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DAABB71-D026-4C37-9400-B28C4F1D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B844276E-1954-4C81-B1BA-37A178F5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FB0BD2A-E4E3-4084-8852-AF0AD5B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BCDE1FC-4805-4421-AB35-878BB3A9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A0A6920-29AF-4C04-96D8-EC2EE3EB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61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5430FC6-7AB5-446D-B632-C6291DAA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3FB98806-E202-487E-B023-4922646D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270E252-607A-42CD-BBD2-03C2776C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88C5BB2-4C4B-4CCD-ADF8-F179A99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A4FBCBB-0184-40CA-AC00-17AB3D4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3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CFA2D744-A44C-44FF-BC08-238EC87D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2BD4EE98-7A95-4E8C-AA82-1ABAAE6A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FA15EB26-DB26-4DB2-84A3-ECF7340E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52F4E0F-280F-4F53-A8C3-A1C1A8E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66213E8-E96D-4828-A57D-DF84B5E9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04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8E04CD9-BBE1-4F7B-80C0-7898054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FCE9E4F-56CA-4D16-859A-53E45E21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9362D5B-1125-408B-B29F-E02189B3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122F571-B4FC-43B3-B57C-CEFA7C9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24DE567-3772-4CC0-A81F-B06A0E0A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4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EB891E8-319D-4C52-95B2-F56D3D3A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837004D-0943-4F86-9745-0DF8457D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33057EE-BC29-432D-85E7-50B94E41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D9F6178-884B-4588-8432-E942567F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DF4E9B15-4593-4694-AD52-CCA03A3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9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7334FFD-0E85-4DED-8577-F18FDD05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CBC90C1-1303-4571-8313-8D691BD08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4EA417B6-1937-437B-A2A1-E235928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5364C9AB-FC18-4EDD-BE25-E66B2936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9F82E48-A4BF-4E74-B5F5-FB5BC4E8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D4B025CD-D081-42B8-A56D-F8B1881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40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A0BFE8B-F153-446A-8FD3-4966AA7E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64C84B1A-CB84-4402-9133-D5D083FD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AABFD6D0-D219-4912-99F7-50C5F423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B33E317E-7A31-4EC7-8566-BF4C57634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09FC266C-8755-49F8-9BF8-C6A6E1AD1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42FD0FFB-A481-443B-9C18-79CEBDA9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7A33B068-9E4E-4C15-A6FF-B2C9C3E4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B8CC06E0-19D6-4FED-9BE4-8FEFE778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78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6972A24-B71D-4E84-80DF-1A70A439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7938ECED-1389-454C-8785-3865C7A1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25718FA5-A7CA-4067-9B2E-9E41CFD4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2EB3ADD9-A473-452C-88EE-7E8C6DCD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20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A1069C31-1349-44D4-A5EF-94470C6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853FCB69-95F6-48CB-88A3-5381A57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74AA5A4E-3A29-42C1-AFF3-7D8811ED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0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B3503CC-F3FD-4C2B-AEB3-50AAE177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5AC361B-A054-4DCE-BD4E-2AF66EF5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C1FCD7E-8CDD-4F9B-B52B-7157CDDA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E9762FC9-EC10-43DF-B1BE-B2DB5DFF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B8A2894-A99D-4111-AEB4-2E72E88F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D619D529-35F8-4C24-88C9-C7D3678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46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803D92B-75B6-44FC-B1F5-34B41AE5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7F54B3C2-F3E9-4C96-8954-DB3435272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71B133E-74FB-42C9-958D-A6232625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FD3894AE-373B-45B2-92FD-6E0F9DF8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364E9BA-B177-4B9F-8D36-45D8150B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5876B67C-23A0-45D0-B7F9-91DCADD8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50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C83238AD-3E36-4E21-BCA8-EE47A6B0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2FE076B-0BDD-4FF0-8173-E6DCD7FE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CC6490C-811E-4A3A-B85A-AE25BFC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04D3-4D10-4318-BE5B-F25480A60A6D}" type="datetimeFigureOut">
              <a:rPr lang="LID4096" smtClean="0"/>
              <a:t>02/23/2022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3182FF2-9A06-4938-B686-CD499349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D667715F-3998-44ED-B092-00BD5D95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E068-5CD3-41CA-B906-59F1EBBC2A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9662595-6797-4A2C-837E-556C576B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Atlikta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6E72EFA-2562-4352-AC9B-3BEBE9D7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  <a:p>
            <a:r>
              <a:rPr lang="lt-LT" dirty="0"/>
              <a:t>Sutvarkytos klaidos .</a:t>
            </a:r>
            <a:r>
              <a:rPr lang="lt-LT" dirty="0" err="1"/>
              <a:t>csv</a:t>
            </a:r>
            <a:r>
              <a:rPr lang="lt-LT" dirty="0"/>
              <a:t> faile (papildomos kabutės ").</a:t>
            </a:r>
          </a:p>
          <a:p>
            <a:r>
              <a:rPr lang="lt-LT" dirty="0"/>
              <a:t>Sutvarkytos praleistos reikšmės</a:t>
            </a:r>
            <a:r>
              <a:rPr lang="en-US" dirty="0"/>
              <a:t> (</a:t>
            </a:r>
            <a:r>
              <a:rPr lang="en-US" dirty="0" err="1"/>
              <a:t>faktinis</a:t>
            </a:r>
            <a:r>
              <a:rPr lang="en-US" dirty="0"/>
              <a:t>, </a:t>
            </a:r>
            <a:r>
              <a:rPr lang="lt-LT" dirty="0"/>
              <a:t>išvestinis užpildymai, </a:t>
            </a:r>
            <a:r>
              <a:rPr lang="lt-LT"/>
              <a:t>užpildymas mediana</a:t>
            </a:r>
            <a:r>
              <a:rPr lang="en-US"/>
              <a:t>)</a:t>
            </a:r>
            <a:r>
              <a:rPr lang="lt-LT" dirty="0"/>
              <a:t>.</a:t>
            </a:r>
          </a:p>
          <a:p>
            <a:r>
              <a:rPr lang="lt-LT" dirty="0"/>
              <a:t>Rastos išskirtys (daugiausia jų yra pagal darbuotojų skaičių).</a:t>
            </a:r>
          </a:p>
          <a:p>
            <a:r>
              <a:rPr lang="en-US" dirty="0" err="1"/>
              <a:t>Koreliacij</a:t>
            </a:r>
            <a:r>
              <a:rPr lang="lt-LT" dirty="0"/>
              <a:t>ų apskaičiavimas ir vizualizavimas.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81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07B3BFD-935B-4E35-8CE5-EF5929C2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Vizuali analizė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2BB64-6225-4F72-8502-49D0B11B2A45}"/>
              </a:ext>
            </a:extLst>
          </p:cNvPr>
          <p:cNvSpPr txBox="1"/>
          <p:nvPr/>
        </p:nvSpPr>
        <p:spPr>
          <a:xfrm>
            <a:off x="616226" y="1798983"/>
            <a:ext cx="37172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dirty="0"/>
          </a:p>
          <a:p>
            <a:r>
              <a:rPr lang="lt-LT" sz="2800" dirty="0"/>
              <a:t>Atlikta vizuali duomenų aibės analizė.</a:t>
            </a:r>
          </a:p>
          <a:p>
            <a:endParaRPr lang="lt-LT" sz="2800" dirty="0"/>
          </a:p>
          <a:p>
            <a:r>
              <a:rPr lang="lt-LT" sz="2800" dirty="0"/>
              <a:t>Daugiausiai lyginta pagal įmonės regioną </a:t>
            </a:r>
          </a:p>
          <a:p>
            <a:r>
              <a:rPr lang="lt-LT" sz="2800" dirty="0"/>
              <a:t>(išvestinis kintamasis gautas iš valstijos).</a:t>
            </a:r>
          </a:p>
          <a:p>
            <a:endParaRPr lang="LID4096" dirty="0"/>
          </a:p>
        </p:txBody>
      </p:sp>
      <p:pic>
        <p:nvPicPr>
          <p:cNvPr id="14" name="Turinio vietos rezervavimo ženklas 13">
            <a:extLst>
              <a:ext uri="{FF2B5EF4-FFF2-40B4-BE49-F238E27FC236}">
                <a16:creationId xmlns:a16="http://schemas.microsoft.com/office/drawing/2014/main" id="{C4F76659-2E08-4EAA-9A10-584139C9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08" y="3195459"/>
            <a:ext cx="4826953" cy="3447824"/>
          </a:xfrm>
        </p:spPr>
      </p:pic>
      <p:pic>
        <p:nvPicPr>
          <p:cNvPr id="16" name="Paveikslėlis 15">
            <a:extLst>
              <a:ext uri="{FF2B5EF4-FFF2-40B4-BE49-F238E27FC236}">
                <a16:creationId xmlns:a16="http://schemas.microsoft.com/office/drawing/2014/main" id="{6B7EB4F9-6081-4F75-A7DA-F3F56720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85" y="0"/>
            <a:ext cx="5127558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3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3623ABD-25B1-4A74-9DCD-114AD5E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Atlikti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A32BEDC-96A3-4D75-B565-E0F5F90B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  <a:p>
            <a:endParaRPr lang="lt-LT" dirty="0"/>
          </a:p>
          <a:p>
            <a:r>
              <a:rPr lang="lt-LT" dirty="0"/>
              <a:t>Sujungti su kitomis komandos vizualizavimo idėjomis (pagal kitus duomenų aibės pjūvius negu regionas).</a:t>
            </a:r>
          </a:p>
        </p:txBody>
      </p:sp>
    </p:spTree>
    <p:extLst>
      <p:ext uri="{BB962C8B-B14F-4D97-AF65-F5344CB8AC3E}">
        <p14:creationId xmlns:p14="http://schemas.microsoft.com/office/powerpoint/2010/main" val="26832520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75</Words>
  <Application>Microsoft Office PowerPoint</Application>
  <PresentationFormat>Plačiaekranė</PresentationFormat>
  <Paragraphs>16</Paragraphs>
  <Slides>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„Office“ tema</vt:lpstr>
      <vt:lpstr>Atlikta</vt:lpstr>
      <vt:lpstr>Vizuali analizė</vt:lpstr>
      <vt:lpstr>Atlikti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Atlikta</dc:title>
  <dc:creator>Dovydas Martinkus</dc:creator>
  <cp:lastModifiedBy>Dovydas Martinkus</cp:lastModifiedBy>
  <cp:revision>7</cp:revision>
  <dcterms:created xsi:type="dcterms:W3CDTF">2022-02-11T14:07:59Z</dcterms:created>
  <dcterms:modified xsi:type="dcterms:W3CDTF">2022-02-23T19:18:13Z</dcterms:modified>
</cp:coreProperties>
</file>