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CFB42-37E4-451B-AC47-CDC279CA7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85B8B37B-E5F6-42E3-9A23-BE07682CF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34EA605A-C619-4718-8AFF-17911605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B3C585B-C5CC-4927-B5E7-70CE6F9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B8854773-EEDF-4949-ADED-6446BFC0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93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4FA3E15-3A92-4CEF-BD8F-451EC6BF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4455C193-531F-4AFA-B0E8-0077F992F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67A3B28-2682-4FC2-A889-FB2141F6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EF62B4B3-DDE6-4942-8DCC-8B99EFFB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7E65774-1D1E-43B3-8045-AA0A6AC3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06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7F261F88-4848-4FA7-A938-DC7D30526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F69E97C5-A85A-4D24-B08A-AF007C2AE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15225B2F-57EF-40C3-BC3A-34F1D8B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13B98C1-A630-4824-81CA-6249C7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75DCD2F-F311-4D6C-ABEF-31260376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29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D54595D-4986-4FD1-A475-A15E4776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A8A13B9-6260-4AB8-9B52-B8FA1861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C7863CC7-3736-4CC7-9071-8F906DAA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0C07BF4-F38F-416A-9A1B-188D40E8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36E1D5D-76B2-459F-9074-561B387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896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C60154B-2B78-4EA4-9F36-D3A745FE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B8BE332E-8C7D-43BD-9511-69942866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410F2485-9EFF-4B00-8AFF-B3EB0D58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EBD84649-FEAF-41DC-BBB6-920A5FD4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781DE938-F054-45F8-B0AB-347BF928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707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BAE600C-F237-4C5C-8A40-89B49BBF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C9AAC92-032B-454C-901C-4761518A1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3BBD5032-FEC0-4E6D-9126-7E86B615C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BBD9EF9F-2962-4C3E-AF24-AD9324C0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8F6FF527-49B0-40FB-A399-F192019A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18A16E13-843F-44B9-90F3-D17E2BD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189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33CF681-7896-4A1D-967D-595D601F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9EC7F8E7-9DBC-4E37-A35A-61CAF37A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4B95C682-0C55-470E-9E07-D6E2261C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54BAF8C5-E335-434B-8D41-36016EA6D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81362AC4-F5D9-4DB6-9935-5520160CE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80DC1189-59D7-4979-A0A3-EC9FED6C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1FD47691-4DBB-402E-88EA-F146B70F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65A43513-4389-4924-A399-9BCE144A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71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D6FA077-4B6B-49F9-BAA0-88CBB489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0B5CBB6B-0141-4F31-A17A-5B3551F1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9E5E0A7F-55F1-432B-A92A-A782A409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EE62C6B5-0FC0-4E04-87A3-1C9CF260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68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BB506F54-3679-46F9-AC4D-88643830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0BD993C0-21A8-4FB3-8A3F-555ABEDB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1E002A03-53FC-4AD6-A7A1-CC66C395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87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3DEB6D3-B471-4F93-A350-BF9E6665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96D7754-B40D-4AD8-9388-F5FD2116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AA36C7-8807-4181-997E-0B6D88C9E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C8165201-52EE-4497-AE36-8181F04E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9EBC41CF-BB43-45E9-976C-CBEFF73D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0A11C465-5C20-4112-AAB5-CA41EF35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982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0ADD459-906A-478D-A591-46A6CD1A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A4CB1A03-DE6D-4E78-973F-C33F2F4B0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3CE3937B-B8F8-4A40-9FC7-C797491A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CCF88ABF-A619-4749-A265-A4AA1797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A82DB768-8CCD-4225-9E42-A5155788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BFAD3EA2-E2FF-47C0-A7DC-99C3EBD1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120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53F0AB5F-2387-4C49-B97E-83F15BC9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4F6ECC03-EA40-4D95-BA52-881628FF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CADEA33-2D04-4B7B-9BC3-2FEBEDA0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35FE-3854-417B-AF6B-169A3A96124A}" type="datetimeFigureOut">
              <a:rPr lang="LID4096" smtClean="0"/>
              <a:t>04/20/2022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8AEDFC8-570C-4EFF-8D77-8F4282260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92293695-B90D-49F8-91FD-6CBBD7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BE6F-5543-4014-998F-E11380B28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00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F5D57EFC-DCDE-4E68-9F73-27D9448AC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63" y="1388304"/>
            <a:ext cx="610650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C072F-FC7B-46C5-989A-A105B7293A1F}"/>
              </a:ext>
            </a:extLst>
          </p:cNvPr>
          <p:cNvSpPr txBox="1"/>
          <p:nvPr/>
        </p:nvSpPr>
        <p:spPr>
          <a:xfrm>
            <a:off x="914400" y="2455977"/>
            <a:ext cx="40949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dirty="0"/>
              <a:t>Pasirinktas K-</a:t>
            </a:r>
            <a:r>
              <a:rPr lang="lt-LT" sz="2200" dirty="0" err="1"/>
              <a:t>means</a:t>
            </a:r>
            <a:r>
              <a:rPr lang="lt-LT" sz="2200" dirty="0"/>
              <a:t> klasterizavimas, keliais metodais gaunamas optimalus klasterių kiekis yra </a:t>
            </a:r>
            <a:r>
              <a:rPr lang="lt-LT" sz="2200"/>
              <a:t>lygus 2.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67341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42E83FA-3DC6-4598-9B0F-125D48B2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46" y="1570382"/>
            <a:ext cx="9093162" cy="3548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61B5A-EAD8-4961-81E5-2D19474E9091}"/>
              </a:ext>
            </a:extLst>
          </p:cNvPr>
          <p:cNvSpPr txBox="1"/>
          <p:nvPr/>
        </p:nvSpPr>
        <p:spPr>
          <a:xfrm>
            <a:off x="397566" y="1888435"/>
            <a:ext cx="23754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dirty="0"/>
              <a:t>Pasirenkant k=2 gaunami stabilūs klasteriai imant originalios ir sumažintos dimensijos duomenis.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21108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urinio vietos rezervavimo ženklas 10">
            <a:extLst>
              <a:ext uri="{FF2B5EF4-FFF2-40B4-BE49-F238E27FC236}">
                <a16:creationId xmlns:a16="http://schemas.microsoft.com/office/drawing/2014/main" id="{A96C19E4-3B8C-4EEB-A46F-D35A8B87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92" y="365125"/>
            <a:ext cx="7782357" cy="3436878"/>
          </a:xfrm>
        </p:spPr>
      </p:pic>
      <p:pic>
        <p:nvPicPr>
          <p:cNvPr id="13" name="Paveikslėlis 12">
            <a:extLst>
              <a:ext uri="{FF2B5EF4-FFF2-40B4-BE49-F238E27FC236}">
                <a16:creationId xmlns:a16="http://schemas.microsoft.com/office/drawing/2014/main" id="{A2C3D546-E3D3-4250-A906-7627B278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5" y="3238073"/>
            <a:ext cx="7384994" cy="3359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818E13-4538-4C81-BBA7-926CA735D9DD}"/>
              </a:ext>
            </a:extLst>
          </p:cNvPr>
          <p:cNvSpPr txBox="1"/>
          <p:nvPr/>
        </p:nvSpPr>
        <p:spPr>
          <a:xfrm>
            <a:off x="586409" y="457200"/>
            <a:ext cx="32202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sz="2200" dirty="0"/>
          </a:p>
          <a:p>
            <a:r>
              <a:rPr lang="lt-LT" sz="2200" dirty="0"/>
              <a:t>Ryškios tendencijos klasteriuose pagal dešimtmetį,</a:t>
            </a:r>
          </a:p>
          <a:p>
            <a:r>
              <a:rPr lang="lt-LT" sz="2200" dirty="0" err="1"/>
              <a:t>akustiškumą</a:t>
            </a:r>
            <a:r>
              <a:rPr lang="lt-LT" sz="2200" dirty="0"/>
              <a:t>, </a:t>
            </a:r>
          </a:p>
          <a:p>
            <a:r>
              <a:rPr lang="lt-LT" sz="2200" dirty="0"/>
              <a:t>energiją,</a:t>
            </a:r>
          </a:p>
          <a:p>
            <a:r>
              <a:rPr lang="lt-LT" sz="2200" dirty="0"/>
              <a:t>Populiarumą.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370778620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Plačiaekranė</PresentationFormat>
  <Paragraphs>7</Paragraphs>
  <Slides>3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„Office“ tema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Dovydas Martinkus</dc:creator>
  <cp:lastModifiedBy>Dovydas Martinkus</cp:lastModifiedBy>
  <cp:revision>1</cp:revision>
  <dcterms:created xsi:type="dcterms:W3CDTF">2022-04-20T18:36:41Z</dcterms:created>
  <dcterms:modified xsi:type="dcterms:W3CDTF">2022-04-20T18:42:29Z</dcterms:modified>
</cp:coreProperties>
</file>