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2D41D1D-CF0A-40E7-9194-3265F6B3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7E342E57-951E-4BF9-A801-63B6B394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8D4DA24-76DA-47EE-84EE-2038733F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BB199D2-62E8-4F97-80DE-7805D41E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EDE9304-A7E9-401A-A89F-1C3DAFAD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7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E2AEC86-78A3-458B-A395-4140C614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1C904A1C-E1E8-4679-B006-32EF24A2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967A124-FFF9-4FF0-B82D-4F97595D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1FC6F10-1A82-4E5E-A6BE-64EDCA3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8500E86-4B72-4E70-B766-21B236FD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3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7608626A-6F50-4909-A869-B29E85F1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7BC299A3-323C-45FC-BE6A-E548046CA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FC76385A-456B-4A1E-86EF-3C0C2380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D3F74D4-BE5D-4967-A70E-E63336BD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510F526C-5DE8-4233-9FB3-35C4826F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9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51624D7-2D38-466F-8283-F2B0A46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5008CEE-92F7-40B9-B9D4-D0EFF3D9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17D50A9-96BB-4ABA-B021-4EDB60E3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B82D468-927B-4DB5-AFCE-AB1359CA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9066771-7AEA-4AE6-9E32-DDDD11D6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2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A1F155E-8C28-42AC-9F7F-B6909780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544BFDC4-0EB7-440F-AD23-736D17588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305DDC2-C246-4084-AD57-3E45F1AF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4BB81C1-E45E-4014-A6B5-1A74C78C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69DD160-D718-4D22-846C-171707D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97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3A9DCF9-287B-4977-A217-E75B632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B11D356B-62AC-480C-99E5-5D7F0031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A8C10C0F-A774-42B4-82DE-1E9092DA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3D6A59B-7881-4A14-B128-E65FE4FD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127306FA-E8D4-4365-8A4D-7BFEC770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AC3E7E6C-9B5E-441E-B87F-B9331BAD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95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F9CEC50-E9CB-493E-9B18-525358B3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64A31040-5498-405E-B2CD-E180C3E2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DDEF251-75EA-40BC-AD82-4633BD0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9AD438E-7645-4915-A826-FB90B3639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0E30A324-20A2-4B3C-A503-491A2D4E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5067DFE9-B107-48F2-BEB0-3A9C30E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28E2A646-DB9E-443C-BF97-4F849A46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B9BAF61B-3A4D-4616-8D2C-70696762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61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DF8DB32-F20E-4B7D-A668-F781B1B3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6D55F7CC-B689-427A-8D50-B255905A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4F4FC1EE-E488-4116-9495-7180903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7CF42EE9-97F5-4DFF-957E-FA4873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75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5E22FB7D-8B85-407E-92FF-667AA629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A7B06676-3D15-4774-994C-6AAD8B19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FA42F1CC-CC35-4BE1-BEFC-F4C5E53B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8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5A2DE6-E8B1-4446-A629-AD4061A5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C0ED3D7-7A3B-4A73-B18B-B98A6822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5F8FAAF1-7F65-4666-92DD-63472A5B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86A5672A-975B-476A-AADF-1175D624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EBF465F6-226F-4BFD-A662-FE42336B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ED5104C-797D-4A09-8C58-547C470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4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A1A31A1-E50B-4B48-A9B6-2F9AAB30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8C0D1ACD-A356-4827-80BD-60E56A66D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E24ACBF-DB63-4E13-8D6C-82C05AF3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712DF01-05FE-4561-8BA1-9CBA90DB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4783FB1F-647C-46FD-90FD-B9C6107A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48ECA977-F914-4441-B174-2BA124A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53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BD7C4F88-AA81-416B-8FD9-53D33076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LID4096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28FDFF5-6A85-4781-8E00-EF4370FC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LID4096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557BD54-3A9F-429B-937C-C37483BDA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932F-2AD0-4430-B2FA-8D2A185003B9}" type="datetimeFigureOut">
              <a:rPr lang="LID4096" smtClean="0"/>
              <a:t>03/24/2022</a:t>
            </a:fld>
            <a:endParaRPr lang="LID4096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B3672BB-61C3-4F82-9840-C1FF2AA42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50C2C50-F5B3-4E5A-AE87-A8100D551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29FA-AD27-425E-B948-EC0E80F0957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12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52A8579-9EF6-4406-BB80-C6C03EAD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1311B790-B2C9-456E-952C-FEB064EA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3BEBB42E-3406-495A-ACA5-D4EAE872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10" y="1027906"/>
            <a:ext cx="6480175" cy="3138805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3F704A5E-AA47-425F-A925-D532164EF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3977640"/>
            <a:ext cx="4248150" cy="25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F927EF4-E2D4-41B7-9032-FF19405E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MDS</a:t>
            </a:r>
            <a:endParaRPr lang="LID4096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E02418E8-941F-459A-8500-6D34725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aveikslėlis 3">
            <a:extLst>
              <a:ext uri="{FF2B5EF4-FFF2-40B4-BE49-F238E27FC236}">
                <a16:creationId xmlns:a16="http://schemas.microsoft.com/office/drawing/2014/main" id="{773DCD91-5320-4E1F-9268-EBE7FD05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34" y="1924326"/>
            <a:ext cx="7500728" cy="3537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169B-6AD1-4D20-A983-7FEB90E899FE}"/>
              </a:ext>
            </a:extLst>
          </p:cNvPr>
          <p:cNvSpPr txBox="1"/>
          <p:nvPr/>
        </p:nvSpPr>
        <p:spPr>
          <a:xfrm>
            <a:off x="829947" y="3105834"/>
            <a:ext cx="334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Geresnis klasių atsiskyrimas negu PCA atveju.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728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D4E6460-AC4C-418C-811A-A0B2ED2F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LID4096" dirty="0"/>
          </a:p>
        </p:txBody>
      </p:sp>
      <p:pic>
        <p:nvPicPr>
          <p:cNvPr id="4" name="Turinio vietos rezervavimo ženklas 3">
            <a:extLst>
              <a:ext uri="{FF2B5EF4-FFF2-40B4-BE49-F238E27FC236}">
                <a16:creationId xmlns:a16="http://schemas.microsoft.com/office/drawing/2014/main" id="{A450E2D4-9D54-49A9-BCC2-E2D20CF12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58" y="1690688"/>
            <a:ext cx="783416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1F33C-2AF6-44C3-97A2-B3782888A130}"/>
              </a:ext>
            </a:extLst>
          </p:cNvPr>
          <p:cNvSpPr txBox="1"/>
          <p:nvPr/>
        </p:nvSpPr>
        <p:spPr>
          <a:xfrm>
            <a:off x="698871" y="2967335"/>
            <a:ext cx="334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Tinkamai</a:t>
            </a:r>
            <a:r>
              <a:rPr lang="en-US" dirty="0"/>
              <a:t> </a:t>
            </a:r>
            <a:r>
              <a:rPr lang="en-US" dirty="0" err="1"/>
              <a:t>parinkus</a:t>
            </a:r>
            <a:r>
              <a:rPr lang="en-US" dirty="0"/>
              <a:t> </a:t>
            </a:r>
            <a:r>
              <a:rPr lang="lt-LT" dirty="0"/>
              <a:t>„</a:t>
            </a:r>
            <a:r>
              <a:rPr lang="en-US" dirty="0" err="1"/>
              <a:t>perplexit</a:t>
            </a:r>
            <a:r>
              <a:rPr lang="lt-LT" dirty="0"/>
              <a:t>y“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rei</a:t>
            </a:r>
            <a:r>
              <a:rPr lang="lt-LT" dirty="0" err="1"/>
              <a:t>kšmę</a:t>
            </a:r>
            <a:r>
              <a:rPr lang="lt-LT" dirty="0"/>
              <a:t> gaunamas geriausias klasių atsiskyrimas</a:t>
            </a:r>
          </a:p>
          <a:p>
            <a:r>
              <a:rPr lang="lt-LT" dirty="0"/>
              <a:t>Iš 3 metodų.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58022446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Plačiaekranė</PresentationFormat>
  <Paragraphs>6</Paragraphs>
  <Slides>3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„Office“ tema</vt:lpstr>
      <vt:lpstr>PCA</vt:lpstr>
      <vt:lpstr>MDS</vt:lpstr>
      <vt:lpstr>t-SNE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Dovydas Martinkus</dc:creator>
  <cp:lastModifiedBy>Dovydas Martinkus</cp:lastModifiedBy>
  <cp:revision>1</cp:revision>
  <dcterms:created xsi:type="dcterms:W3CDTF">2022-03-24T07:53:54Z</dcterms:created>
  <dcterms:modified xsi:type="dcterms:W3CDTF">2022-03-24T08:00:06Z</dcterms:modified>
</cp:coreProperties>
</file>