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ebyonedesign.com/flash/particleeditor/" TargetMode="External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rticle2dx.com/" TargetMode="External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for OGRE3D Particle File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Dovydas Stankevicius and </a:t>
            </a:r>
            <a:r>
              <a:rPr lang="en-US" dirty="0" err="1"/>
              <a:t>Sigurgrímur</a:t>
            </a:r>
            <a:r>
              <a:rPr lang="en-US" dirty="0"/>
              <a:t> </a:t>
            </a:r>
            <a:r>
              <a:rPr lang="en-US" dirty="0" err="1"/>
              <a:t>Unnar</a:t>
            </a:r>
            <a:r>
              <a:rPr lang="en-US" dirty="0"/>
              <a:t> </a:t>
            </a:r>
            <a:r>
              <a:rPr lang="en-US" dirty="0" err="1"/>
              <a:t>Ólafsson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 simple particle rendering engine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make OGRE .particle files user friendly and </a:t>
            </a:r>
            <a:r>
              <a:rPr lang="en-US" dirty="0" smtClean="0"/>
              <a:t>easily accessible</a:t>
            </a:r>
            <a:endParaRPr lang="en-US" dirty="0" smtClean="0"/>
          </a:p>
          <a:p>
            <a:r>
              <a:rPr lang="en-US" dirty="0" smtClean="0"/>
              <a:t>To gain better understanding on how particle systems work</a:t>
            </a:r>
          </a:p>
          <a:p>
            <a:r>
              <a:rPr lang="en-US" dirty="0" smtClean="0"/>
              <a:t>To get some basic experience in writing our own rendering engine </a:t>
            </a:r>
          </a:p>
          <a:p>
            <a:r>
              <a:rPr lang="en-US" dirty="0" smtClean="0"/>
              <a:t>To create a lightweight system for quick .particle generation, where user is not required to download any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and Existing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particle editing </a:t>
            </a:r>
            <a:r>
              <a:rPr lang="en-US" dirty="0" smtClean="0"/>
              <a:t>engines</a:t>
            </a:r>
          </a:p>
          <a:p>
            <a:r>
              <a:rPr lang="en-US" dirty="0" smtClean="0"/>
              <a:t>Quite few online particle editors exists</a:t>
            </a:r>
          </a:p>
          <a:p>
            <a:r>
              <a:rPr lang="en-US" dirty="0" smtClean="0"/>
              <a:t>Nothing for OGRE (though exists a particle engine, however its not web based)</a:t>
            </a:r>
          </a:p>
          <a:p>
            <a:r>
              <a:rPr lang="en-US" dirty="0" smtClean="0"/>
              <a:t>Couple examples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Particle editor for Cocos2dx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Online Flash editor for generating .</a:t>
            </a:r>
            <a:r>
              <a:rPr lang="en-US" dirty="0" err="1" smtClean="0"/>
              <a:t>pex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Particle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739508"/>
            <a:ext cx="7612064" cy="418203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http://onebyonedesign.com/flash/particleeditor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3-29 at 8.35.50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918"/>
            <a:ext cx="9144000" cy="45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2dx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3" y="1684285"/>
            <a:ext cx="7612064" cy="41820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://particle2dx.com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3-29 at 8.33.16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141"/>
            <a:ext cx="9144000" cy="45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designed simple web based particle editor for </a:t>
            </a:r>
            <a:r>
              <a:rPr lang="en-US" dirty="0" smtClean="0"/>
              <a:t>OGRE3D (from scratch)</a:t>
            </a:r>
            <a:endParaRPr lang="en-US" dirty="0" smtClean="0"/>
          </a:p>
          <a:p>
            <a:r>
              <a:rPr lang="en-US" dirty="0" smtClean="0"/>
              <a:t>The website structure allows possibility of taking this project even further by adding support for more file formats </a:t>
            </a:r>
          </a:p>
          <a:p>
            <a:r>
              <a:rPr lang="en-US" dirty="0" smtClean="0"/>
              <a:t>The website is written using HTML5 canvas and </a:t>
            </a:r>
            <a:r>
              <a:rPr lang="en-US" dirty="0" err="1" smtClean="0"/>
              <a:t>AngularJS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 SO Lets check out the results…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 YOURSELF! :D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6634" y="2070846"/>
            <a:ext cx="9240634" cy="4182035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http</a:t>
            </a:r>
            <a:r>
              <a:rPr lang="en-US" sz="3600" dirty="0"/>
              <a:t>://</a:t>
            </a:r>
            <a:r>
              <a:rPr lang="en-US" sz="3600" dirty="0" err="1"/>
              <a:t>guiopfg.freysteinn.com</a:t>
            </a:r>
            <a:r>
              <a:rPr lang="en-US" sz="3600" dirty="0"/>
              <a:t>/#/create</a:t>
            </a:r>
          </a:p>
        </p:txBody>
      </p:sp>
    </p:spTree>
    <p:extLst>
      <p:ext uri="{BB962C8B-B14F-4D97-AF65-F5344CB8AC3E}">
        <p14:creationId xmlns:p14="http://schemas.microsoft.com/office/powerpoint/2010/main" val="268506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102</TotalTime>
  <Words>209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Habitat</vt:lpstr>
      <vt:lpstr>GUI for OGRE3D Particle File Generation</vt:lpstr>
      <vt:lpstr>Purpose and Motivation</vt:lpstr>
      <vt:lpstr>Related and Existing work</vt:lpstr>
      <vt:lpstr>Flash Particle Editor</vt:lpstr>
      <vt:lpstr>particle 2dx</vt:lpstr>
      <vt:lpstr>Our contribution</vt:lpstr>
      <vt:lpstr>TEST IT YOURSELF! :D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for OGRE3D Particle File Generation</dc:title>
  <dc:creator>Dovydas Stankevicius</dc:creator>
  <cp:lastModifiedBy>Dovydas Stankevicius</cp:lastModifiedBy>
  <cp:revision>16</cp:revision>
  <dcterms:created xsi:type="dcterms:W3CDTF">2015-03-29T20:17:10Z</dcterms:created>
  <dcterms:modified xsi:type="dcterms:W3CDTF">2015-03-30T13:20:37Z</dcterms:modified>
</cp:coreProperties>
</file>