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0486" y="2665134"/>
            <a:ext cx="9895924" cy="52475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8724" y="8956971"/>
            <a:ext cx="10726133" cy="101859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8095" y="8760766"/>
            <a:ext cx="2658933" cy="15238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009720"/>
            <a:ext cx="18322007" cy="35714"/>
            <a:chOff x="0" y="1009720"/>
            <a:chExt cx="18322007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009720"/>
              <a:ext cx="18322007" cy="35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09720"/>
            <a:ext cx="18322007" cy="35714"/>
            <a:chOff x="0" y="1009720"/>
            <a:chExt cx="18322007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09720"/>
              <a:ext cx="18322007" cy="3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433791" y="-6422066"/>
            <a:ext cx="34720619" cy="287929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92552" y="2946371"/>
            <a:ext cx="17324867" cy="47043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15671" y="402787"/>
            <a:ext cx="10791857" cy="6759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09720"/>
            <a:ext cx="18322007" cy="35714"/>
            <a:chOff x="0" y="1009720"/>
            <a:chExt cx="18322007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09720"/>
              <a:ext cx="18322007" cy="3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4592" y="3714305"/>
            <a:ext cx="5916657" cy="316182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15671" y="402787"/>
            <a:ext cx="10791857" cy="6759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973889" y="4382138"/>
            <a:ext cx="8571429" cy="1904762"/>
            <a:chOff x="8973889" y="4382138"/>
            <a:chExt cx="8571429" cy="190476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8973889" y="4382138"/>
              <a:ext cx="8571429" cy="1904762"/>
              <a:chOff x="8973889" y="4382138"/>
              <a:chExt cx="8571429" cy="1904762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688174" y="3576277"/>
                <a:ext cx="17142857" cy="3809524"/>
              </a:xfrm>
              <a:prstGeom prst="rect">
                <a:avLst/>
              </a:prstGeom>
            </p:spPr>
          </p:pic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973889" y="4382138"/>
                <a:ext cx="8571429" cy="1904762"/>
              </a:xfrm>
              <a:prstGeom prst="rect">
                <a:avLst/>
              </a:prstGeom>
            </p:spPr>
          </p:pic>
        </p:grpSp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95726" y="4927833"/>
              <a:ext cx="3979219" cy="9203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63363" y="6764258"/>
            <a:ext cx="8571429" cy="1904762"/>
            <a:chOff x="8063363" y="6764258"/>
            <a:chExt cx="8571429" cy="190476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8063363" y="6764258"/>
              <a:ext cx="8571429" cy="1904762"/>
              <a:chOff x="8063363" y="6764258"/>
              <a:chExt cx="8571429" cy="1904762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777649" y="5958398"/>
                <a:ext cx="17142857" cy="3809524"/>
              </a:xfrm>
              <a:prstGeom prst="rect">
                <a:avLst/>
              </a:prstGeom>
            </p:spPr>
          </p:pic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063363" y="6764258"/>
                <a:ext cx="8571429" cy="1904762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08806" y="7309956"/>
              <a:ext cx="4598248" cy="9203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620147" y="1979143"/>
            <a:ext cx="8571429" cy="1904762"/>
            <a:chOff x="8620147" y="1979143"/>
            <a:chExt cx="8571429" cy="190476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8620147" y="1979143"/>
              <a:ext cx="8571429" cy="1904762"/>
              <a:chOff x="8620147" y="1979143"/>
              <a:chExt cx="8571429" cy="1904762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334433" y="1173282"/>
                <a:ext cx="17142857" cy="3809524"/>
              </a:xfrm>
              <a:prstGeom prst="rect">
                <a:avLst/>
              </a:prstGeom>
            </p:spPr>
          </p:pic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620147" y="1979143"/>
                <a:ext cx="8571429" cy="1904762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38378" y="2509698"/>
              <a:ext cx="4106238" cy="9203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09720"/>
            <a:ext cx="18322007" cy="35714"/>
            <a:chOff x="0" y="1009720"/>
            <a:chExt cx="18322007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09720"/>
              <a:ext cx="18322007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83017" y="2035641"/>
            <a:ext cx="9321650" cy="6214433"/>
            <a:chOff x="7783017" y="2035641"/>
            <a:chExt cx="9321650" cy="62144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83017" y="2035641"/>
              <a:ext cx="9321650" cy="621443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75895" y="4135353"/>
            <a:ext cx="7854324" cy="221013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71105" y="9635340"/>
            <a:ext cx="4405876" cy="5201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15671" y="402787"/>
            <a:ext cx="10791857" cy="6759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09720"/>
            <a:ext cx="18322007" cy="35714"/>
            <a:chOff x="0" y="1009720"/>
            <a:chExt cx="18322007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09720"/>
              <a:ext cx="18322007" cy="3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71105" y="9635340"/>
            <a:ext cx="4405876" cy="5201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9881" y="1365263"/>
            <a:ext cx="6796095" cy="808259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38814" y="2040961"/>
            <a:ext cx="5103343" cy="66738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45369" y="2415702"/>
            <a:ext cx="4782352" cy="559586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15671" y="402787"/>
            <a:ext cx="10791857" cy="6759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09720"/>
            <a:ext cx="18322007" cy="35714"/>
            <a:chOff x="0" y="1009720"/>
            <a:chExt cx="18322007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09720"/>
              <a:ext cx="18322007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2857" y="1048451"/>
            <a:ext cx="7797236" cy="9258137"/>
            <a:chOff x="942857" y="1048451"/>
            <a:chExt cx="7797236" cy="925813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857" y="1048451"/>
              <a:ext cx="7797236" cy="925813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84375" y="1057380"/>
            <a:ext cx="7782197" cy="9240280"/>
            <a:chOff x="9484375" y="1057380"/>
            <a:chExt cx="7782197" cy="924028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84375" y="1057380"/>
              <a:ext cx="7782197" cy="924028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71105" y="9635340"/>
            <a:ext cx="4405876" cy="52017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15671" y="402787"/>
            <a:ext cx="10791857" cy="6759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09720"/>
            <a:ext cx="18322007" cy="35714"/>
            <a:chOff x="0" y="1009720"/>
            <a:chExt cx="18322007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09720"/>
              <a:ext cx="18322007" cy="3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71105" y="9635340"/>
            <a:ext cx="4405876" cy="5201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7924" y="2100405"/>
            <a:ext cx="7608124" cy="6911543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15671" y="402787"/>
            <a:ext cx="10791857" cy="6759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09720"/>
            <a:ext cx="18322007" cy="35714"/>
            <a:chOff x="0" y="1009720"/>
            <a:chExt cx="18322007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09720"/>
              <a:ext cx="18322007" cy="3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223611" y="1027577"/>
            <a:ext cx="7838492" cy="9307123"/>
            <a:chOff x="5223611" y="1027577"/>
            <a:chExt cx="7838492" cy="93071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3611" y="1027577"/>
              <a:ext cx="7838492" cy="930712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71105" y="9635340"/>
            <a:ext cx="4405876" cy="5201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15671" y="402787"/>
            <a:ext cx="10791857" cy="6759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09720"/>
            <a:ext cx="18322007" cy="35714"/>
            <a:chOff x="0" y="1009720"/>
            <a:chExt cx="18322007" cy="3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09720"/>
              <a:ext cx="18322007" cy="3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6433791" y="-6422066"/>
            <a:ext cx="34720619" cy="2879291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92552" y="2946371"/>
            <a:ext cx="17324867" cy="47043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15671" y="402787"/>
            <a:ext cx="10791857" cy="6759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2024-04-29T22:14:14Z</dcterms:created>
  <dcterms:modified xsi:type="dcterms:W3CDTF">2024-04-29T22:14:14Z</dcterms:modified>
</cp:coreProperties>
</file>