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7" r:id="rId4"/>
    <p:sldId id="258" r:id="rId5"/>
    <p:sldId id="265" r:id="rId6"/>
    <p:sldId id="267" r:id="rId7"/>
    <p:sldId id="262" r:id="rId8"/>
    <p:sldId id="263" r:id="rId9"/>
    <p:sldId id="264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49" autoAdjust="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55F03-E3E5-42E8-963A-357D6297F99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35F15-8EF8-4C25-85A8-748CF20E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78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A6390-0880-430A-975B-24DF3E82543C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4BAE-6BF1-43D1-89FD-006F6573F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7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4BAE-6BF1-43D1-89FD-006F6573FA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1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E958-F0F9-44DD-8943-9871C52F38E8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2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E78-FD64-4C7A-B14B-F331F9F71AEC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6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406B-02F6-47AD-BA45-8656E191C2E4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2E18-50C9-4290-9AAD-C7322E61BD47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3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EFDA-E7E0-49F3-9315-1DD54A8BAC80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3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7E97-90F9-4993-9B5B-0A070F5EEC25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8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7440-4FC8-4B49-B2F4-617620ABEBD9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FBA3-2179-4AC4-A5CA-38AE3FEA5C76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2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5E5-A8DA-4F54-B367-8C148D4557EB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0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774F-B40D-497C-917A-C5CE9619DA40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EEB4-3F3C-4455-8FEB-B37BE41F5E51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2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073C-A339-492F-940F-097E6939E513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65F9-C4CC-4B78-A640-C185CE9F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Instagram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조 이승연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어정우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8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/>
              <a:t>05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/>
              <a:t>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Picture 2" descr="D:\LSY\작업\project\01_인스타그램\DB\테이블정의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94" y="1556792"/>
            <a:ext cx="7212013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01 </a:t>
            </a:r>
            <a:r>
              <a:rPr lang="ko-KR" altLang="en-US" dirty="0" smtClean="0"/>
              <a:t>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02 </a:t>
            </a:r>
            <a:r>
              <a:rPr lang="ko-KR" altLang="en-US" dirty="0" smtClean="0"/>
              <a:t>메뉴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03 </a:t>
            </a:r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04 </a:t>
            </a:r>
            <a:r>
              <a:rPr lang="ko-KR" altLang="en-US" dirty="0" smtClean="0"/>
              <a:t>화면 설계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05 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01 </a:t>
            </a:r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Instagram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8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/>
              <a:t>02 </a:t>
            </a:r>
            <a:r>
              <a:rPr lang="ko-KR" altLang="en-US" dirty="0" smtClean="0"/>
              <a:t>메뉴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회원가입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로그인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전체 </a:t>
            </a:r>
            <a:r>
              <a:rPr lang="ko-KR" altLang="en-US" sz="1800" dirty="0" err="1" smtClean="0"/>
              <a:t>피드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1) </a:t>
            </a:r>
            <a:r>
              <a:rPr lang="ko-KR" altLang="en-US" sz="1800" dirty="0" err="1" smtClean="0"/>
              <a:t>게시글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조회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삭제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2) </a:t>
            </a:r>
            <a:r>
              <a:rPr lang="ko-KR" altLang="en-US" sz="1800" dirty="0" err="1" smtClean="0"/>
              <a:t>댓글</a:t>
            </a:r>
            <a:r>
              <a:rPr lang="ko-KR" altLang="en-US" sz="1800" dirty="0" smtClean="0"/>
              <a:t> 생성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조회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삭제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3) </a:t>
            </a: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좋아요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작성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내 </a:t>
            </a:r>
            <a:r>
              <a:rPr lang="ko-KR" altLang="en-US" sz="1800" dirty="0" err="1" smtClean="0"/>
              <a:t>피드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1) </a:t>
            </a:r>
            <a:r>
              <a:rPr lang="ko-KR" altLang="en-US" sz="1800" dirty="0" smtClean="0"/>
              <a:t>내 </a:t>
            </a: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조회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2) </a:t>
            </a:r>
            <a:r>
              <a:rPr lang="ko-KR" altLang="en-US" sz="1800" dirty="0" smtClean="0"/>
              <a:t>내 정보 수정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6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altLang="ko-KR" dirty="0" smtClean="0"/>
              <a:t>03 </a:t>
            </a:r>
            <a:r>
              <a:rPr lang="ko-KR" altLang="en-US" dirty="0" smtClean="0"/>
              <a:t>역할 분담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나중에 위랑 합침</a:t>
            </a:r>
            <a:r>
              <a:rPr lang="en-US" altLang="ko-KR" dirty="0" smtClean="0"/>
              <a:t>(?))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이승연</a:t>
            </a:r>
            <a:endParaRPr lang="en-US" altLang="ko-KR" sz="1800" dirty="0"/>
          </a:p>
          <a:p>
            <a:pPr>
              <a:buAutoNum type="arabicParenR"/>
            </a:pPr>
            <a:r>
              <a:rPr lang="ko-KR" altLang="en-US" sz="1800" dirty="0" smtClean="0"/>
              <a:t>전체 </a:t>
            </a:r>
            <a:r>
              <a:rPr lang="ko-KR" altLang="en-US" sz="1800" dirty="0" err="1" smtClean="0"/>
              <a:t>피드</a:t>
            </a:r>
            <a:endParaRPr lang="en-US" altLang="ko-KR" sz="1800" dirty="0"/>
          </a:p>
          <a:p>
            <a:pPr>
              <a:buAutoNum type="arabicParenR"/>
            </a:pP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작성</a:t>
            </a:r>
            <a:endParaRPr lang="en-US" altLang="ko-KR" sz="1800" dirty="0"/>
          </a:p>
          <a:p>
            <a:pPr>
              <a:buAutoNum type="arabicParenR"/>
            </a:pPr>
            <a:r>
              <a:rPr lang="ko-KR" altLang="en-US" sz="1800" dirty="0" smtClean="0"/>
              <a:t>내 </a:t>
            </a:r>
            <a:r>
              <a:rPr lang="ko-KR" altLang="en-US" sz="1800" dirty="0" err="1" smtClean="0"/>
              <a:t>피드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내 </a:t>
            </a: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조회</a:t>
            </a:r>
            <a:endParaRPr lang="en-US" altLang="ko-KR" sz="1800" dirty="0" smtClean="0"/>
          </a:p>
          <a:p>
            <a:pPr>
              <a:buAutoNum type="arabicParenR"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어정우</a:t>
            </a:r>
            <a:endParaRPr lang="en-US" altLang="ko-KR" sz="1800" dirty="0"/>
          </a:p>
          <a:p>
            <a:pPr>
              <a:buAutoNum type="arabicParenR"/>
            </a:pPr>
            <a:r>
              <a:rPr lang="ko-KR" altLang="en-US" sz="1800" dirty="0" smtClean="0"/>
              <a:t>회원가입</a:t>
            </a:r>
            <a:endParaRPr lang="en-US" altLang="ko-KR" sz="1800" dirty="0"/>
          </a:p>
          <a:p>
            <a:pPr>
              <a:buAutoNum type="arabicParenR"/>
            </a:pPr>
            <a:r>
              <a:rPr lang="ko-KR" altLang="en-US" sz="1800" dirty="0" smtClean="0"/>
              <a:t>로그인</a:t>
            </a:r>
            <a:endParaRPr lang="en-US" altLang="ko-KR" sz="1800" dirty="0"/>
          </a:p>
          <a:p>
            <a:pPr>
              <a:buAutoNum type="arabicParenR"/>
            </a:pPr>
            <a:r>
              <a:rPr lang="ko-KR" altLang="en-US" sz="1800" dirty="0" smtClean="0"/>
              <a:t>내 </a:t>
            </a:r>
            <a:r>
              <a:rPr lang="ko-KR" altLang="en-US" sz="1800" dirty="0" err="1" smtClean="0"/>
              <a:t>피드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내 정보 수정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8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04 </a:t>
            </a:r>
            <a:r>
              <a:rPr lang="ko-KR" altLang="en-US" dirty="0" smtClean="0"/>
              <a:t>화면 설계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pic>
        <p:nvPicPr>
          <p:cNvPr id="4" name="Picture 2" descr="D:\LSY\작업\project\01_인스타그램\기능설계\흐름도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492896"/>
            <a:ext cx="763905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6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/>
              <a:t>04 </a:t>
            </a:r>
            <a:r>
              <a:rPr lang="ko-KR" altLang="en-US" dirty="0" smtClean="0"/>
              <a:t>화면 설계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75101" y="1477700"/>
            <a:ext cx="8593798" cy="5033020"/>
            <a:chOff x="179512" y="1477700"/>
            <a:chExt cx="8593798" cy="5033020"/>
          </a:xfrm>
        </p:grpSpPr>
        <p:pic>
          <p:nvPicPr>
            <p:cNvPr id="2050" name="Picture 2" descr="D:\LSY\작업\project\01_인스타그램\화면설계\화면설계\슬라이드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477700"/>
              <a:ext cx="2833158" cy="50330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LSY\작업\project\01_인스타그램\화면설계\화면설계\슬라이드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477700"/>
              <a:ext cx="2833158" cy="50330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LSY\작업\project\01_인스타그램\화면설계\화면설계\슬라이드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1477700"/>
              <a:ext cx="2833158" cy="50330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/>
              <a:t>04 </a:t>
            </a:r>
            <a:r>
              <a:rPr lang="ko-KR" altLang="en-US" dirty="0" smtClean="0"/>
              <a:t>화면 설계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463233" y="1454679"/>
            <a:ext cx="6217534" cy="5033020"/>
            <a:chOff x="683568" y="1454679"/>
            <a:chExt cx="6217534" cy="5033020"/>
          </a:xfrm>
        </p:grpSpPr>
        <p:pic>
          <p:nvPicPr>
            <p:cNvPr id="2053" name="Picture 5" descr="D:\LSY\작업\project\01_인스타그램\화면설계\화면설계\슬라이드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454679"/>
              <a:ext cx="2833158" cy="50330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:\LSY\작업\project\01_인스타그램\화면설계\화면설계\슬라이드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454679"/>
              <a:ext cx="2833158" cy="50330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9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/>
              <a:t>04 </a:t>
            </a:r>
            <a:r>
              <a:rPr lang="ko-KR" altLang="en-US" dirty="0" smtClean="0"/>
              <a:t>화면 설계 </a:t>
            </a:r>
            <a:r>
              <a:rPr lang="en-US" altLang="ko-KR" dirty="0" smtClean="0"/>
              <a:t>- 4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463233" y="1412776"/>
            <a:ext cx="6217534" cy="5033020"/>
            <a:chOff x="1463233" y="1412776"/>
            <a:chExt cx="6217534" cy="5033020"/>
          </a:xfrm>
        </p:grpSpPr>
        <p:pic>
          <p:nvPicPr>
            <p:cNvPr id="2055" name="Picture 7" descr="D:\LSY\작업\project\01_인스타그램\화면설계\화면설계\슬라이드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233" y="1412776"/>
              <a:ext cx="2833158" cy="50330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D:\LSY\작업\project\01_인스타그램\화면설계\화면설계\슬라이드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609" y="1412776"/>
              <a:ext cx="2833158" cy="50330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65F9-C4CC-4B78-A640-C185CE9F5C8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9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103</Words>
  <Application>Microsoft Office PowerPoint</Application>
  <PresentationFormat>화면 슬라이드 쇼(4:3)</PresentationFormat>
  <Paragraphs>47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Instagram</vt:lpstr>
      <vt:lpstr>목차</vt:lpstr>
      <vt:lpstr>01 주제</vt:lpstr>
      <vt:lpstr>02 메뉴 구성</vt:lpstr>
      <vt:lpstr>03 역할 분담(나중에 위랑 합침(?))</vt:lpstr>
      <vt:lpstr>04 화면 설계 - 1</vt:lpstr>
      <vt:lpstr>04 화면 설계 - 2</vt:lpstr>
      <vt:lpstr>04 화면 설계 - 3</vt:lpstr>
      <vt:lpstr>04 화면 설계 - 4</vt:lpstr>
      <vt:lpstr>05 테이블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</dc:title>
  <dc:creator>Administrator</dc:creator>
  <cp:lastModifiedBy>Administrator</cp:lastModifiedBy>
  <cp:revision>16</cp:revision>
  <dcterms:created xsi:type="dcterms:W3CDTF">2020-08-21T07:46:24Z</dcterms:created>
  <dcterms:modified xsi:type="dcterms:W3CDTF">2020-08-24T08:46:38Z</dcterms:modified>
</cp:coreProperties>
</file>