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66" r:id="rId3"/>
    <p:sldId id="265" r:id="rId4"/>
    <p:sldId id="257" r:id="rId5"/>
    <p:sldId id="260" r:id="rId6"/>
    <p:sldId id="270" r:id="rId7"/>
    <p:sldId id="271" r:id="rId8"/>
  </p:sldIdLst>
  <p:sldSz cx="3240088" cy="5761038"/>
  <p:notesSz cx="6858000" cy="9144000"/>
  <p:defaultTextStyle>
    <a:defPPr>
      <a:defRPr lang="ko-KR"/>
    </a:defPPr>
    <a:lvl1pPr marL="0" algn="l" defTabSz="514350" rtl="0" eaLnBrk="1" latinLnBrk="1" hangingPunct="1">
      <a:defRPr sz="1000" kern="1200">
        <a:solidFill>
          <a:schemeClr val="tx1"/>
        </a:solidFill>
        <a:latin typeface="+mn-lt"/>
        <a:ea typeface="+mn-ea"/>
        <a:cs typeface="+mn-cs"/>
      </a:defRPr>
    </a:lvl1pPr>
    <a:lvl2pPr marL="257175" algn="l" defTabSz="514350" rtl="0" eaLnBrk="1" latinLnBrk="1" hangingPunct="1">
      <a:defRPr sz="1000" kern="1200">
        <a:solidFill>
          <a:schemeClr val="tx1"/>
        </a:solidFill>
        <a:latin typeface="+mn-lt"/>
        <a:ea typeface="+mn-ea"/>
        <a:cs typeface="+mn-cs"/>
      </a:defRPr>
    </a:lvl2pPr>
    <a:lvl3pPr marL="514350" algn="l" defTabSz="514350" rtl="0" eaLnBrk="1" latinLnBrk="1" hangingPunct="1">
      <a:defRPr sz="1000" kern="1200">
        <a:solidFill>
          <a:schemeClr val="tx1"/>
        </a:solidFill>
        <a:latin typeface="+mn-lt"/>
        <a:ea typeface="+mn-ea"/>
        <a:cs typeface="+mn-cs"/>
      </a:defRPr>
    </a:lvl3pPr>
    <a:lvl4pPr marL="771525" algn="l" defTabSz="514350" rtl="0" eaLnBrk="1" latinLnBrk="1" hangingPunct="1">
      <a:defRPr sz="1000" kern="1200">
        <a:solidFill>
          <a:schemeClr val="tx1"/>
        </a:solidFill>
        <a:latin typeface="+mn-lt"/>
        <a:ea typeface="+mn-ea"/>
        <a:cs typeface="+mn-cs"/>
      </a:defRPr>
    </a:lvl4pPr>
    <a:lvl5pPr marL="1028700" algn="l" defTabSz="514350" rtl="0" eaLnBrk="1" latinLnBrk="1" hangingPunct="1">
      <a:defRPr sz="1000" kern="1200">
        <a:solidFill>
          <a:schemeClr val="tx1"/>
        </a:solidFill>
        <a:latin typeface="+mn-lt"/>
        <a:ea typeface="+mn-ea"/>
        <a:cs typeface="+mn-cs"/>
      </a:defRPr>
    </a:lvl5pPr>
    <a:lvl6pPr marL="1285875" algn="l" defTabSz="514350" rtl="0" eaLnBrk="1" latinLnBrk="1" hangingPunct="1">
      <a:defRPr sz="1000" kern="1200">
        <a:solidFill>
          <a:schemeClr val="tx1"/>
        </a:solidFill>
        <a:latin typeface="+mn-lt"/>
        <a:ea typeface="+mn-ea"/>
        <a:cs typeface="+mn-cs"/>
      </a:defRPr>
    </a:lvl6pPr>
    <a:lvl7pPr marL="1543050" algn="l" defTabSz="514350" rtl="0" eaLnBrk="1" latinLnBrk="1" hangingPunct="1">
      <a:defRPr sz="1000" kern="1200">
        <a:solidFill>
          <a:schemeClr val="tx1"/>
        </a:solidFill>
        <a:latin typeface="+mn-lt"/>
        <a:ea typeface="+mn-ea"/>
        <a:cs typeface="+mn-cs"/>
      </a:defRPr>
    </a:lvl7pPr>
    <a:lvl8pPr marL="1800225" algn="l" defTabSz="514350" rtl="0" eaLnBrk="1" latinLnBrk="1" hangingPunct="1">
      <a:defRPr sz="1000" kern="1200">
        <a:solidFill>
          <a:schemeClr val="tx1"/>
        </a:solidFill>
        <a:latin typeface="+mn-lt"/>
        <a:ea typeface="+mn-ea"/>
        <a:cs typeface="+mn-cs"/>
      </a:defRPr>
    </a:lvl8pPr>
    <a:lvl9pPr marL="2057400" algn="l" defTabSz="514350" rtl="0" eaLnBrk="1" latinLnBrk="1" hangingPunct="1">
      <a:defRPr sz="1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 horzBarState="maximized">
    <p:restoredLeft sz="15620"/>
    <p:restoredTop sz="94660"/>
  </p:normalViewPr>
  <p:slideViewPr>
    <p:cSldViewPr>
      <p:cViewPr>
        <p:scale>
          <a:sx n="140" d="100"/>
          <a:sy n="140" d="100"/>
        </p:scale>
        <p:origin x="-3864" y="-72"/>
      </p:cViewPr>
      <p:guideLst>
        <p:guide orient="horz" pos="1815"/>
        <p:guide pos="102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43007" y="1789658"/>
            <a:ext cx="2754075" cy="1234889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486014" y="3264589"/>
            <a:ext cx="2268062" cy="147226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571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14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715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2858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430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8002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09701-C8AF-449A-8723-FEDE85B66B0D}" type="datetimeFigureOut">
              <a:rPr lang="ko-KR" altLang="en-US" smtClean="0"/>
              <a:t>2020-08-21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3E1C7-3C56-43F8-AF68-13D90A8A5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12849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09701-C8AF-449A-8723-FEDE85B66B0D}" type="datetimeFigureOut">
              <a:rPr lang="ko-KR" altLang="en-US" smtClean="0"/>
              <a:t>2020-08-21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3E1C7-3C56-43F8-AF68-13D90A8A5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66047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2349064" y="230710"/>
            <a:ext cx="729020" cy="4915552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62005" y="230710"/>
            <a:ext cx="2133058" cy="4915552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09701-C8AF-449A-8723-FEDE85B66B0D}" type="datetimeFigureOut">
              <a:rPr lang="ko-KR" altLang="en-US" smtClean="0"/>
              <a:t>2020-08-21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3E1C7-3C56-43F8-AF68-13D90A8A5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8723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09701-C8AF-449A-8723-FEDE85B66B0D}" type="datetimeFigureOut">
              <a:rPr lang="ko-KR" altLang="en-US" smtClean="0"/>
              <a:t>2020-08-21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3E1C7-3C56-43F8-AF68-13D90A8A5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0657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5944" y="3702002"/>
            <a:ext cx="2754075" cy="1144205"/>
          </a:xfrm>
        </p:spPr>
        <p:txBody>
          <a:bodyPr anchor="t"/>
          <a:lstStyle>
            <a:lvl1pPr algn="l">
              <a:defRPr sz="23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255944" y="2441775"/>
            <a:ext cx="2754075" cy="1260227"/>
          </a:xfrm>
        </p:spPr>
        <p:txBody>
          <a:bodyPr anchor="b"/>
          <a:lstStyle>
            <a:lvl1pPr marL="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1pPr>
            <a:lvl2pPr marL="257175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09701-C8AF-449A-8723-FEDE85B66B0D}" type="datetimeFigureOut">
              <a:rPr lang="ko-KR" altLang="en-US" smtClean="0"/>
              <a:t>2020-08-21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3E1C7-3C56-43F8-AF68-13D90A8A5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9575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62004" y="1344243"/>
            <a:ext cx="1431039" cy="3802018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100"/>
            </a:lvl3pPr>
            <a:lvl4pPr>
              <a:defRPr sz="1000"/>
            </a:lvl4pPr>
            <a:lvl5pPr>
              <a:defRPr sz="1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647045" y="1344243"/>
            <a:ext cx="1431039" cy="3802018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100"/>
            </a:lvl3pPr>
            <a:lvl4pPr>
              <a:defRPr sz="1000"/>
            </a:lvl4pPr>
            <a:lvl5pPr>
              <a:defRPr sz="1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09701-C8AF-449A-8723-FEDE85B66B0D}" type="datetimeFigureOut">
              <a:rPr lang="ko-KR" altLang="en-US" smtClean="0"/>
              <a:t>2020-08-21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3E1C7-3C56-43F8-AF68-13D90A8A5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1305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62005" y="1289566"/>
            <a:ext cx="1431602" cy="537430"/>
          </a:xfrm>
        </p:spPr>
        <p:txBody>
          <a:bodyPr anchor="b"/>
          <a:lstStyle>
            <a:lvl1pPr marL="0" indent="0">
              <a:buNone/>
              <a:defRPr sz="1400" b="1"/>
            </a:lvl1pPr>
            <a:lvl2pPr marL="257175" indent="0">
              <a:buNone/>
              <a:defRPr sz="1100" b="1"/>
            </a:lvl2pPr>
            <a:lvl3pPr marL="514350" indent="0">
              <a:buNone/>
              <a:defRPr sz="1000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62005" y="1826997"/>
            <a:ext cx="1431602" cy="3319265"/>
          </a:xfrm>
        </p:spPr>
        <p:txBody>
          <a:bodyPr/>
          <a:lstStyle>
            <a:lvl1pPr>
              <a:defRPr sz="1400"/>
            </a:lvl1pPr>
            <a:lvl2pPr>
              <a:defRPr sz="11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1645920" y="1289566"/>
            <a:ext cx="1432164" cy="537430"/>
          </a:xfrm>
        </p:spPr>
        <p:txBody>
          <a:bodyPr anchor="b"/>
          <a:lstStyle>
            <a:lvl1pPr marL="0" indent="0">
              <a:buNone/>
              <a:defRPr sz="1400" b="1"/>
            </a:lvl1pPr>
            <a:lvl2pPr marL="257175" indent="0">
              <a:buNone/>
              <a:defRPr sz="1100" b="1"/>
            </a:lvl2pPr>
            <a:lvl3pPr marL="514350" indent="0">
              <a:buNone/>
              <a:defRPr sz="1000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1645920" y="1826997"/>
            <a:ext cx="1432164" cy="3319265"/>
          </a:xfrm>
        </p:spPr>
        <p:txBody>
          <a:bodyPr/>
          <a:lstStyle>
            <a:lvl1pPr>
              <a:defRPr sz="1400"/>
            </a:lvl1pPr>
            <a:lvl2pPr>
              <a:defRPr sz="11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09701-C8AF-449A-8723-FEDE85B66B0D}" type="datetimeFigureOut">
              <a:rPr lang="ko-KR" altLang="en-US" smtClean="0"/>
              <a:t>2020-08-21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3E1C7-3C56-43F8-AF68-13D90A8A5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15054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09701-C8AF-449A-8723-FEDE85B66B0D}" type="datetimeFigureOut">
              <a:rPr lang="ko-KR" altLang="en-US" smtClean="0"/>
              <a:t>2020-08-21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3E1C7-3C56-43F8-AF68-13D90A8A5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82130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09701-C8AF-449A-8723-FEDE85B66B0D}" type="datetimeFigureOut">
              <a:rPr lang="ko-KR" altLang="en-US" smtClean="0"/>
              <a:t>2020-08-21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3E1C7-3C56-43F8-AF68-13D90A8A5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90732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2004" y="229375"/>
            <a:ext cx="1065967" cy="976176"/>
          </a:xfrm>
        </p:spPr>
        <p:txBody>
          <a:bodyPr anchor="b"/>
          <a:lstStyle>
            <a:lvl1pPr algn="l">
              <a:defRPr sz="11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266785" y="229376"/>
            <a:ext cx="1811299" cy="4916886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2004" y="1205551"/>
            <a:ext cx="1065967" cy="3940710"/>
          </a:xfrm>
        </p:spPr>
        <p:txBody>
          <a:bodyPr/>
          <a:lstStyle>
            <a:lvl1pPr marL="0" indent="0">
              <a:buNone/>
              <a:defRPr sz="800"/>
            </a:lvl1pPr>
            <a:lvl2pPr marL="257175" indent="0">
              <a:buNone/>
              <a:defRPr sz="700"/>
            </a:lvl2pPr>
            <a:lvl3pPr marL="514350" indent="0">
              <a:buNone/>
              <a:defRPr sz="600"/>
            </a:lvl3pPr>
            <a:lvl4pPr marL="771525" indent="0">
              <a:buNone/>
              <a:defRPr sz="500"/>
            </a:lvl4pPr>
            <a:lvl5pPr marL="1028700" indent="0">
              <a:buNone/>
              <a:defRPr sz="500"/>
            </a:lvl5pPr>
            <a:lvl6pPr marL="1285875" indent="0">
              <a:buNone/>
              <a:defRPr sz="500"/>
            </a:lvl6pPr>
            <a:lvl7pPr marL="1543050" indent="0">
              <a:buNone/>
              <a:defRPr sz="500"/>
            </a:lvl7pPr>
            <a:lvl8pPr marL="1800225" indent="0">
              <a:buNone/>
              <a:defRPr sz="500"/>
            </a:lvl8pPr>
            <a:lvl9pPr marL="2057400" indent="0">
              <a:buNone/>
              <a:defRPr sz="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09701-C8AF-449A-8723-FEDE85B66B0D}" type="datetimeFigureOut">
              <a:rPr lang="ko-KR" altLang="en-US" smtClean="0"/>
              <a:t>2020-08-21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3E1C7-3C56-43F8-AF68-13D90A8A5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66837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5080" y="4032726"/>
            <a:ext cx="1944053" cy="476087"/>
          </a:xfrm>
        </p:spPr>
        <p:txBody>
          <a:bodyPr anchor="b"/>
          <a:lstStyle>
            <a:lvl1pPr algn="l">
              <a:defRPr sz="11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635080" y="514761"/>
            <a:ext cx="1944053" cy="3456623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600"/>
            </a:lvl2pPr>
            <a:lvl3pPr marL="514350" indent="0">
              <a:buNone/>
              <a:defRPr sz="1400"/>
            </a:lvl3pPr>
            <a:lvl4pPr marL="771525" indent="0">
              <a:buNone/>
              <a:defRPr sz="1100"/>
            </a:lvl4pPr>
            <a:lvl5pPr marL="1028700" indent="0">
              <a:buNone/>
              <a:defRPr sz="1100"/>
            </a:lvl5pPr>
            <a:lvl6pPr marL="1285875" indent="0">
              <a:buNone/>
              <a:defRPr sz="1100"/>
            </a:lvl6pPr>
            <a:lvl7pPr marL="1543050" indent="0">
              <a:buNone/>
              <a:defRPr sz="1100"/>
            </a:lvl7pPr>
            <a:lvl8pPr marL="1800225" indent="0">
              <a:buNone/>
              <a:defRPr sz="1100"/>
            </a:lvl8pPr>
            <a:lvl9pPr marL="2057400" indent="0">
              <a:buNone/>
              <a:defRPr sz="11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35080" y="4508813"/>
            <a:ext cx="1944053" cy="676121"/>
          </a:xfrm>
        </p:spPr>
        <p:txBody>
          <a:bodyPr/>
          <a:lstStyle>
            <a:lvl1pPr marL="0" indent="0">
              <a:buNone/>
              <a:defRPr sz="800"/>
            </a:lvl1pPr>
            <a:lvl2pPr marL="257175" indent="0">
              <a:buNone/>
              <a:defRPr sz="700"/>
            </a:lvl2pPr>
            <a:lvl3pPr marL="514350" indent="0">
              <a:buNone/>
              <a:defRPr sz="600"/>
            </a:lvl3pPr>
            <a:lvl4pPr marL="771525" indent="0">
              <a:buNone/>
              <a:defRPr sz="500"/>
            </a:lvl4pPr>
            <a:lvl5pPr marL="1028700" indent="0">
              <a:buNone/>
              <a:defRPr sz="500"/>
            </a:lvl5pPr>
            <a:lvl6pPr marL="1285875" indent="0">
              <a:buNone/>
              <a:defRPr sz="500"/>
            </a:lvl6pPr>
            <a:lvl7pPr marL="1543050" indent="0">
              <a:buNone/>
              <a:defRPr sz="500"/>
            </a:lvl7pPr>
            <a:lvl8pPr marL="1800225" indent="0">
              <a:buNone/>
              <a:defRPr sz="500"/>
            </a:lvl8pPr>
            <a:lvl9pPr marL="2057400" indent="0">
              <a:buNone/>
              <a:defRPr sz="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09701-C8AF-449A-8723-FEDE85B66B0D}" type="datetimeFigureOut">
              <a:rPr lang="ko-KR" altLang="en-US" smtClean="0"/>
              <a:t>2020-08-21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3E1C7-3C56-43F8-AF68-13D90A8A5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17193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62005" y="230710"/>
            <a:ext cx="2916079" cy="960174"/>
          </a:xfrm>
          <a:prstGeom prst="rect">
            <a:avLst/>
          </a:prstGeom>
        </p:spPr>
        <p:txBody>
          <a:bodyPr vert="horz" lIns="51435" tIns="25718" rIns="51435" bIns="25718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62005" y="1344243"/>
            <a:ext cx="2916079" cy="3802018"/>
          </a:xfrm>
          <a:prstGeom prst="rect">
            <a:avLst/>
          </a:prstGeom>
        </p:spPr>
        <p:txBody>
          <a:bodyPr vert="horz" lIns="51435" tIns="25718" rIns="51435" bIns="25718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162005" y="5339631"/>
            <a:ext cx="756020" cy="306722"/>
          </a:xfrm>
          <a:prstGeom prst="rect">
            <a:avLst/>
          </a:prstGeom>
        </p:spPr>
        <p:txBody>
          <a:bodyPr vert="horz" lIns="51435" tIns="25718" rIns="51435" bIns="25718" rtlCol="0" anchor="ctr"/>
          <a:lstStyle>
            <a:lvl1pPr algn="l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509701-C8AF-449A-8723-FEDE85B66B0D}" type="datetimeFigureOut">
              <a:rPr lang="ko-KR" altLang="en-US" smtClean="0"/>
              <a:t>2020-08-21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1107031" y="5339631"/>
            <a:ext cx="1026028" cy="306722"/>
          </a:xfrm>
          <a:prstGeom prst="rect">
            <a:avLst/>
          </a:prstGeom>
        </p:spPr>
        <p:txBody>
          <a:bodyPr vert="horz" lIns="51435" tIns="25718" rIns="51435" bIns="25718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2322063" y="5339631"/>
            <a:ext cx="756020" cy="306722"/>
          </a:xfrm>
          <a:prstGeom prst="rect">
            <a:avLst/>
          </a:prstGeom>
        </p:spPr>
        <p:txBody>
          <a:bodyPr vert="horz" lIns="51435" tIns="25718" rIns="51435" bIns="25718" rtlCol="0" anchor="ctr"/>
          <a:lstStyle>
            <a:lvl1pPr algn="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D3E1C7-3C56-43F8-AF68-13D90A8A5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2226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514350" rtl="0" eaLnBrk="1" latinLnBrk="1" hangingPunct="1">
        <a:spcBef>
          <a:spcPct val="0"/>
        </a:spcBef>
        <a:buNone/>
        <a:defRPr sz="2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2881" indent="-192881" algn="l" defTabSz="514350" rtl="0" eaLnBrk="1" latinLnBrk="1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17909" indent="-160734" algn="l" defTabSz="514350" rtl="0" eaLnBrk="1" latinLnBrk="1" hangingPunct="1">
        <a:spcBef>
          <a:spcPct val="20000"/>
        </a:spcBef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42938" indent="-128588" algn="l" defTabSz="514350" rtl="0" eaLnBrk="1" latinLnBrk="1" hangingPunct="1">
        <a:spcBef>
          <a:spcPct val="200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900113" indent="-128588" algn="l" defTabSz="514350" rtl="0" eaLnBrk="1" latinLnBrk="1" hangingPunct="1">
        <a:spcBef>
          <a:spcPct val="20000"/>
        </a:spcBef>
        <a:buFont typeface="Arial" panose="020B0604020202020204" pitchFamily="34" charset="0"/>
        <a:buChar char="–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157288" indent="-128588" algn="l" defTabSz="514350" rtl="0" eaLnBrk="1" latinLnBrk="1" hangingPunct="1">
        <a:spcBef>
          <a:spcPct val="20000"/>
        </a:spcBef>
        <a:buFont typeface="Arial" panose="020B0604020202020204" pitchFamily="34" charset="0"/>
        <a:buChar char="»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414463" indent="-128588" algn="l" defTabSz="514350" rtl="0" eaLnBrk="1" latinLnBrk="1" hangingPunct="1">
        <a:spcBef>
          <a:spcPct val="200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1" hangingPunct="1">
        <a:spcBef>
          <a:spcPct val="200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1" hangingPunct="1">
        <a:spcBef>
          <a:spcPct val="200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1" hangingPunct="1">
        <a:spcBef>
          <a:spcPct val="200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514350" rtl="0" eaLnBrk="1" latinLnBrk="1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1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1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1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1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1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1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1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1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42593" y="3744615"/>
            <a:ext cx="2664296" cy="36004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로그인</a:t>
            </a:r>
          </a:p>
        </p:txBody>
      </p:sp>
      <p:pic>
        <p:nvPicPr>
          <p:cNvPr id="2050" name="Picture 2" descr="C:\Users\Administrator\Desktop\Ins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510" y="1008311"/>
            <a:ext cx="2506462" cy="792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직사각형 7"/>
          <p:cNvSpPr/>
          <p:nvPr/>
        </p:nvSpPr>
        <p:spPr>
          <a:xfrm>
            <a:off x="242593" y="4300250"/>
            <a:ext cx="266429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회원가입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07876" y="93112"/>
            <a:ext cx="127791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&lt;1. </a:t>
            </a:r>
            <a:r>
              <a:rPr lang="ko-KR" altLang="en-US" dirty="0" smtClean="0"/>
              <a:t>초기진입화면</a:t>
            </a:r>
            <a:r>
              <a:rPr lang="en-US" altLang="ko-KR" dirty="0" smtClean="0"/>
              <a:t>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54417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242593" y="3199676"/>
            <a:ext cx="266429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비밀번호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242593" y="2688060"/>
            <a:ext cx="266429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아이디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242593" y="4320679"/>
            <a:ext cx="266429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로그인</a:t>
            </a:r>
            <a:endParaRPr lang="ko-KR" altLang="en-US" dirty="0"/>
          </a:p>
        </p:txBody>
      </p:sp>
      <p:pic>
        <p:nvPicPr>
          <p:cNvPr id="2050" name="Picture 2" descr="C:\Users\Administrator\Desktop\Ins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510" y="1008311"/>
            <a:ext cx="2506462" cy="792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직사각형 7"/>
          <p:cNvSpPr/>
          <p:nvPr/>
        </p:nvSpPr>
        <p:spPr>
          <a:xfrm>
            <a:off x="242593" y="4820070"/>
            <a:ext cx="2664296" cy="36004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회원가입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7876" y="93112"/>
            <a:ext cx="89319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&lt;2. </a:t>
            </a:r>
            <a:r>
              <a:rPr lang="ko-KR" altLang="en-US" dirty="0" smtClean="0"/>
              <a:t>로그인</a:t>
            </a:r>
            <a:r>
              <a:rPr lang="en-US" altLang="ko-KR" dirty="0" smtClean="0"/>
              <a:t>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53225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78939" y="1726631"/>
            <a:ext cx="266429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아이디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278939" y="2214445"/>
            <a:ext cx="2664296" cy="3960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비밀번호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278939" y="2736503"/>
            <a:ext cx="2664296" cy="3960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비밀번호 확인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278939" y="3312567"/>
            <a:ext cx="2664296" cy="3960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전화번호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278939" y="5256783"/>
            <a:ext cx="2664296" cy="36004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회원가입 완료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8" name="Picture 2" descr="C:\Users\Administrator\Desktop\Ins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856" y="432247"/>
            <a:ext cx="2506462" cy="792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07876" y="93112"/>
            <a:ext cx="1021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&lt;3. </a:t>
            </a:r>
            <a:r>
              <a:rPr lang="ko-KR" altLang="en-US" dirty="0" smtClean="0"/>
              <a:t>회원가입</a:t>
            </a:r>
            <a:r>
              <a:rPr lang="en-US" altLang="ko-KR" dirty="0" smtClean="0"/>
              <a:t>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00901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" descr="C:\Users\Administrator\Desktop\Ins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49" y="54205"/>
            <a:ext cx="1253231" cy="396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그룹 2"/>
          <p:cNvGrpSpPr/>
          <p:nvPr/>
        </p:nvGrpSpPr>
        <p:grpSpPr>
          <a:xfrm>
            <a:off x="131727" y="576263"/>
            <a:ext cx="2976634" cy="3196625"/>
            <a:chOff x="131727" y="700390"/>
            <a:chExt cx="2976634" cy="3196625"/>
          </a:xfrm>
        </p:grpSpPr>
        <p:sp>
          <p:nvSpPr>
            <p:cNvPr id="6" name="직사각형 5"/>
            <p:cNvSpPr/>
            <p:nvPr/>
          </p:nvSpPr>
          <p:spPr>
            <a:xfrm>
              <a:off x="131728" y="1080319"/>
              <a:ext cx="2976633" cy="12157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사진</a:t>
              </a:r>
              <a:endParaRPr lang="ko-KR" altLang="en-US" dirty="0"/>
            </a:p>
          </p:txBody>
        </p:sp>
        <p:sp>
          <p:nvSpPr>
            <p:cNvPr id="7" name="타원 6"/>
            <p:cNvSpPr/>
            <p:nvPr/>
          </p:nvSpPr>
          <p:spPr>
            <a:xfrm>
              <a:off x="134718" y="700390"/>
              <a:ext cx="260320" cy="2603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 smtClean="0"/>
                <a:t>사진</a:t>
              </a:r>
              <a:endParaRPr lang="ko-KR" altLang="en-US" sz="700" dirty="0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481337" y="752598"/>
              <a:ext cx="2280404" cy="1842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아이디</a:t>
              </a:r>
              <a:endParaRPr lang="ko-KR" altLang="en-US" dirty="0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131727" y="3456583"/>
              <a:ext cx="2976633" cy="4404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 smtClean="0"/>
                <a:t>댓글창</a:t>
              </a:r>
              <a:endParaRPr lang="ko-KR" altLang="en-US" dirty="0"/>
            </a:p>
          </p:txBody>
        </p:sp>
        <p:sp>
          <p:nvSpPr>
            <p:cNvPr id="15" name="포인트가 5개인 별 14"/>
            <p:cNvSpPr/>
            <p:nvPr/>
          </p:nvSpPr>
          <p:spPr>
            <a:xfrm>
              <a:off x="165781" y="3156093"/>
              <a:ext cx="228482" cy="228482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 dirty="0" smtClean="0"/>
                <a:t>좋아요</a:t>
              </a:r>
              <a:endParaRPr lang="ko-KR" altLang="en-US" sz="400" dirty="0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131727" y="2367312"/>
              <a:ext cx="2976633" cy="72008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글</a:t>
              </a:r>
              <a:endParaRPr lang="ko-KR" altLang="en-US" dirty="0"/>
            </a:p>
          </p:txBody>
        </p:sp>
        <p:sp>
          <p:nvSpPr>
            <p:cNvPr id="2" name="모서리가 둥근 사각형 설명선 1"/>
            <p:cNvSpPr/>
            <p:nvPr/>
          </p:nvSpPr>
          <p:spPr>
            <a:xfrm>
              <a:off x="481337" y="3202459"/>
              <a:ext cx="271815" cy="182116"/>
            </a:xfrm>
            <a:prstGeom prst="wedgeRoundRectCallou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500" dirty="0" err="1" smtClean="0"/>
                <a:t>댓글</a:t>
              </a:r>
              <a:endParaRPr lang="ko-KR" altLang="en-US" sz="500" dirty="0"/>
            </a:p>
          </p:txBody>
        </p:sp>
      </p:grpSp>
      <p:sp>
        <p:nvSpPr>
          <p:cNvPr id="23" name="직사각형 22"/>
          <p:cNvSpPr/>
          <p:nvPr/>
        </p:nvSpPr>
        <p:spPr>
          <a:xfrm>
            <a:off x="133223" y="5232571"/>
            <a:ext cx="909262" cy="43204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전체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피드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1163917" y="5232571"/>
            <a:ext cx="909262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/>
              <a:t>게시글</a:t>
            </a:r>
            <a:endParaRPr lang="en-US" altLang="ko-KR" sz="800" dirty="0"/>
          </a:p>
          <a:p>
            <a:pPr algn="ctr"/>
            <a:r>
              <a:rPr lang="ko-KR" altLang="en-US" sz="800" dirty="0"/>
              <a:t>작성</a:t>
            </a:r>
            <a:endParaRPr lang="ko-KR" altLang="en-US" sz="800" dirty="0"/>
          </a:p>
        </p:txBody>
      </p:sp>
      <p:sp>
        <p:nvSpPr>
          <p:cNvPr id="39" name="직사각형 38"/>
          <p:cNvSpPr/>
          <p:nvPr/>
        </p:nvSpPr>
        <p:spPr>
          <a:xfrm>
            <a:off x="2197604" y="5232571"/>
            <a:ext cx="909262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내 </a:t>
            </a:r>
            <a:r>
              <a:rPr lang="ko-KR" altLang="en-US" sz="800" dirty="0" err="1"/>
              <a:t>피드</a:t>
            </a:r>
            <a:endParaRPr lang="ko-KR" altLang="en-US" sz="800" dirty="0"/>
          </a:p>
        </p:txBody>
      </p:sp>
      <p:sp>
        <p:nvSpPr>
          <p:cNvPr id="40" name="TextBox 39"/>
          <p:cNvSpPr txBox="1"/>
          <p:nvPr/>
        </p:nvSpPr>
        <p:spPr>
          <a:xfrm>
            <a:off x="2141518" y="129116"/>
            <a:ext cx="10663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&lt;4. </a:t>
            </a:r>
            <a:r>
              <a:rPr lang="ko-KR" altLang="en-US" dirty="0" smtClean="0"/>
              <a:t>전체 </a:t>
            </a:r>
            <a:r>
              <a:rPr lang="ko-KR" altLang="en-US" dirty="0" err="1" smtClean="0"/>
              <a:t>피드</a:t>
            </a:r>
            <a:r>
              <a:rPr lang="en-US" altLang="ko-KR" dirty="0" smtClean="0"/>
              <a:t>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40320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59115" y="648271"/>
            <a:ext cx="2976633" cy="24482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게시물 내용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159115" y="3240559"/>
            <a:ext cx="2976633" cy="180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사진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315283" y="5256783"/>
            <a:ext cx="2664296" cy="36004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게시물 업로드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5" name="Picture 2" descr="C:\Users\Administrator\Desktop\Ins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49" y="54205"/>
            <a:ext cx="1253231" cy="396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941190" y="77042"/>
            <a:ext cx="11945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&lt;5. </a:t>
            </a:r>
            <a:r>
              <a:rPr lang="ko-KR" altLang="en-US" dirty="0" err="1" smtClean="0"/>
              <a:t>게시글</a:t>
            </a:r>
            <a:r>
              <a:rPr lang="ko-KR" altLang="en-US" dirty="0" smtClean="0"/>
              <a:t> 작성</a:t>
            </a:r>
            <a:r>
              <a:rPr lang="en-US" altLang="ko-KR" dirty="0" smtClean="0"/>
              <a:t>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37516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" descr="C:\Users\Administrator\Desktop\Ins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49" y="54205"/>
            <a:ext cx="1253231" cy="396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타원 6"/>
          <p:cNvSpPr/>
          <p:nvPr/>
        </p:nvSpPr>
        <p:spPr>
          <a:xfrm>
            <a:off x="102909" y="463155"/>
            <a:ext cx="476790" cy="4767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smtClean="0"/>
              <a:t>사진</a:t>
            </a:r>
            <a:endParaRPr lang="ko-KR" altLang="en-US" sz="700" dirty="0"/>
          </a:p>
        </p:txBody>
      </p:sp>
      <p:sp>
        <p:nvSpPr>
          <p:cNvPr id="8" name="직사각형 7"/>
          <p:cNvSpPr/>
          <p:nvPr/>
        </p:nvSpPr>
        <p:spPr>
          <a:xfrm>
            <a:off x="663265" y="607372"/>
            <a:ext cx="1001304" cy="1842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아이디</a:t>
            </a:r>
            <a:endParaRPr lang="ko-KR" altLang="en-US" dirty="0"/>
          </a:p>
        </p:txBody>
      </p:sp>
      <p:grpSp>
        <p:nvGrpSpPr>
          <p:cNvPr id="5" name="그룹 4"/>
          <p:cNvGrpSpPr/>
          <p:nvPr/>
        </p:nvGrpSpPr>
        <p:grpSpPr>
          <a:xfrm>
            <a:off x="131727" y="1263486"/>
            <a:ext cx="2976634" cy="2816696"/>
            <a:chOff x="131727" y="1384841"/>
            <a:chExt cx="2976634" cy="2816696"/>
          </a:xfrm>
        </p:grpSpPr>
        <p:sp>
          <p:nvSpPr>
            <p:cNvPr id="6" name="직사각형 5"/>
            <p:cNvSpPr/>
            <p:nvPr/>
          </p:nvSpPr>
          <p:spPr>
            <a:xfrm>
              <a:off x="131728" y="1384841"/>
              <a:ext cx="2976633" cy="12157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사진</a:t>
              </a:r>
              <a:endParaRPr lang="ko-KR" altLang="en-US" dirty="0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131727" y="3761105"/>
              <a:ext cx="2976633" cy="4404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 smtClean="0"/>
                <a:t>댓글창</a:t>
              </a:r>
              <a:endParaRPr lang="ko-KR" altLang="en-US" dirty="0"/>
            </a:p>
          </p:txBody>
        </p:sp>
        <p:sp>
          <p:nvSpPr>
            <p:cNvPr id="15" name="포인트가 5개인 별 14"/>
            <p:cNvSpPr/>
            <p:nvPr/>
          </p:nvSpPr>
          <p:spPr>
            <a:xfrm>
              <a:off x="165781" y="3460615"/>
              <a:ext cx="228482" cy="228482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 dirty="0" smtClean="0"/>
                <a:t>좋아요</a:t>
              </a:r>
              <a:endParaRPr lang="ko-KR" altLang="en-US" sz="400" dirty="0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131727" y="2671834"/>
              <a:ext cx="2976633" cy="72008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글</a:t>
              </a:r>
              <a:endParaRPr lang="ko-KR" altLang="en-US" dirty="0"/>
            </a:p>
          </p:txBody>
        </p:sp>
        <p:sp>
          <p:nvSpPr>
            <p:cNvPr id="2" name="모서리가 둥근 사각형 설명선 1"/>
            <p:cNvSpPr/>
            <p:nvPr/>
          </p:nvSpPr>
          <p:spPr>
            <a:xfrm>
              <a:off x="481337" y="3506981"/>
              <a:ext cx="271815" cy="182116"/>
            </a:xfrm>
            <a:prstGeom prst="wedgeRoundRectCallou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500" dirty="0" err="1" smtClean="0"/>
                <a:t>댓글</a:t>
              </a:r>
              <a:endParaRPr lang="ko-KR" altLang="en-US" sz="500" dirty="0"/>
            </a:p>
          </p:txBody>
        </p:sp>
      </p:grpSp>
      <p:sp>
        <p:nvSpPr>
          <p:cNvPr id="23" name="직사각형 22"/>
          <p:cNvSpPr/>
          <p:nvPr/>
        </p:nvSpPr>
        <p:spPr>
          <a:xfrm>
            <a:off x="133223" y="5232571"/>
            <a:ext cx="909262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전체</a:t>
            </a:r>
            <a:endParaRPr lang="en-US" altLang="ko-KR" sz="800" dirty="0"/>
          </a:p>
          <a:p>
            <a:pPr algn="ctr"/>
            <a:r>
              <a:rPr lang="ko-KR" altLang="en-US" sz="800" dirty="0" err="1"/>
              <a:t>피드</a:t>
            </a:r>
            <a:endParaRPr lang="ko-KR" altLang="en-US" sz="800" dirty="0"/>
          </a:p>
        </p:txBody>
      </p:sp>
      <p:sp>
        <p:nvSpPr>
          <p:cNvPr id="38" name="직사각형 37"/>
          <p:cNvSpPr/>
          <p:nvPr/>
        </p:nvSpPr>
        <p:spPr>
          <a:xfrm>
            <a:off x="1163917" y="5232571"/>
            <a:ext cx="909262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/>
              <a:t>게시글</a:t>
            </a:r>
            <a:endParaRPr lang="en-US" altLang="ko-KR" sz="800" dirty="0"/>
          </a:p>
          <a:p>
            <a:pPr algn="ctr"/>
            <a:r>
              <a:rPr lang="ko-KR" altLang="en-US" sz="800" dirty="0"/>
              <a:t>작성</a:t>
            </a:r>
            <a:endParaRPr lang="ko-KR" altLang="en-US" sz="800" dirty="0"/>
          </a:p>
        </p:txBody>
      </p:sp>
      <p:sp>
        <p:nvSpPr>
          <p:cNvPr id="39" name="직사각형 38"/>
          <p:cNvSpPr/>
          <p:nvPr/>
        </p:nvSpPr>
        <p:spPr>
          <a:xfrm>
            <a:off x="2197604" y="5232571"/>
            <a:ext cx="909262" cy="43204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내 </a:t>
            </a:r>
            <a:r>
              <a:rPr lang="ko-KR" altLang="en-US" dirty="0" err="1"/>
              <a:t>피드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1867102" y="515009"/>
            <a:ext cx="579054" cy="3684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smtClean="0"/>
              <a:t>내 </a:t>
            </a:r>
            <a:r>
              <a:rPr lang="ko-KR" altLang="en-US" sz="700" dirty="0" err="1" smtClean="0"/>
              <a:t>게시글</a:t>
            </a:r>
            <a:endParaRPr lang="en-US" altLang="ko-KR" sz="700" dirty="0" smtClean="0"/>
          </a:p>
          <a:p>
            <a:pPr algn="ctr"/>
            <a:r>
              <a:rPr lang="ko-KR" altLang="en-US" sz="700" dirty="0"/>
              <a:t>수</a:t>
            </a:r>
            <a:endParaRPr lang="ko-KR" altLang="en-US" sz="700" dirty="0"/>
          </a:p>
        </p:txBody>
      </p:sp>
      <p:sp>
        <p:nvSpPr>
          <p:cNvPr id="19" name="직사각형 18"/>
          <p:cNvSpPr/>
          <p:nvPr/>
        </p:nvSpPr>
        <p:spPr>
          <a:xfrm>
            <a:off x="2518247" y="515266"/>
            <a:ext cx="579054" cy="3684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/>
              <a:t>내 정보수정</a:t>
            </a:r>
            <a:endParaRPr lang="ko-KR" altLang="en-US" sz="900" dirty="0"/>
          </a:p>
        </p:txBody>
      </p:sp>
      <p:sp>
        <p:nvSpPr>
          <p:cNvPr id="20" name="TextBox 19"/>
          <p:cNvSpPr txBox="1"/>
          <p:nvPr/>
        </p:nvSpPr>
        <p:spPr>
          <a:xfrm>
            <a:off x="2183196" y="93112"/>
            <a:ext cx="93807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&lt;6. </a:t>
            </a:r>
            <a:r>
              <a:rPr lang="ko-KR" altLang="en-US" dirty="0" smtClean="0"/>
              <a:t>내 </a:t>
            </a:r>
            <a:r>
              <a:rPr lang="ko-KR" altLang="en-US" dirty="0" err="1" smtClean="0"/>
              <a:t>피드</a:t>
            </a:r>
            <a:r>
              <a:rPr lang="en-US" altLang="ko-KR" dirty="0" smtClean="0"/>
              <a:t>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4894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78939" y="1584375"/>
            <a:ext cx="2664296" cy="36004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아이디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278939" y="2610489"/>
            <a:ext cx="2664296" cy="3960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변경할 비밀번호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278939" y="3132547"/>
            <a:ext cx="2664296" cy="3960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변경할 </a:t>
            </a:r>
            <a:r>
              <a:rPr lang="ko-KR" altLang="en-US" dirty="0" smtClean="0"/>
              <a:t>비밀번호 </a:t>
            </a:r>
            <a:r>
              <a:rPr lang="ko-KR" altLang="en-US" dirty="0" smtClean="0"/>
              <a:t>확인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278939" y="3636603"/>
            <a:ext cx="2664296" cy="3960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전화번호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278939" y="5256783"/>
            <a:ext cx="2664296" cy="36004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수정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8" name="Picture 2" descr="C:\Users\Administrator\Desktop\Ins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856" y="432247"/>
            <a:ext cx="2506462" cy="792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07876" y="93112"/>
            <a:ext cx="12394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&lt;7. </a:t>
            </a:r>
            <a:r>
              <a:rPr lang="ko-KR" altLang="en-US" dirty="0" smtClean="0"/>
              <a:t>내 정보 수정</a:t>
            </a:r>
            <a:r>
              <a:rPr lang="en-US" altLang="ko-KR" dirty="0" smtClean="0"/>
              <a:t>&gt;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278939" y="2088431"/>
            <a:ext cx="2664296" cy="3960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현재 비밀번호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38910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304</TotalTime>
  <Words>99</Words>
  <Application>Microsoft Office PowerPoint</Application>
  <PresentationFormat>사용자 지정</PresentationFormat>
  <Paragraphs>54</Paragraphs>
  <Slides>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8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Administrator</dc:creator>
  <cp:lastModifiedBy>Administrator</cp:lastModifiedBy>
  <cp:revision>34</cp:revision>
  <dcterms:created xsi:type="dcterms:W3CDTF">2020-08-18T00:54:06Z</dcterms:created>
  <dcterms:modified xsi:type="dcterms:W3CDTF">2020-08-21T08:18:18Z</dcterms:modified>
</cp:coreProperties>
</file>