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47548800" cy="32918400"/>
  <p:notesSz cx="6858000" cy="9144000"/>
  <p:defaultTextStyle>
    <a:defPPr>
      <a:defRPr lang="en-US"/>
    </a:defPPr>
    <a:lvl1pPr marL="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9"/>
    <p:restoredTop sz="89083"/>
  </p:normalViewPr>
  <p:slideViewPr>
    <p:cSldViewPr snapToGrid="0" snapToObjects="1">
      <p:cViewPr varScale="1">
        <p:scale>
          <a:sx n="34" d="100"/>
          <a:sy n="34" d="100"/>
        </p:scale>
        <p:origin x="3464" y="328"/>
      </p:cViewPr>
      <p:guideLst>
        <p:guide orient="horz" pos="10368"/>
        <p:guide pos="14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D100-96F6-244B-90D1-120180DBD7F9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52A8-BD59-3649-AA16-7F990F12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78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55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131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509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886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264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640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017" algn="l" defTabSz="182875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1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PR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B – SRK 1 </a:t>
            </a:r>
            <a:r>
              <a:rPr lang="en-US" dirty="0" err="1"/>
              <a:t>param</a:t>
            </a:r>
            <a:endParaRPr lang="en-US" dirty="0"/>
          </a:p>
          <a:p>
            <a:r>
              <a:rPr lang="en-US" dirty="0"/>
              <a:t>C – PR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D – SRK 3 </a:t>
            </a:r>
            <a:r>
              <a:rPr lang="en-US" dirty="0" err="1"/>
              <a:t>params</a:t>
            </a:r>
            <a:endParaRPr lang="en-US" dirty="0"/>
          </a:p>
          <a:p>
            <a:r>
              <a:rPr lang="en-US" dirty="0"/>
              <a:t>E – no </a:t>
            </a:r>
            <a:r>
              <a:rPr lang="en-US" dirty="0" err="1"/>
              <a:t>Tdep</a:t>
            </a:r>
            <a:r>
              <a:rPr lang="en-US" dirty="0"/>
              <a:t> (2)</a:t>
            </a:r>
          </a:p>
          <a:p>
            <a:r>
              <a:rPr lang="en-US" dirty="0"/>
              <a:t>F –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Tdep</a:t>
            </a:r>
            <a:r>
              <a:rPr lang="en-US" dirty="0"/>
              <a:t> (4)</a:t>
            </a:r>
          </a:p>
          <a:p>
            <a:r>
              <a:rPr lang="en-US" dirty="0"/>
              <a:t>G – </a:t>
            </a:r>
            <a:r>
              <a:rPr lang="en-US" dirty="0" err="1"/>
              <a:t>quadTdep</a:t>
            </a:r>
            <a:r>
              <a:rPr lang="en-US" dirty="0"/>
              <a:t> (6)</a:t>
            </a:r>
          </a:p>
          <a:p>
            <a:r>
              <a:rPr lang="en-US" dirty="0"/>
              <a:t>H – </a:t>
            </a:r>
            <a:r>
              <a:rPr lang="en-US" dirty="0" err="1"/>
              <a:t>polyTdep</a:t>
            </a:r>
            <a:r>
              <a:rPr lang="en-US" dirty="0"/>
              <a:t> (8)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852A8-BD59-3649-AA16-7F990F120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5387342"/>
            <a:ext cx="4041648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17289782"/>
            <a:ext cx="356616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1752600"/>
            <a:ext cx="1025271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1752600"/>
            <a:ext cx="3016377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8206749"/>
            <a:ext cx="4101084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2029429"/>
            <a:ext cx="4101084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8763000"/>
            <a:ext cx="202082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1752607"/>
            <a:ext cx="410108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8069582"/>
            <a:ext cx="20115368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2024360"/>
            <a:ext cx="2011536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8069582"/>
            <a:ext cx="20214433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2024360"/>
            <a:ext cx="20214433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4739647"/>
            <a:ext cx="2407158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194560"/>
            <a:ext cx="15335726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4739647"/>
            <a:ext cx="2407158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9875520"/>
            <a:ext cx="15335726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1752607"/>
            <a:ext cx="410108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8763000"/>
            <a:ext cx="4101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F60C-A504-6447-9F1C-7F75B010BCC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0510487"/>
            <a:ext cx="160477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0510487"/>
            <a:ext cx="106984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E1D-7D18-0446-B1EF-A7402EEA3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3E0EC1-D024-0747-A8C6-654263EC50F8}"/>
              </a:ext>
            </a:extLst>
          </p:cNvPr>
          <p:cNvGrpSpPr/>
          <p:nvPr/>
        </p:nvGrpSpPr>
        <p:grpSpPr>
          <a:xfrm>
            <a:off x="26255152" y="14414507"/>
            <a:ext cx="1217840" cy="4163633"/>
            <a:chOff x="8515685" y="1263650"/>
            <a:chExt cx="608920" cy="2081816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4A229769-D096-7B4C-B2E7-47EC0C17ED21}"/>
                </a:ext>
              </a:extLst>
            </p:cNvPr>
            <p:cNvSpPr/>
            <p:nvPr/>
          </p:nvSpPr>
          <p:spPr>
            <a:xfrm>
              <a:off x="8607593" y="1263650"/>
              <a:ext cx="164589" cy="2081816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1F4C23-2B38-9C47-85B3-BAC99D3CE298}"/>
                </a:ext>
              </a:extLst>
            </p:cNvPr>
            <p:cNvCxnSpPr>
              <a:stCxn id="97" idx="0"/>
            </p:cNvCxnSpPr>
            <p:nvPr/>
          </p:nvCxnSpPr>
          <p:spPr>
            <a:xfrm>
              <a:off x="8772182" y="1263650"/>
              <a:ext cx="35242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F7E7BDE-0425-D04D-B683-935D323379F9}"/>
                </a:ext>
              </a:extLst>
            </p:cNvPr>
            <p:cNvCxnSpPr>
              <a:stCxn id="97" idx="2"/>
            </p:cNvCxnSpPr>
            <p:nvPr/>
          </p:nvCxnSpPr>
          <p:spPr>
            <a:xfrm>
              <a:off x="8772182" y="3345466"/>
              <a:ext cx="2112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39B2461-746B-B34B-9A63-5585F8E86712}"/>
                </a:ext>
              </a:extLst>
            </p:cNvPr>
            <p:cNvCxnSpPr>
              <a:stCxn id="97" idx="1"/>
              <a:endCxn id="66" idx="1"/>
            </p:cNvCxnSpPr>
            <p:nvPr/>
          </p:nvCxnSpPr>
          <p:spPr>
            <a:xfrm flipV="1">
              <a:off x="8607593" y="2269502"/>
              <a:ext cx="164591" cy="3505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7FE48-4F92-234E-9D02-612B5019D26A}"/>
                </a:ext>
              </a:extLst>
            </p:cNvPr>
            <p:cNvCxnSpPr>
              <a:stCxn id="60" idx="3"/>
              <a:endCxn id="97" idx="1"/>
            </p:cNvCxnSpPr>
            <p:nvPr/>
          </p:nvCxnSpPr>
          <p:spPr>
            <a:xfrm>
              <a:off x="8515685" y="2271443"/>
              <a:ext cx="91908" cy="3311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E7DDDEB-4839-8044-A320-4A3980E0F959}"/>
              </a:ext>
            </a:extLst>
          </p:cNvPr>
          <p:cNvSpPr txBox="1"/>
          <p:nvPr/>
        </p:nvSpPr>
        <p:spPr>
          <a:xfrm>
            <a:off x="27472996" y="12236423"/>
            <a:ext cx="4006478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3(</a:t>
            </a:r>
            <a:r>
              <a:rPr lang="en-US" sz="4800" b="1" u="sng" dirty="0" err="1"/>
              <a:t>i</a:t>
            </a:r>
            <a:r>
              <a:rPr lang="en-US" sz="4800" b="1" u="sng" dirty="0"/>
              <a:t>)</a:t>
            </a:r>
          </a:p>
          <a:p>
            <a:pPr algn="ctr"/>
            <a:r>
              <a:rPr lang="en-US" sz="4800" dirty="0"/>
              <a:t>Identifiability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/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3(ii)</a:t>
                </a:r>
              </a:p>
              <a:p>
                <a:pPr algn="ctr"/>
                <a:r>
                  <a:rPr lang="en-US" sz="4800" dirty="0"/>
                  <a:t>Uncertainty Analysis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81B0263-8DBD-C448-980A-C240B49F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8150" y="15031118"/>
                <a:ext cx="5416178" cy="2790187"/>
              </a:xfrm>
              <a:prstGeom prst="rect">
                <a:avLst/>
              </a:prstGeom>
              <a:blipFill>
                <a:blip r:embed="rId2"/>
                <a:stretch>
                  <a:fillRect l="-3030" t="-4505" r="-3030" b="-1802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2A965FE-CE46-4C4F-89DE-2338CC7E2FE3}"/>
              </a:ext>
            </a:extLst>
          </p:cNvPr>
          <p:cNvGrpSpPr/>
          <p:nvPr/>
        </p:nvGrpSpPr>
        <p:grpSpPr>
          <a:xfrm>
            <a:off x="26810411" y="18307740"/>
            <a:ext cx="5331659" cy="3613978"/>
            <a:chOff x="8651359" y="2961973"/>
            <a:chExt cx="2665829" cy="180698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A529E-BF9D-544B-A58F-7E38C7EA949C}"/>
                </a:ext>
              </a:extLst>
            </p:cNvPr>
            <p:cNvSpPr txBox="1"/>
            <p:nvPr/>
          </p:nvSpPr>
          <p:spPr>
            <a:xfrm>
              <a:off x="8651359" y="2961973"/>
              <a:ext cx="2665829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3(iii)</a:t>
              </a:r>
            </a:p>
            <a:p>
              <a:pPr algn="ctr"/>
              <a:r>
                <a:rPr lang="en-US" sz="4800" dirty="0"/>
                <a:t>Optimality Analysis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1026" name="Picture 2" descr="https://lh4.googleusercontent.com/jHfKAKWaIcBzb-YW-x9SZZcPbAoneCljbXOOcIoXhmUUKAt9x2dZn7tHAz1G4Rch5-a763A2xU7XdpN_xBsKLiO8tomUnXzW8Ze1lF0TbyvWT9qIbAiiyjMrwTVWfdvvjPX95H4YRpq8sfZuLP8WiA">
              <a:extLst>
                <a:ext uri="{FF2B5EF4-FFF2-40B4-BE49-F238E27FC236}">
                  <a16:creationId xmlns:a16="http://schemas.microsoft.com/office/drawing/2014/main" id="{30C07BFE-AEBB-D247-8944-3094199CC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04" y="3625961"/>
              <a:ext cx="115093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8B9FB9A-42A4-AB44-BC5F-F4123C41CC0F}"/>
              </a:ext>
            </a:extLst>
          </p:cNvPr>
          <p:cNvGrpSpPr/>
          <p:nvPr/>
        </p:nvGrpSpPr>
        <p:grpSpPr>
          <a:xfrm>
            <a:off x="19768504" y="15877217"/>
            <a:ext cx="861017" cy="1168369"/>
            <a:chOff x="5272360" y="2006015"/>
            <a:chExt cx="430508" cy="573172"/>
          </a:xfrm>
        </p:grpSpPr>
        <p:sp>
          <p:nvSpPr>
            <p:cNvPr id="94" name="Left Bracket 93">
              <a:extLst>
                <a:ext uri="{FF2B5EF4-FFF2-40B4-BE49-F238E27FC236}">
                  <a16:creationId xmlns:a16="http://schemas.microsoft.com/office/drawing/2014/main" id="{67270D22-868E-8040-8B41-1E172FDBAEAA}"/>
                </a:ext>
              </a:extLst>
            </p:cNvPr>
            <p:cNvSpPr/>
            <p:nvPr/>
          </p:nvSpPr>
          <p:spPr>
            <a:xfrm rot="10800000">
              <a:off x="5444187" y="2006015"/>
              <a:ext cx="160883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B52679-41DE-D44A-BD20-F48064DEBE15}"/>
                </a:ext>
              </a:extLst>
            </p:cNvPr>
            <p:cNvCxnSpPr/>
            <p:nvPr/>
          </p:nvCxnSpPr>
          <p:spPr>
            <a:xfrm flipH="1">
              <a:off x="5272360" y="2006015"/>
              <a:ext cx="20116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0463F9B-148A-5E44-9A9D-DEC6CBBA8915}"/>
                </a:ext>
              </a:extLst>
            </p:cNvPr>
            <p:cNvCxnSpPr>
              <a:stCxn id="94" idx="1"/>
              <a:endCxn id="60" idx="1"/>
            </p:cNvCxnSpPr>
            <p:nvPr/>
          </p:nvCxnSpPr>
          <p:spPr>
            <a:xfrm flipV="1">
              <a:off x="5605070" y="2277242"/>
              <a:ext cx="97798" cy="1535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F65F2E-A2B2-6544-BACF-BE1E29BB870F}"/>
              </a:ext>
            </a:extLst>
          </p:cNvPr>
          <p:cNvGrpSpPr/>
          <p:nvPr/>
        </p:nvGrpSpPr>
        <p:grpSpPr>
          <a:xfrm>
            <a:off x="14786953" y="15877216"/>
            <a:ext cx="856647" cy="1146345"/>
            <a:chOff x="2783765" y="2006015"/>
            <a:chExt cx="428323" cy="57317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CF408A-A0D6-4B4B-82FA-500DEE0B667A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006378" y="2579187"/>
              <a:ext cx="3388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57BBE-B6CE-0D44-B359-04ED087B261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3006378" y="2006015"/>
              <a:ext cx="20571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0FFA4F-004F-D645-9976-92DE9776C72E}"/>
                </a:ext>
              </a:extLst>
            </p:cNvPr>
            <p:cNvCxnSpPr>
              <a:stCxn id="19" idx="3"/>
              <a:endCxn id="11" idx="1"/>
            </p:cNvCxnSpPr>
            <p:nvPr/>
          </p:nvCxnSpPr>
          <p:spPr>
            <a:xfrm>
              <a:off x="2783765" y="2269518"/>
              <a:ext cx="95613" cy="2308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7D3CFC1D-4587-DD4D-9CBB-3BACBCBDC4DF}"/>
                </a:ext>
              </a:extLst>
            </p:cNvPr>
            <p:cNvSpPr/>
            <p:nvPr/>
          </p:nvSpPr>
          <p:spPr>
            <a:xfrm>
              <a:off x="2879378" y="2006015"/>
              <a:ext cx="127000" cy="573172"/>
            </a:xfrm>
            <a:prstGeom prst="leftBracke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8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00E49BA-CB7B-9946-B83F-D0C99B2C7A0B}"/>
              </a:ext>
            </a:extLst>
          </p:cNvPr>
          <p:cNvSpPr txBox="1"/>
          <p:nvPr/>
        </p:nvSpPr>
        <p:spPr>
          <a:xfrm>
            <a:off x="15299949" y="16729217"/>
            <a:ext cx="4812210" cy="230832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Step 1(ii)</a:t>
            </a:r>
          </a:p>
          <a:p>
            <a:pPr algn="ctr"/>
            <a:r>
              <a:rPr lang="en-US" sz="4800" dirty="0"/>
              <a:t>Compare Model Fit Indices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D6DE9C-E889-A341-8D7C-51B2C695B6D3}"/>
              </a:ext>
            </a:extLst>
          </p:cNvPr>
          <p:cNvGrpSpPr/>
          <p:nvPr/>
        </p:nvGrpSpPr>
        <p:grpSpPr>
          <a:xfrm>
            <a:off x="9313742" y="15250059"/>
            <a:ext cx="5473211" cy="2308324"/>
            <a:chOff x="44977" y="3053026"/>
            <a:chExt cx="2736605" cy="11541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91B94C-03C0-EB4A-BD3F-6648F24F58F2}"/>
                </a:ext>
              </a:extLst>
            </p:cNvPr>
            <p:cNvSpPr txBox="1"/>
            <p:nvPr/>
          </p:nvSpPr>
          <p:spPr>
            <a:xfrm>
              <a:off x="44977" y="3053026"/>
              <a:ext cx="2736605" cy="1154162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0</a:t>
              </a:r>
            </a:p>
            <a:p>
              <a:pPr algn="ctr"/>
              <a:r>
                <a:rPr lang="en-US" sz="4800" dirty="0"/>
                <a:t>Estimate Parameters</a:t>
              </a:r>
            </a:p>
            <a:p>
              <a:pPr algn="ctr"/>
              <a:endParaRPr lang="en-US" sz="4800" dirty="0"/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69522DBC-F418-1249-BEB6-C79B6826140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30" y="3865617"/>
              <a:ext cx="633006" cy="223013"/>
            </a:xfrm>
            <a:prstGeom prst="rect">
              <a:avLst/>
            </a:prstGeom>
          </p:spPr>
        </p:pic>
        <p:pic>
          <p:nvPicPr>
            <p:cNvPr id="55" name="Picture 5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80184F-AE5F-EB4D-B684-878C5D7210E5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452" y="3792605"/>
              <a:ext cx="1007897" cy="36903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C00174-EC5C-8743-8A7B-9B11C75E823B}"/>
              </a:ext>
            </a:extLst>
          </p:cNvPr>
          <p:cNvGrpSpPr/>
          <p:nvPr/>
        </p:nvGrpSpPr>
        <p:grpSpPr>
          <a:xfrm>
            <a:off x="15643596" y="12465400"/>
            <a:ext cx="4124904" cy="3539430"/>
            <a:chOff x="3125498" y="321690"/>
            <a:chExt cx="2062452" cy="176971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FCC20A-56A8-0945-8992-632963F4176B}"/>
                </a:ext>
              </a:extLst>
            </p:cNvPr>
            <p:cNvSpPr txBox="1"/>
            <p:nvPr/>
          </p:nvSpPr>
          <p:spPr>
            <a:xfrm>
              <a:off x="3125498" y="321690"/>
              <a:ext cx="2062452" cy="1769714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u="sng" dirty="0"/>
                <a:t>Step 1(</a:t>
              </a:r>
              <a:r>
                <a:rPr lang="en-US" sz="4800" b="1" u="sng" dirty="0" err="1"/>
                <a:t>i</a:t>
              </a:r>
              <a:r>
                <a:rPr lang="en-US" sz="4800" b="1" u="sng" dirty="0"/>
                <a:t>)</a:t>
              </a:r>
            </a:p>
            <a:p>
              <a:pPr algn="ctr"/>
              <a:r>
                <a:rPr lang="en-US" sz="4800" dirty="0"/>
                <a:t>Visualize Fits</a:t>
              </a:r>
            </a:p>
            <a:p>
              <a:pPr algn="ctr"/>
              <a:endParaRPr lang="en-US" sz="4800" dirty="0"/>
            </a:p>
            <a:p>
              <a:pPr algn="ctr"/>
              <a:endParaRPr lang="en-US" sz="4800" dirty="0"/>
            </a:p>
            <a:p>
              <a:pPr algn="ctr"/>
              <a:endParaRPr lang="en-US" sz="32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32A4FC-60A3-664C-8EF2-50369BA89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6259" y="1129390"/>
              <a:ext cx="1380930" cy="94183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/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u="sng" dirty="0"/>
                  <a:t>Step 2</a:t>
                </a:r>
              </a:p>
              <a:p>
                <a:pPr algn="ctr"/>
                <a:r>
                  <a:rPr lang="en-US" sz="4800" dirty="0"/>
                  <a:t>Rank Models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𝐴𝐼𝐶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C26019-B519-2049-AEEB-CDC5AD00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520" y="15367331"/>
                <a:ext cx="5625635" cy="2125518"/>
              </a:xfrm>
              <a:prstGeom prst="rect">
                <a:avLst/>
              </a:prstGeom>
              <a:blipFill>
                <a:blip r:embed="rId7"/>
                <a:stretch>
                  <a:fillRect t="-5294" b="-2941"/>
                </a:stretch>
              </a:blipFill>
              <a:ln w="28575">
                <a:solidFill>
                  <a:srgbClr val="043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02BD36A0-B2E2-634D-B5D3-E3A07F74EC68}"/>
              </a:ext>
            </a:extLst>
          </p:cNvPr>
          <p:cNvGrpSpPr/>
          <p:nvPr/>
        </p:nvGrpSpPr>
        <p:grpSpPr>
          <a:xfrm>
            <a:off x="1196109" y="11617010"/>
            <a:ext cx="45865968" cy="11025549"/>
            <a:chOff x="1196109" y="11617010"/>
            <a:chExt cx="45865968" cy="11025549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B0DD3FC-DEE5-AC4D-9B72-6394D33CBFB4}"/>
                </a:ext>
              </a:extLst>
            </p:cNvPr>
            <p:cNvGrpSpPr/>
            <p:nvPr/>
          </p:nvGrpSpPr>
          <p:grpSpPr>
            <a:xfrm>
              <a:off x="1196109" y="11617010"/>
              <a:ext cx="45865968" cy="11025549"/>
              <a:chOff x="1196109" y="11617010"/>
              <a:chExt cx="45865968" cy="1102554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26EB751-9569-9240-BCD2-C491763E2EE5}"/>
                  </a:ext>
                </a:extLst>
              </p:cNvPr>
              <p:cNvGrpSpPr/>
              <p:nvPr/>
            </p:nvGrpSpPr>
            <p:grpSpPr>
              <a:xfrm>
                <a:off x="1196109" y="11617010"/>
                <a:ext cx="45865968" cy="9684382"/>
                <a:chOff x="1196109" y="11617010"/>
                <a:chExt cx="45865968" cy="968438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3A8BDD0-90F8-034E-B3C8-D91C4594A04E}"/>
                    </a:ext>
                  </a:extLst>
                </p:cNvPr>
                <p:cNvGrpSpPr/>
                <p:nvPr/>
              </p:nvGrpSpPr>
              <p:grpSpPr>
                <a:xfrm>
                  <a:off x="1196109" y="11617010"/>
                  <a:ext cx="45865968" cy="9684382"/>
                  <a:chOff x="-11548" y="1238061"/>
                  <a:chExt cx="22932984" cy="483908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FBDEA873-AB70-B34D-85AF-050DCBE613C4}"/>
                      </a:ext>
                    </a:extLst>
                  </p:cNvPr>
                  <p:cNvCxnSpPr>
                    <a:stCxn id="28" idx="3"/>
                    <a:endCxn id="36" idx="1"/>
                  </p:cNvCxnSpPr>
                  <p:nvPr/>
                </p:nvCxnSpPr>
                <p:spPr>
                  <a:xfrm flipV="1">
                    <a:off x="18024010" y="3657599"/>
                    <a:ext cx="2084609" cy="2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B5FECB67-643D-C548-8AF1-2ECC18FC6F4B}"/>
                      </a:ext>
                    </a:extLst>
                  </p:cNvPr>
                  <p:cNvCxnSpPr>
                    <a:stCxn id="26" idx="3"/>
                    <a:endCxn id="28" idx="1"/>
                  </p:cNvCxnSpPr>
                  <p:nvPr/>
                </p:nvCxnSpPr>
                <p:spPr>
                  <a:xfrm>
                    <a:off x="12686920" y="3657599"/>
                    <a:ext cx="2149405" cy="2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5446778C-119B-B849-AED1-859C3BA56820}"/>
                      </a:ext>
                    </a:extLst>
                  </p:cNvPr>
                  <p:cNvCxnSpPr>
                    <a:cxnSpLocks/>
                    <a:stCxn id="30" idx="3"/>
                    <a:endCxn id="26" idx="1"/>
                  </p:cNvCxnSpPr>
                  <p:nvPr/>
                </p:nvCxnSpPr>
                <p:spPr>
                  <a:xfrm flipV="1">
                    <a:off x="7757096" y="3657599"/>
                    <a:ext cx="2117007" cy="1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FE20D86D-EF8A-5E4A-BD6D-B3BDC0776C09}"/>
                      </a:ext>
                    </a:extLst>
                  </p:cNvPr>
                  <p:cNvCxnSpPr>
                    <a:cxnSpLocks/>
                    <a:stCxn id="32" idx="3"/>
                    <a:endCxn id="30" idx="1"/>
                  </p:cNvCxnSpPr>
                  <p:nvPr/>
                </p:nvCxnSpPr>
                <p:spPr>
                  <a:xfrm flipV="1">
                    <a:off x="3119969" y="3657601"/>
                    <a:ext cx="2117007" cy="1"/>
                  </a:xfrm>
                  <a:prstGeom prst="straightConnector1">
                    <a:avLst/>
                  </a:prstGeom>
                  <a:ln w="571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F12D215-FF1C-EB4E-9446-93E171739920}"/>
                      </a:ext>
                    </a:extLst>
                  </p:cNvPr>
                  <p:cNvGrpSpPr/>
                  <p:nvPr/>
                </p:nvGrpSpPr>
                <p:grpSpPr>
                  <a:xfrm>
                    <a:off x="-11548" y="2342702"/>
                    <a:ext cx="3131517" cy="2629799"/>
                    <a:chOff x="-965839" y="2342701"/>
                    <a:chExt cx="3131517" cy="2629799"/>
                  </a:xfrm>
                </p:grpSpPr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15DA86BE-4CFE-2A44-AEC6-8C55C18BCD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965839" y="2342701"/>
                      <a:ext cx="3131517" cy="2629799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432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4800" b="1" u="sng" dirty="0"/>
                        <a:t>Step 1</a:t>
                      </a:r>
                      <a:endParaRPr lang="en-US" sz="4800" dirty="0"/>
                    </a:p>
                    <a:p>
                      <a:pPr algn="ctr"/>
                      <a:r>
                        <a:rPr lang="en-US" sz="4800" dirty="0" err="1"/>
                        <a:t>i</a:t>
                      </a:r>
                      <a:r>
                        <a:rPr lang="en-US" sz="4800" dirty="0"/>
                        <a:t>) Gather Data</a:t>
                      </a:r>
                    </a:p>
                    <a:p>
                      <a:pPr marL="1028700" indent="-1028700" algn="ctr">
                        <a:buAutoNum type="romanLcParenR"/>
                      </a:pPr>
                      <a:endParaRPr lang="en-US" sz="2400" dirty="0"/>
                    </a:p>
                    <a:p>
                      <a:pPr algn="ctr"/>
                      <a:r>
                        <a:rPr lang="en-US" sz="4800" dirty="0"/>
                        <a:t>ii) Propose Library of Candidate Models</a:t>
                      </a:r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4800" dirty="0"/>
                        <a:t>iii) Estimate Parameters</a:t>
                      </a:r>
                    </a:p>
                    <a:p>
                      <a:pPr algn="ctr"/>
                      <a:endParaRPr lang="en-US" sz="4800" dirty="0"/>
                    </a:p>
                  </p:txBody>
                </p:sp>
                <p:pic>
                  <p:nvPicPr>
                    <p:cNvPr id="33" name="Picture 32" descr="Logo&#10;&#10;Description automatically generated">
                      <a:extLst>
                        <a:ext uri="{FF2B5EF4-FFF2-40B4-BE49-F238E27FC236}">
                          <a16:creationId xmlns:a16="http://schemas.microsoft.com/office/drawing/2014/main" id="{579E6AEB-0AA5-5440-94EB-A2BFF09F75F4}"/>
                        </a:ext>
                      </a:extLst>
                    </p:cNvPr>
                    <p:cNvPicPr/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501564" y="4614955"/>
                      <a:ext cx="724354" cy="2230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Picture 34" descr="A picture containing logo&#10;&#10;Description automatically generated">
                      <a:extLst>
                        <a:ext uri="{FF2B5EF4-FFF2-40B4-BE49-F238E27FC236}">
                          <a16:creationId xmlns:a16="http://schemas.microsoft.com/office/drawing/2014/main" id="{9371D1F4-2A52-B74B-A4ED-EB530D44EA00}"/>
                        </a:ext>
                      </a:extLst>
                    </p:cNvPr>
                    <p:cNvPicPr/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712" y="4541943"/>
                      <a:ext cx="1153344" cy="36903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9E716D6-739B-EF45-8096-ADDA4C855D89}"/>
                      </a:ext>
                    </a:extLst>
                  </p:cNvPr>
                  <p:cNvGrpSpPr/>
                  <p:nvPr/>
                </p:nvGrpSpPr>
                <p:grpSpPr>
                  <a:xfrm>
                    <a:off x="5236976" y="2404217"/>
                    <a:ext cx="2520120" cy="2506767"/>
                    <a:chOff x="4289924" y="2168017"/>
                    <a:chExt cx="2520120" cy="2506767"/>
                  </a:xfrm>
                </p:grpSpPr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7C13B202-666E-F348-930C-FC3B24054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9924" y="2168017"/>
                      <a:ext cx="2520120" cy="2506767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0432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4800" b="1" u="sng" dirty="0"/>
                        <a:t>Step 2</a:t>
                      </a:r>
                    </a:p>
                    <a:p>
                      <a:pPr algn="ctr"/>
                      <a:r>
                        <a:rPr lang="en-US" sz="4800" dirty="0" err="1"/>
                        <a:t>i</a:t>
                      </a:r>
                      <a:r>
                        <a:rPr lang="en-US" sz="4800" dirty="0"/>
                        <a:t>) Visualize Fits</a:t>
                      </a:r>
                    </a:p>
                    <a:p>
                      <a:pPr algn="ctr"/>
                      <a:endParaRPr lang="en-US" sz="4800" dirty="0"/>
                    </a:p>
                    <a:p>
                      <a:pPr algn="ctr"/>
                      <a:endParaRPr lang="en-US" sz="4800" dirty="0"/>
                    </a:p>
                    <a:p>
                      <a:pPr algn="ctr"/>
                      <a:endParaRPr lang="en-US" sz="3200" dirty="0"/>
                    </a:p>
                    <a:p>
                      <a:pPr algn="ctr"/>
                      <a:r>
                        <a:rPr lang="en-US" sz="4800" dirty="0"/>
                        <a:t>ii) Compare Model Fit Metric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5741C64B-0CF0-4040-B357-F53FB64F7A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777682" y="2929937"/>
                      <a:ext cx="1544604" cy="941832"/>
                    </a:xfrm>
                    <a:prstGeom prst="rect">
                      <a:avLst/>
                    </a:prstGeom>
                  </p:spPr>
                </p:pic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A13E7E2E-3AAA-7E45-A688-C94E7F1DD4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74103" y="3126561"/>
                        <a:ext cx="2812817" cy="106207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432FF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4800" b="1" u="sng" dirty="0"/>
                          <a:t>Step 3</a:t>
                        </a:r>
                      </a:p>
                      <a:p>
                        <a:pPr algn="ctr"/>
                        <a:r>
                          <a:rPr lang="en-US" sz="4800" dirty="0"/>
                          <a:t>Rank Models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𝐴𝐼𝐶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A13E7E2E-3AAA-7E45-A688-C94E7F1DD4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74103" y="3126561"/>
                        <a:ext cx="2812817" cy="106207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5848" b="-2339"/>
                        </a:stretch>
                      </a:blipFill>
                      <a:ln w="28575">
                        <a:solidFill>
                          <a:srgbClr val="0432FF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1F5EB53-5EB8-FF45-866E-D08508B9C07D}"/>
                      </a:ext>
                    </a:extLst>
                  </p:cNvPr>
                  <p:cNvGrpSpPr/>
                  <p:nvPr/>
                </p:nvGrpSpPr>
                <p:grpSpPr>
                  <a:xfrm>
                    <a:off x="14836325" y="1238061"/>
                    <a:ext cx="3187685" cy="4839080"/>
                    <a:chOff x="13828622" y="2099835"/>
                    <a:chExt cx="3187685" cy="4839080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726589B9-6663-A647-B794-2BBF0D8251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828622" y="2099835"/>
                          <a:ext cx="3187685" cy="48390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0432FF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4800" b="1" u="sng" dirty="0"/>
                            <a:t>Step 4</a:t>
                          </a:r>
                        </a:p>
                        <a:p>
                          <a:pPr algn="ctr"/>
                          <a:r>
                            <a:rPr lang="en-US" sz="4800" dirty="0" err="1"/>
                            <a:t>i</a:t>
                          </a:r>
                          <a:r>
                            <a:rPr lang="en-US" sz="4800" dirty="0"/>
                            <a:t>) Compute Fischer Information Matrix</a:t>
                          </a:r>
                        </a:p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r>
                            <a:rPr lang="en-US" sz="4800" dirty="0"/>
                            <a:t>ii) Identifiability Analysis</a:t>
                          </a:r>
                        </a:p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r>
                            <a:rPr lang="en-US" sz="4800" dirty="0"/>
                            <a:t>iii) Uncertainty Analysis</a:t>
                          </a:r>
                        </a:p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  <a:p>
                          <a:pPr algn="ctr"/>
                          <a:endParaRPr lang="en-US" sz="2400" dirty="0"/>
                        </a:p>
                        <a:p>
                          <a:pPr algn="ctr"/>
                          <a:r>
                            <a:rPr lang="en-US" sz="4800" dirty="0"/>
                            <a:t>iv) Optimality Analysis</a:t>
                          </a:r>
                        </a:p>
                        <a:p>
                          <a:pPr algn="ctr"/>
                          <a:endParaRPr lang="en-US" sz="3200" dirty="0"/>
                        </a:p>
                        <a:p>
                          <a:pPr algn="ctr"/>
                          <a:endParaRPr lang="en-US" sz="3200" dirty="0"/>
                        </a:p>
                        <a:p>
                          <a:pPr algn="ctr"/>
                          <a:endParaRPr lang="en-US" sz="3200" dirty="0"/>
                        </a:p>
                        <a:p>
                          <a:pPr algn="ctr"/>
                          <a:endParaRPr lang="en-US" sz="2000" dirty="0"/>
                        </a:p>
                        <a:p>
                          <a:pPr algn="ctr"/>
                          <a:endParaRPr lang="en-US" sz="2000" dirty="0"/>
                        </a:p>
                      </p:txBody>
                    </p:sp>
                  </mc:Choice>
                  <mc:Fallback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726589B9-6663-A647-B794-2BBF0D82511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828622" y="2099835"/>
                          <a:ext cx="3187685" cy="483908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574" t="-1307" r="-2772"/>
                          </a:stretch>
                        </a:blipFill>
                        <a:ln w="28575">
                          <a:solidFill>
                            <a:srgbClr val="0432FF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29" name="Picture 2" descr="https://lh4.googleusercontent.com/jHfKAKWaIcBzb-YW-x9SZZcPbAoneCljbXOOcIoXhmUUKAt9x2dZn7tHAz1G4Rch5-a763A2xU7XdpN_xBsKLiO8tomUnXzW8Ze1lF0TbyvWT9qIbAiiyjMrwTVWfdvvjPX95H4YRpq8sfZuLP8WiA">
                      <a:extLst>
                        <a:ext uri="{FF2B5EF4-FFF2-40B4-BE49-F238E27FC236}">
                          <a16:creationId xmlns:a16="http://schemas.microsoft.com/office/drawing/2014/main" id="{F459C2A7-A84D-6641-B21D-A32D22040A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4814598" y="5699743"/>
                      <a:ext cx="1150938" cy="1143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3F7FB7E-76A3-5949-9959-C761ED6217B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08619" y="3080889"/>
                    <a:ext cx="2812817" cy="1153420"/>
                  </a:xfrm>
                  <a:prstGeom prst="rect">
                    <a:avLst/>
                  </a:prstGeom>
                  <a:noFill/>
                  <a:ln w="28575">
                    <a:solidFill>
                      <a:srgbClr val="0432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800" b="1" u="sng" dirty="0"/>
                      <a:t>Step 5</a:t>
                    </a:r>
                  </a:p>
                  <a:p>
                    <a:pPr algn="ctr"/>
                    <a:r>
                      <a:rPr lang="en-US" sz="4800" dirty="0"/>
                      <a:t>Model-Based Design of Experiments</a:t>
                    </a:r>
                    <a:endParaRPr lang="en-US" sz="3200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ADB85BF-A8A0-B441-801B-59DF3DA3D082}"/>
                    </a:ext>
                  </a:extLst>
                </p:cNvPr>
                <p:cNvSpPr txBox="1"/>
                <p:nvPr/>
              </p:nvSpPr>
              <p:spPr>
                <a:xfrm>
                  <a:off x="7504763" y="14754917"/>
                  <a:ext cx="418839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Regressed Models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D562825-2A34-F74A-BF70-DCB34C6AE09D}"/>
                    </a:ext>
                  </a:extLst>
                </p:cNvPr>
                <p:cNvSpPr txBox="1"/>
                <p:nvPr/>
              </p:nvSpPr>
              <p:spPr>
                <a:xfrm>
                  <a:off x="16733397" y="15493580"/>
                  <a:ext cx="423401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Model Errors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7F4C978-6964-A343-9C31-CE454BB7D511}"/>
                    </a:ext>
                  </a:extLst>
                </p:cNvPr>
                <p:cNvSpPr txBox="1"/>
                <p:nvPr/>
              </p:nvSpPr>
              <p:spPr>
                <a:xfrm>
                  <a:off x="26593045" y="14754917"/>
                  <a:ext cx="429881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Top Ranked Model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4F5745-F80F-3844-9134-D4A7A49CC4CD}"/>
                    </a:ext>
                  </a:extLst>
                </p:cNvPr>
                <p:cNvSpPr txBox="1"/>
                <p:nvPr/>
              </p:nvSpPr>
              <p:spPr>
                <a:xfrm>
                  <a:off x="37267225" y="15475641"/>
                  <a:ext cx="416921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/>
                    <a:t>FIM</a:t>
                  </a:r>
                </a:p>
              </p:txBody>
            </p:sp>
          </p:grp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E7C5615A-7449-AD4A-9B36-37A9AFC3DE3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053214" y="19090694"/>
                <a:ext cx="40196047" cy="3551865"/>
              </a:xfrm>
              <a:prstGeom prst="bentConnector3">
                <a:avLst>
                  <a:gd name="adj1" fmla="val 100046"/>
                </a:avLst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84DDDBF-C1A9-BE4B-858A-D6A9DF6DA8B2}"/>
                  </a:ext>
                </a:extLst>
              </p:cNvPr>
              <p:cNvCxnSpPr>
                <a:stCxn id="36" idx="2"/>
              </p:cNvCxnSpPr>
              <p:nvPr/>
            </p:nvCxnSpPr>
            <p:spPr>
              <a:xfrm>
                <a:off x="44249260" y="17613358"/>
                <a:ext cx="0" cy="5029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73EBE4-6507-4942-BA53-5601A6628954}"/>
                </a:ext>
              </a:extLst>
            </p:cNvPr>
            <p:cNvSpPr txBox="1"/>
            <p:nvPr/>
          </p:nvSpPr>
          <p:spPr>
            <a:xfrm>
              <a:off x="20797404" y="21811561"/>
              <a:ext cx="6707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Suggested Measurements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2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42D7484-1DD5-EC44-9923-DCCF7E914715}"/>
              </a:ext>
            </a:extLst>
          </p:cNvPr>
          <p:cNvGrpSpPr/>
          <p:nvPr/>
        </p:nvGrpSpPr>
        <p:grpSpPr>
          <a:xfrm>
            <a:off x="14465642" y="1149485"/>
            <a:ext cx="18092229" cy="23343708"/>
            <a:chOff x="4766959" y="766323"/>
            <a:chExt cx="12061486" cy="155624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DD97A-98AA-4B4D-B98F-301873E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959" y="766323"/>
              <a:ext cx="5524500" cy="3746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27C03A-217B-5045-9D56-B8C9ADD8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3945" y="77902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241276" y="93385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BC57A-D714-3645-881E-C885022C9808}"/>
                </a:ext>
              </a:extLst>
            </p:cNvPr>
            <p:cNvSpPr txBox="1"/>
            <p:nvPr/>
          </p:nvSpPr>
          <p:spPr>
            <a:xfrm>
              <a:off x="15775021" y="933854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98815E-99C2-B34B-A85A-1879FA69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959" y="4680355"/>
              <a:ext cx="5524500" cy="3759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51A40-863D-9945-97AF-34F78302E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945" y="4680355"/>
              <a:ext cx="5524500" cy="3759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79E97-ECD7-3841-BEF4-5EEF5A2D154A}"/>
                </a:ext>
              </a:extLst>
            </p:cNvPr>
            <p:cNvSpPr txBox="1"/>
            <p:nvPr/>
          </p:nvSpPr>
          <p:spPr>
            <a:xfrm>
              <a:off x="9241275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564C5B-A40A-4C42-950F-88AA3A00579B}"/>
                </a:ext>
              </a:extLst>
            </p:cNvPr>
            <p:cNvSpPr txBox="1"/>
            <p:nvPr/>
          </p:nvSpPr>
          <p:spPr>
            <a:xfrm>
              <a:off x="15775021" y="486577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C5A81C-2D51-2648-8F5C-9EC5B722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6959" y="8624975"/>
              <a:ext cx="5524500" cy="3759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7C441D-0C44-2040-A959-05DA66BEC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3945" y="8624975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B5C67-E566-1D4A-839A-22CB829D4D2C}"/>
                </a:ext>
              </a:extLst>
            </p:cNvPr>
            <p:cNvSpPr txBox="1"/>
            <p:nvPr/>
          </p:nvSpPr>
          <p:spPr>
            <a:xfrm>
              <a:off x="9241275" y="8933783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CD7F4D-A389-974D-BF5D-40AB76511840}"/>
                </a:ext>
              </a:extLst>
            </p:cNvPr>
            <p:cNvSpPr txBox="1"/>
            <p:nvPr/>
          </p:nvSpPr>
          <p:spPr>
            <a:xfrm>
              <a:off x="15773722" y="89337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8BEB55-1C6D-BB49-9A26-A907B756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6959" y="12569595"/>
              <a:ext cx="5524500" cy="37592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053F711-AAB1-C14B-B732-79A894D5B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3945" y="12569595"/>
              <a:ext cx="5524500" cy="3759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A3E572-5127-3148-8B90-6D1BAAF9DC82}"/>
                </a:ext>
              </a:extLst>
            </p:cNvPr>
            <p:cNvSpPr txBox="1"/>
            <p:nvPr/>
          </p:nvSpPr>
          <p:spPr>
            <a:xfrm>
              <a:off x="9241275" y="1274846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5B8D85-850A-3B49-8600-52CC822E3219}"/>
                </a:ext>
              </a:extLst>
            </p:cNvPr>
            <p:cNvSpPr txBox="1"/>
            <p:nvPr/>
          </p:nvSpPr>
          <p:spPr>
            <a:xfrm>
              <a:off x="15773722" y="1274845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7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93B4AC0-6255-E042-8861-2F200F1A12B9}"/>
              </a:ext>
            </a:extLst>
          </p:cNvPr>
          <p:cNvGrpSpPr/>
          <p:nvPr/>
        </p:nvGrpSpPr>
        <p:grpSpPr>
          <a:xfrm>
            <a:off x="15254972" y="555173"/>
            <a:ext cx="17332779" cy="23088600"/>
            <a:chOff x="5293179" y="370115"/>
            <a:chExt cx="11555186" cy="153924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EA4C0-C095-CB4F-9130-A8D8CEC3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3179" y="370115"/>
              <a:ext cx="5524500" cy="36576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698476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826115-D8D7-2246-95BC-80FFB2E4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23865" y="370115"/>
              <a:ext cx="5524500" cy="3657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5383D-EC48-0941-AED2-5AECED242768}"/>
                </a:ext>
              </a:extLst>
            </p:cNvPr>
            <p:cNvSpPr txBox="1"/>
            <p:nvPr/>
          </p:nvSpPr>
          <p:spPr>
            <a:xfrm>
              <a:off x="15729162" y="52251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CA82B-325B-974D-BC47-3F6D9FA72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179" y="4180115"/>
              <a:ext cx="5524500" cy="3759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B5671D-154A-6242-9122-F66B8F1C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23865" y="4180115"/>
              <a:ext cx="5524500" cy="37592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927E34-CF46-F648-B9D0-DA82679FF738}"/>
                </a:ext>
              </a:extLst>
            </p:cNvPr>
            <p:cNvSpPr txBox="1"/>
            <p:nvPr/>
          </p:nvSpPr>
          <p:spPr>
            <a:xfrm>
              <a:off x="9698475" y="44808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DEE902-F410-454A-92FB-696517004897}"/>
                </a:ext>
              </a:extLst>
            </p:cNvPr>
            <p:cNvSpPr txBox="1"/>
            <p:nvPr/>
          </p:nvSpPr>
          <p:spPr>
            <a:xfrm>
              <a:off x="15729161" y="448084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77A1A6-993A-6B4E-892D-FB11D4A3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3179" y="8091715"/>
              <a:ext cx="5524500" cy="37592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44F9FBF-2354-054D-A189-2335E01C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23865" y="8091715"/>
              <a:ext cx="5524500" cy="37592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A18911-EEE8-A54C-8201-3D193B4A3EA4}"/>
                </a:ext>
              </a:extLst>
            </p:cNvPr>
            <p:cNvSpPr txBox="1"/>
            <p:nvPr/>
          </p:nvSpPr>
          <p:spPr>
            <a:xfrm>
              <a:off x="9698475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600551-5CAE-EE48-93E8-7EA0CC4C40E1}"/>
                </a:ext>
              </a:extLst>
            </p:cNvPr>
            <p:cNvSpPr txBox="1"/>
            <p:nvPr/>
          </p:nvSpPr>
          <p:spPr>
            <a:xfrm>
              <a:off x="15729160" y="838677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DF95B10-A614-284A-AF73-C6598FF8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3179" y="12003315"/>
              <a:ext cx="5524500" cy="3759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A83E70B-0462-3B4F-B29F-07CECCB3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23865" y="12003315"/>
              <a:ext cx="5524500" cy="3759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201ED-EF57-0C4B-A716-AADD8E04E59A}"/>
                </a:ext>
              </a:extLst>
            </p:cNvPr>
            <p:cNvSpPr txBox="1"/>
            <p:nvPr/>
          </p:nvSpPr>
          <p:spPr>
            <a:xfrm>
              <a:off x="9698474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50052-5187-9B41-852C-03E7B69E6A02}"/>
                </a:ext>
              </a:extLst>
            </p:cNvPr>
            <p:cNvSpPr txBox="1"/>
            <p:nvPr/>
          </p:nvSpPr>
          <p:spPr>
            <a:xfrm>
              <a:off x="15729159" y="1229032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0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B3904-9732-FB45-8188-678C54C10490}"/>
              </a:ext>
            </a:extLst>
          </p:cNvPr>
          <p:cNvGrpSpPr/>
          <p:nvPr/>
        </p:nvGrpSpPr>
        <p:grpSpPr>
          <a:xfrm>
            <a:off x="15487651" y="707572"/>
            <a:ext cx="17067440" cy="23350574"/>
            <a:chOff x="5448300" y="449943"/>
            <a:chExt cx="11378293" cy="15567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43D0B-7C69-2F47-A525-6A9D25EC1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462643"/>
              <a:ext cx="5524500" cy="3733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546EC-77F7-0F42-B69A-6AF42C820633}"/>
                </a:ext>
              </a:extLst>
            </p:cNvPr>
            <p:cNvSpPr txBox="1"/>
            <p:nvPr/>
          </p:nvSpPr>
          <p:spPr>
            <a:xfrm>
              <a:off x="9872647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724C1B-B268-D94E-AC63-50C96DB5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2093" y="449943"/>
              <a:ext cx="5524500" cy="37592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B68531-60E1-0943-AFCD-AF8F3E3295B9}"/>
                </a:ext>
              </a:extLst>
            </p:cNvPr>
            <p:cNvSpPr txBox="1"/>
            <p:nvPr/>
          </p:nvSpPr>
          <p:spPr>
            <a:xfrm>
              <a:off x="15729161" y="643626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E9E05-49CF-0641-9CA9-90591BACE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8300" y="4377426"/>
              <a:ext cx="5524500" cy="37592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3D6E97-1EB2-5546-BD4E-576B4FB07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2093" y="4377426"/>
              <a:ext cx="5524500" cy="3759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8A8802-CF44-064F-8200-320D03F74146}"/>
                </a:ext>
              </a:extLst>
            </p:cNvPr>
            <p:cNvSpPr txBox="1"/>
            <p:nvPr/>
          </p:nvSpPr>
          <p:spPr>
            <a:xfrm>
              <a:off x="9872647" y="468018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F2C55-AE86-3546-9EAC-1D313CEA55D9}"/>
                </a:ext>
              </a:extLst>
            </p:cNvPr>
            <p:cNvSpPr txBox="1"/>
            <p:nvPr/>
          </p:nvSpPr>
          <p:spPr>
            <a:xfrm>
              <a:off x="15729160" y="468018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8EA28-E9C3-4947-89CF-63F87B400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8300" y="8317609"/>
              <a:ext cx="5524500" cy="37592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00DB23-E296-114D-B528-4F59CDC26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2093" y="8317609"/>
              <a:ext cx="5524500" cy="3759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0882-BE83-994F-8F35-913C578F8EA3}"/>
                </a:ext>
              </a:extLst>
            </p:cNvPr>
            <p:cNvSpPr txBox="1"/>
            <p:nvPr/>
          </p:nvSpPr>
          <p:spPr>
            <a:xfrm>
              <a:off x="9872647" y="857218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2F2A98-AD92-794F-9DFE-A3465AF77F7C}"/>
                </a:ext>
              </a:extLst>
            </p:cNvPr>
            <p:cNvSpPr txBox="1"/>
            <p:nvPr/>
          </p:nvSpPr>
          <p:spPr>
            <a:xfrm>
              <a:off x="15729160" y="85721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91AEA56-13B7-204B-9069-378EC95D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48300" y="12257792"/>
              <a:ext cx="5524500" cy="3759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A25B89-2C7A-474F-9CD0-C06B6554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02093" y="12257792"/>
              <a:ext cx="5524500" cy="3759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3683D8-ED79-844A-B8FD-CC84C1913F50}"/>
                </a:ext>
              </a:extLst>
            </p:cNvPr>
            <p:cNvSpPr txBox="1"/>
            <p:nvPr/>
          </p:nvSpPr>
          <p:spPr>
            <a:xfrm>
              <a:off x="9872646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83927F-7D2A-5342-9210-A00F4F7FE699}"/>
                </a:ext>
              </a:extLst>
            </p:cNvPr>
            <p:cNvSpPr txBox="1"/>
            <p:nvPr/>
          </p:nvSpPr>
          <p:spPr>
            <a:xfrm>
              <a:off x="15729159" y="12574242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54F36E-12CD-B14C-92DD-6395D178AEEA}"/>
              </a:ext>
            </a:extLst>
          </p:cNvPr>
          <p:cNvGrpSpPr/>
          <p:nvPr/>
        </p:nvGrpSpPr>
        <p:grpSpPr>
          <a:xfrm>
            <a:off x="13701284" y="2199413"/>
            <a:ext cx="19122899" cy="6179127"/>
            <a:chOff x="4257387" y="1466273"/>
            <a:chExt cx="12748599" cy="41194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E5F365-0A21-1546-A762-CF0978A927EF}"/>
                </a:ext>
              </a:extLst>
            </p:cNvPr>
            <p:cNvGrpSpPr/>
            <p:nvPr/>
          </p:nvGrpSpPr>
          <p:grpSpPr>
            <a:xfrm>
              <a:off x="4257387" y="1466273"/>
              <a:ext cx="12748599" cy="4119418"/>
              <a:chOff x="4257387" y="1466273"/>
              <a:chExt cx="12748599" cy="411941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E4E5BAC-BB77-DE47-A829-2C4D86D7E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0" y="1470891"/>
                <a:ext cx="6033186" cy="41148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B8E092C-AFE9-1849-A358-3929EB64D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7387" y="1466273"/>
                <a:ext cx="5880370" cy="41148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36155-852A-1B44-8332-88C3D6DDC4C4}"/>
                </a:ext>
              </a:extLst>
            </p:cNvPr>
            <p:cNvSpPr txBox="1"/>
            <p:nvPr/>
          </p:nvSpPr>
          <p:spPr>
            <a:xfrm>
              <a:off x="5270167" y="170498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0D413-4069-CA49-B441-6B349F7DBED6}"/>
                </a:ext>
              </a:extLst>
            </p:cNvPr>
            <p:cNvSpPr txBox="1"/>
            <p:nvPr/>
          </p:nvSpPr>
          <p:spPr>
            <a:xfrm>
              <a:off x="12219607" y="170280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12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AA871E5-717D-3F41-8494-10DE5F5CB27A}"/>
              </a:ext>
            </a:extLst>
          </p:cNvPr>
          <p:cNvGrpSpPr/>
          <p:nvPr/>
        </p:nvGrpSpPr>
        <p:grpSpPr>
          <a:xfrm>
            <a:off x="11185228" y="4000503"/>
            <a:ext cx="26171264" cy="18812637"/>
            <a:chOff x="2580018" y="2667000"/>
            <a:chExt cx="17447509" cy="125417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5AA4BE-5A21-BF4E-A0AA-898E0DCB4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0018" y="2667000"/>
              <a:ext cx="5562600" cy="41529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DBFB98-7FC2-C24A-945D-149639E8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018" y="6902958"/>
              <a:ext cx="5600700" cy="4152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9CB21C-1FEF-6149-8ED4-70F827536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018" y="11055858"/>
              <a:ext cx="5600700" cy="4152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2369D3-F749-FC4D-A003-05FFB2BE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8818" y="2667000"/>
              <a:ext cx="5562600" cy="4152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1FAB2C-884F-284D-A890-CFE58D12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8818" y="6902958"/>
              <a:ext cx="5600700" cy="4152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FB9C6F-3788-E143-BA6D-76AF88F7C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627" y="11055858"/>
              <a:ext cx="5740400" cy="4152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92EB94-5F74-4A48-9900-364B66B41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57618" y="2667000"/>
              <a:ext cx="5562600" cy="41529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21A179-0C76-5B4C-8AE2-C046757A2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57618" y="6819900"/>
              <a:ext cx="5600700" cy="4152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25D3B9-85D5-FD4A-AD0F-128E6471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287127" y="11055858"/>
              <a:ext cx="5740400" cy="41529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2633FB-5F0A-5545-9330-78C787536E13}"/>
                </a:ext>
              </a:extLst>
            </p:cNvPr>
            <p:cNvSpPr txBox="1"/>
            <p:nvPr/>
          </p:nvSpPr>
          <p:spPr>
            <a:xfrm>
              <a:off x="599223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4DEA3E-4A5A-9D40-9770-CD1A04FEB816}"/>
                </a:ext>
              </a:extLst>
            </p:cNvPr>
            <p:cNvSpPr txBox="1"/>
            <p:nvPr/>
          </p:nvSpPr>
          <p:spPr>
            <a:xfrm>
              <a:off x="599223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4F995C-228E-C44D-9E02-D27987398275}"/>
                </a:ext>
              </a:extLst>
            </p:cNvPr>
            <p:cNvSpPr txBox="1"/>
            <p:nvPr/>
          </p:nvSpPr>
          <p:spPr>
            <a:xfrm>
              <a:off x="5992237" y="1138725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FAB059-67F1-9A4F-94A7-F2BE37D0C621}"/>
                </a:ext>
              </a:extLst>
            </p:cNvPr>
            <p:cNvSpPr txBox="1"/>
            <p:nvPr/>
          </p:nvSpPr>
          <p:spPr>
            <a:xfrm>
              <a:off x="11796329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77723F-599C-D949-8E83-F90CC661E932}"/>
                </a:ext>
              </a:extLst>
            </p:cNvPr>
            <p:cNvSpPr txBox="1"/>
            <p:nvPr/>
          </p:nvSpPr>
          <p:spPr>
            <a:xfrm>
              <a:off x="11796328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3DA35A-FAD9-7B42-A92F-75FB7BF322D2}"/>
                </a:ext>
              </a:extLst>
            </p:cNvPr>
            <p:cNvSpPr txBox="1"/>
            <p:nvPr/>
          </p:nvSpPr>
          <p:spPr>
            <a:xfrm>
              <a:off x="11796328" y="1138724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f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2C84D7-EA83-8A43-B7D1-454A951CC066}"/>
                </a:ext>
              </a:extLst>
            </p:cNvPr>
            <p:cNvSpPr txBox="1"/>
            <p:nvPr/>
          </p:nvSpPr>
          <p:spPr>
            <a:xfrm>
              <a:off x="17585645" y="2948565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14C191-695A-4444-A011-AE8474F5B52E}"/>
                </a:ext>
              </a:extLst>
            </p:cNvPr>
            <p:cNvSpPr txBox="1"/>
            <p:nvPr/>
          </p:nvSpPr>
          <p:spPr>
            <a:xfrm>
              <a:off x="17585645" y="7202069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C55546-C0F4-AA4D-B4F5-DD78263FFDEA}"/>
                </a:ext>
              </a:extLst>
            </p:cNvPr>
            <p:cNvSpPr txBox="1"/>
            <p:nvPr/>
          </p:nvSpPr>
          <p:spPr>
            <a:xfrm>
              <a:off x="17585645" y="11387248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9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ACCD37-28E8-2143-8D66-C0999D04C815}"/>
              </a:ext>
            </a:extLst>
          </p:cNvPr>
          <p:cNvGrpSpPr/>
          <p:nvPr/>
        </p:nvGrpSpPr>
        <p:grpSpPr>
          <a:xfrm>
            <a:off x="10517382" y="1960008"/>
            <a:ext cx="24949242" cy="5760720"/>
            <a:chOff x="2134788" y="1306672"/>
            <a:chExt cx="16632828" cy="38404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1486CB-ECDA-C046-BFBE-48616BBE8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3320" y="1306672"/>
              <a:ext cx="4008120" cy="384048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563A6-AB77-5144-B956-116852C4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4788" y="1306672"/>
              <a:ext cx="3985260" cy="384048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B5ECB9-2E4F-6744-B22B-0F532160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0964" y="1306672"/>
              <a:ext cx="3901440" cy="38404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C0C893-07A1-044E-A50D-AA9E98926A49}"/>
                </a:ext>
              </a:extLst>
            </p:cNvPr>
            <p:cNvSpPr txBox="1"/>
            <p:nvPr/>
          </p:nvSpPr>
          <p:spPr>
            <a:xfrm>
              <a:off x="44011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238AFB-BA10-E446-A8C4-215B23D4742F}"/>
                </a:ext>
              </a:extLst>
            </p:cNvPr>
            <p:cNvSpPr txBox="1"/>
            <p:nvPr/>
          </p:nvSpPr>
          <p:spPr>
            <a:xfrm>
              <a:off x="8668383" y="1522101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5DF29B-9D3C-6544-8A3B-57708E055555}"/>
                </a:ext>
              </a:extLst>
            </p:cNvPr>
            <p:cNvSpPr txBox="1"/>
            <p:nvPr/>
          </p:nvSpPr>
          <p:spPr>
            <a:xfrm>
              <a:off x="12752703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c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DC3823-0D15-9743-A9B6-7C62D1719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82356" y="1306672"/>
              <a:ext cx="3985260" cy="3840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0E4E2-9E12-2346-8BB4-81C967B2CE10}"/>
                </a:ext>
              </a:extLst>
            </p:cNvPr>
            <p:cNvSpPr txBox="1"/>
            <p:nvPr/>
          </p:nvSpPr>
          <p:spPr>
            <a:xfrm>
              <a:off x="17038191" y="1522100"/>
              <a:ext cx="77821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5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320</Words>
  <Application>Microsoft Macintosh PowerPoint</Application>
  <PresentationFormat>Custom</PresentationFormat>
  <Paragraphs>121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dcterms:created xsi:type="dcterms:W3CDTF">2022-05-17T19:10:42Z</dcterms:created>
  <dcterms:modified xsi:type="dcterms:W3CDTF">2022-10-31T19:40:47Z</dcterms:modified>
</cp:coreProperties>
</file>