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21945600" cy="219456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77"/>
    <p:restoredTop sz="89130"/>
  </p:normalViewPr>
  <p:slideViewPr>
    <p:cSldViewPr snapToGrid="0" snapToObjects="1">
      <p:cViewPr varScale="1">
        <p:scale>
          <a:sx n="46" d="100"/>
          <a:sy n="46" d="100"/>
        </p:scale>
        <p:origin x="4080" y="176"/>
      </p:cViewPr>
      <p:guideLst>
        <p:guide orient="horz" pos="6912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CD100-96F6-244B-90D1-120180DBD7F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852A8-BD59-3649-AA16-7F990F120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1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591562"/>
            <a:ext cx="18653760" cy="764032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1526522"/>
            <a:ext cx="16459200" cy="529843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168400"/>
            <a:ext cx="473202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168400"/>
            <a:ext cx="1392174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5471167"/>
            <a:ext cx="18928080" cy="912875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4686287"/>
            <a:ext cx="18928080" cy="48005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68405"/>
            <a:ext cx="1892808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5379722"/>
            <a:ext cx="9284016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8016240"/>
            <a:ext cx="9284016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5379722"/>
            <a:ext cx="9329738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8016240"/>
            <a:ext cx="932973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159765"/>
            <a:ext cx="11109960" cy="155956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8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159765"/>
            <a:ext cx="1110996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168405"/>
            <a:ext cx="189280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842000"/>
            <a:ext cx="189280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3E0EC1-D024-0747-A8C6-654263EC50F8}"/>
              </a:ext>
            </a:extLst>
          </p:cNvPr>
          <p:cNvGrpSpPr/>
          <p:nvPr/>
        </p:nvGrpSpPr>
        <p:grpSpPr>
          <a:xfrm>
            <a:off x="12626634" y="9609669"/>
            <a:ext cx="811893" cy="2775755"/>
            <a:chOff x="8515685" y="1263650"/>
            <a:chExt cx="608920" cy="2081816"/>
          </a:xfrm>
        </p:grpSpPr>
        <p:sp>
          <p:nvSpPr>
            <p:cNvPr id="97" name="Left Bracket 96">
              <a:extLst>
                <a:ext uri="{FF2B5EF4-FFF2-40B4-BE49-F238E27FC236}">
                  <a16:creationId xmlns:a16="http://schemas.microsoft.com/office/drawing/2014/main" id="{4A229769-D096-7B4C-B2E7-47EC0C17ED21}"/>
                </a:ext>
              </a:extLst>
            </p:cNvPr>
            <p:cNvSpPr/>
            <p:nvPr/>
          </p:nvSpPr>
          <p:spPr>
            <a:xfrm>
              <a:off x="8607593" y="1263650"/>
              <a:ext cx="164589" cy="2081816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F1F4C23-2B38-9C47-85B3-BAC99D3CE298}"/>
                </a:ext>
              </a:extLst>
            </p:cNvPr>
            <p:cNvCxnSpPr>
              <a:stCxn id="97" idx="0"/>
            </p:cNvCxnSpPr>
            <p:nvPr/>
          </p:nvCxnSpPr>
          <p:spPr>
            <a:xfrm>
              <a:off x="8772182" y="1263650"/>
              <a:ext cx="35242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F7E7BDE-0425-D04D-B683-935D323379F9}"/>
                </a:ext>
              </a:extLst>
            </p:cNvPr>
            <p:cNvCxnSpPr>
              <a:stCxn id="97" idx="2"/>
            </p:cNvCxnSpPr>
            <p:nvPr/>
          </p:nvCxnSpPr>
          <p:spPr>
            <a:xfrm>
              <a:off x="8772182" y="3345466"/>
              <a:ext cx="2112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39B2461-746B-B34B-9A63-5585F8E86712}"/>
                </a:ext>
              </a:extLst>
            </p:cNvPr>
            <p:cNvCxnSpPr>
              <a:stCxn id="97" idx="1"/>
              <a:endCxn id="66" idx="1"/>
            </p:cNvCxnSpPr>
            <p:nvPr/>
          </p:nvCxnSpPr>
          <p:spPr>
            <a:xfrm flipV="1">
              <a:off x="8607593" y="2280996"/>
              <a:ext cx="164591" cy="2356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7FE48-4F92-234E-9D02-612B5019D26A}"/>
                </a:ext>
              </a:extLst>
            </p:cNvPr>
            <p:cNvCxnSpPr>
              <a:stCxn id="60" idx="3"/>
              <a:endCxn id="97" idx="1"/>
            </p:cNvCxnSpPr>
            <p:nvPr/>
          </p:nvCxnSpPr>
          <p:spPr>
            <a:xfrm>
              <a:off x="8515685" y="2282952"/>
              <a:ext cx="91908" cy="2160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E7DDDEB-4839-8044-A320-4A3980E0F959}"/>
              </a:ext>
            </a:extLst>
          </p:cNvPr>
          <p:cNvSpPr txBox="1"/>
          <p:nvPr/>
        </p:nvSpPr>
        <p:spPr>
          <a:xfrm>
            <a:off x="13438530" y="8157615"/>
            <a:ext cx="2670985" cy="1569660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Step 3(</a:t>
            </a:r>
            <a:r>
              <a:rPr lang="en-US" sz="3200" b="1" u="sng" dirty="0" err="1"/>
              <a:t>i</a:t>
            </a:r>
            <a:r>
              <a:rPr lang="en-US" sz="3200" b="1" u="sng" dirty="0"/>
              <a:t>)</a:t>
            </a:r>
          </a:p>
          <a:p>
            <a:pPr algn="ctr"/>
            <a:r>
              <a:rPr lang="en-US" sz="3200" dirty="0"/>
              <a:t>Identifiability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/>
              <p:nvPr/>
            </p:nvSpPr>
            <p:spPr>
              <a:xfrm>
                <a:off x="12968633" y="10020743"/>
                <a:ext cx="3610785" cy="1890774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3(ii)</a:t>
                </a:r>
              </a:p>
              <a:p>
                <a:pPr algn="ctr"/>
                <a:r>
                  <a:rPr lang="en-US" sz="3200" dirty="0"/>
                  <a:t>Uncertainty Analysis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1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33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633" y="10020743"/>
                <a:ext cx="3610785" cy="1890774"/>
              </a:xfrm>
              <a:prstGeom prst="rect">
                <a:avLst/>
              </a:prstGeom>
              <a:blipFill>
                <a:blip r:embed="rId2"/>
                <a:stretch>
                  <a:fillRect l="-3147" t="-3289" r="-2797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2A965FE-CE46-4C4F-89DE-2338CC7E2FE3}"/>
              </a:ext>
            </a:extLst>
          </p:cNvPr>
          <p:cNvGrpSpPr/>
          <p:nvPr/>
        </p:nvGrpSpPr>
        <p:grpSpPr>
          <a:xfrm>
            <a:off x="12996805" y="12205159"/>
            <a:ext cx="3554439" cy="2409318"/>
            <a:chOff x="8651359" y="2961973"/>
            <a:chExt cx="2665829" cy="180698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A529E-BF9D-544B-A58F-7E38C7EA949C}"/>
                </a:ext>
              </a:extLst>
            </p:cNvPr>
            <p:cNvSpPr txBox="1"/>
            <p:nvPr/>
          </p:nvSpPr>
          <p:spPr>
            <a:xfrm>
              <a:off x="8651359" y="2961973"/>
              <a:ext cx="2665829" cy="1792750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Step 3(iii)</a:t>
              </a:r>
            </a:p>
            <a:p>
              <a:pPr algn="ctr"/>
              <a:r>
                <a:rPr lang="en-US" sz="3200" dirty="0"/>
                <a:t>Optimality Analysis</a:t>
              </a:r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2133" dirty="0"/>
            </a:p>
          </p:txBody>
        </p:sp>
        <p:pic>
          <p:nvPicPr>
            <p:cNvPr id="1026" name="Picture 2" descr="https://lh4.googleusercontent.com/jHfKAKWaIcBzb-YW-x9SZZcPbAoneCljbXOOcIoXhmUUKAt9x2dZn7tHAz1G4Rch5-a763A2xU7XdpN_xBsKLiO8tomUnXzW8Ze1lF0TbyvWT9qIbAiiyjMrwTVWfdvvjPX95H4YRpq8sfZuLP8WiA">
              <a:extLst>
                <a:ext uri="{FF2B5EF4-FFF2-40B4-BE49-F238E27FC236}">
                  <a16:creationId xmlns:a16="http://schemas.microsoft.com/office/drawing/2014/main" id="{30C07BFE-AEBB-D247-8944-3094199CC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804" y="3625961"/>
              <a:ext cx="115093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8B9FB9A-42A4-AB44-BC5F-F4123C41CC0F}"/>
              </a:ext>
            </a:extLst>
          </p:cNvPr>
          <p:cNvGrpSpPr/>
          <p:nvPr/>
        </p:nvGrpSpPr>
        <p:grpSpPr>
          <a:xfrm>
            <a:off x="8302200" y="10584807"/>
            <a:ext cx="574011" cy="778912"/>
            <a:chOff x="5272360" y="2006015"/>
            <a:chExt cx="430508" cy="573172"/>
          </a:xfrm>
        </p:grpSpPr>
        <p:sp>
          <p:nvSpPr>
            <p:cNvPr id="94" name="Left Bracket 93">
              <a:extLst>
                <a:ext uri="{FF2B5EF4-FFF2-40B4-BE49-F238E27FC236}">
                  <a16:creationId xmlns:a16="http://schemas.microsoft.com/office/drawing/2014/main" id="{67270D22-868E-8040-8B41-1E172FDBAEAA}"/>
                </a:ext>
              </a:extLst>
            </p:cNvPr>
            <p:cNvSpPr/>
            <p:nvPr/>
          </p:nvSpPr>
          <p:spPr>
            <a:xfrm rot="10800000">
              <a:off x="5444187" y="2006015"/>
              <a:ext cx="160883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B52679-41DE-D44A-BD20-F48064DEBE15}"/>
                </a:ext>
              </a:extLst>
            </p:cNvPr>
            <p:cNvCxnSpPr/>
            <p:nvPr/>
          </p:nvCxnSpPr>
          <p:spPr>
            <a:xfrm flipH="1">
              <a:off x="5272360" y="2006015"/>
              <a:ext cx="20116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0463F9B-148A-5E44-9A9D-DEC6CBBA8915}"/>
                </a:ext>
              </a:extLst>
            </p:cNvPr>
            <p:cNvCxnSpPr>
              <a:stCxn id="94" idx="1"/>
              <a:endCxn id="60" idx="1"/>
            </p:cNvCxnSpPr>
            <p:nvPr/>
          </p:nvCxnSpPr>
          <p:spPr>
            <a:xfrm flipV="1">
              <a:off x="5605070" y="2288537"/>
              <a:ext cx="97798" cy="40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65F2E-A2B2-6544-BACF-BE1E29BB870F}"/>
              </a:ext>
            </a:extLst>
          </p:cNvPr>
          <p:cNvGrpSpPr/>
          <p:nvPr/>
        </p:nvGrpSpPr>
        <p:grpSpPr>
          <a:xfrm>
            <a:off x="4981168" y="10584808"/>
            <a:ext cx="571098" cy="764230"/>
            <a:chOff x="2783765" y="2006015"/>
            <a:chExt cx="428323" cy="57317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F408A-A0D6-4B4B-82FA-500DEE0B667A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3006378" y="2579187"/>
              <a:ext cx="3388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57BBE-B6CE-0D44-B359-04ED087B261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3006378" y="2006015"/>
              <a:ext cx="20571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0FFA4F-004F-D645-9976-92DE9776C72E}"/>
                </a:ext>
              </a:extLst>
            </p:cNvPr>
            <p:cNvCxnSpPr>
              <a:stCxn id="19" idx="3"/>
              <a:endCxn id="11" idx="1"/>
            </p:cNvCxnSpPr>
            <p:nvPr/>
          </p:nvCxnSpPr>
          <p:spPr>
            <a:xfrm>
              <a:off x="2783765" y="2281062"/>
              <a:ext cx="95613" cy="115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7D3CFC1D-4587-DD4D-9CBB-3BACBCBDC4DF}"/>
                </a:ext>
              </a:extLst>
            </p:cNvPr>
            <p:cNvSpPr/>
            <p:nvPr/>
          </p:nvSpPr>
          <p:spPr>
            <a:xfrm>
              <a:off x="2879378" y="2006015"/>
              <a:ext cx="127000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00E49BA-CB7B-9946-B83F-D0C99B2C7A0B}"/>
              </a:ext>
            </a:extLst>
          </p:cNvPr>
          <p:cNvSpPr txBox="1"/>
          <p:nvPr/>
        </p:nvSpPr>
        <p:spPr>
          <a:xfrm>
            <a:off x="5323166" y="11152811"/>
            <a:ext cx="3208140" cy="1569660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Step 1(ii)</a:t>
            </a:r>
          </a:p>
          <a:p>
            <a:pPr algn="ctr"/>
            <a:r>
              <a:rPr lang="en-US" sz="3200" dirty="0"/>
              <a:t>Compare Model Fit Indices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D6DE9C-E889-A341-8D7C-51B2C695B6D3}"/>
              </a:ext>
            </a:extLst>
          </p:cNvPr>
          <p:cNvGrpSpPr/>
          <p:nvPr/>
        </p:nvGrpSpPr>
        <p:grpSpPr>
          <a:xfrm>
            <a:off x="1332359" y="10166706"/>
            <a:ext cx="3648807" cy="1569660"/>
            <a:chOff x="44977" y="3053026"/>
            <a:chExt cx="2736605" cy="11772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91B94C-03C0-EB4A-BD3F-6648F24F58F2}"/>
                </a:ext>
              </a:extLst>
            </p:cNvPr>
            <p:cNvSpPr txBox="1"/>
            <p:nvPr/>
          </p:nvSpPr>
          <p:spPr>
            <a:xfrm>
              <a:off x="44977" y="3053026"/>
              <a:ext cx="2736605" cy="1177245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Step 0</a:t>
              </a:r>
            </a:p>
            <a:p>
              <a:pPr algn="ctr"/>
              <a:r>
                <a:rPr lang="en-US" sz="3200" dirty="0"/>
                <a:t>Estimate Parameters</a:t>
              </a:r>
            </a:p>
            <a:p>
              <a:pPr algn="ctr"/>
              <a:endParaRPr lang="en-US" sz="3200" dirty="0"/>
            </a:p>
          </p:txBody>
        </p:sp>
        <p:pic>
          <p:nvPicPr>
            <p:cNvPr id="21" name="Picture 20" descr="Logo&#10;&#10;Description automatically generated">
              <a:extLst>
                <a:ext uri="{FF2B5EF4-FFF2-40B4-BE49-F238E27FC236}">
                  <a16:creationId xmlns:a16="http://schemas.microsoft.com/office/drawing/2014/main" id="{69522DBC-F418-1249-BEB6-C79B6826140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30" y="3865617"/>
              <a:ext cx="633006" cy="223013"/>
            </a:xfrm>
            <a:prstGeom prst="rect">
              <a:avLst/>
            </a:prstGeom>
          </p:spPr>
        </p:pic>
        <p:pic>
          <p:nvPicPr>
            <p:cNvPr id="55" name="Picture 5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180184F-AE5F-EB4D-B684-878C5D7210E5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452" y="3792605"/>
              <a:ext cx="1007897" cy="36903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C00174-EC5C-8743-8A7B-9B11C75E823B}"/>
              </a:ext>
            </a:extLst>
          </p:cNvPr>
          <p:cNvGrpSpPr/>
          <p:nvPr/>
        </p:nvGrpSpPr>
        <p:grpSpPr>
          <a:xfrm>
            <a:off x="5552264" y="8310266"/>
            <a:ext cx="2749936" cy="2390334"/>
            <a:chOff x="3125498" y="321690"/>
            <a:chExt cx="2062452" cy="17927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FCC20A-56A8-0945-8992-632963F4176B}"/>
                </a:ext>
              </a:extLst>
            </p:cNvPr>
            <p:cNvSpPr txBox="1"/>
            <p:nvPr/>
          </p:nvSpPr>
          <p:spPr>
            <a:xfrm>
              <a:off x="3125498" y="321690"/>
              <a:ext cx="2062452" cy="1792750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Step 1(</a:t>
              </a:r>
              <a:r>
                <a:rPr lang="en-US" sz="3200" b="1" u="sng" dirty="0" err="1"/>
                <a:t>i</a:t>
              </a:r>
              <a:r>
                <a:rPr lang="en-US" sz="3200" b="1" u="sng" dirty="0"/>
                <a:t>)</a:t>
              </a:r>
            </a:p>
            <a:p>
              <a:pPr algn="ctr"/>
              <a:r>
                <a:rPr lang="en-US" sz="3200" dirty="0"/>
                <a:t>Visualize Fits</a:t>
              </a:r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2133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32A4FC-60A3-664C-8EF2-50369BA8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6259" y="1129390"/>
              <a:ext cx="1380930" cy="94183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/>
              <p:nvPr/>
            </p:nvSpPr>
            <p:spPr>
              <a:xfrm>
                <a:off x="8876211" y="10244887"/>
                <a:ext cx="3750423" cy="1447704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2</a:t>
                </a:r>
              </a:p>
              <a:p>
                <a:pPr algn="ctr"/>
                <a:r>
                  <a:rPr lang="en-US" sz="3200" dirty="0"/>
                  <a:t>Rank Models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latin typeface="Cambria Math" panose="02040503050406030204" pitchFamily="18" charset="0"/>
                        </a:rPr>
                        <m:t>𝐴𝐼𝐶</m:t>
                      </m:r>
                      <m:d>
                        <m:d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sz="2133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133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133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211" y="10244887"/>
                <a:ext cx="3750423" cy="1447704"/>
              </a:xfrm>
              <a:prstGeom prst="rect">
                <a:avLst/>
              </a:prstGeom>
              <a:blipFill>
                <a:blip r:embed="rId7"/>
                <a:stretch>
                  <a:fillRect t="-4274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4B30071-F484-E644-A563-797B593DC5ED}"/>
              </a:ext>
            </a:extLst>
          </p:cNvPr>
          <p:cNvGrpSpPr/>
          <p:nvPr/>
        </p:nvGrpSpPr>
        <p:grpSpPr>
          <a:xfrm>
            <a:off x="1324173" y="7878022"/>
            <a:ext cx="15667067" cy="6189558"/>
            <a:chOff x="44977" y="1336516"/>
            <a:chExt cx="11750300" cy="464216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DCAE9A-DBB2-C940-83EA-D68536364825}"/>
                </a:ext>
              </a:extLst>
            </p:cNvPr>
            <p:cNvCxnSpPr>
              <a:stCxn id="60" idx="3"/>
              <a:endCxn id="66" idx="1"/>
            </p:cNvCxnSpPr>
            <p:nvPr/>
          </p:nvCxnSpPr>
          <p:spPr>
            <a:xfrm flipV="1">
              <a:off x="8443350" y="3645899"/>
              <a:ext cx="164242" cy="11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08B2E5-D1A9-DF4E-837E-92F767B1E003}"/>
                </a:ext>
              </a:extLst>
            </p:cNvPr>
            <p:cNvCxnSpPr>
              <a:stCxn id="42" idx="3"/>
              <a:endCxn id="60" idx="1"/>
            </p:cNvCxnSpPr>
            <p:nvPr/>
          </p:nvCxnSpPr>
          <p:spPr>
            <a:xfrm flipV="1">
              <a:off x="5466291" y="3646010"/>
              <a:ext cx="164242" cy="2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6C2D86-824F-DE45-A9EE-6967DD2AF95B}"/>
                </a:ext>
              </a:extLst>
            </p:cNvPr>
            <p:cNvCxnSpPr>
              <a:stCxn id="19" idx="3"/>
              <a:endCxn id="42" idx="1"/>
            </p:cNvCxnSpPr>
            <p:nvPr/>
          </p:nvCxnSpPr>
          <p:spPr>
            <a:xfrm>
              <a:off x="2781582" y="3641648"/>
              <a:ext cx="164589" cy="438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AD6DE9C-E889-A341-8D7C-51B2C695B6D3}"/>
                </a:ext>
              </a:extLst>
            </p:cNvPr>
            <p:cNvGrpSpPr/>
            <p:nvPr/>
          </p:nvGrpSpPr>
          <p:grpSpPr>
            <a:xfrm>
              <a:off x="44977" y="3053026"/>
              <a:ext cx="2736605" cy="1177245"/>
              <a:chOff x="44977" y="3053026"/>
              <a:chExt cx="2736605" cy="117724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91B94C-03C0-EB4A-BD3F-6648F24F58F2}"/>
                  </a:ext>
                </a:extLst>
              </p:cNvPr>
              <p:cNvSpPr txBox="1"/>
              <p:nvPr/>
            </p:nvSpPr>
            <p:spPr>
              <a:xfrm>
                <a:off x="44977" y="3053026"/>
                <a:ext cx="2736605" cy="1177245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0</a:t>
                </a:r>
              </a:p>
              <a:p>
                <a:pPr algn="ctr"/>
                <a:r>
                  <a:rPr lang="en-US" sz="3200" dirty="0"/>
                  <a:t>Estimate Parameters</a:t>
                </a:r>
              </a:p>
              <a:p>
                <a:pPr algn="ctr"/>
                <a:endParaRPr lang="en-US" sz="3200" dirty="0"/>
              </a:p>
            </p:txBody>
          </p:sp>
          <p:pic>
            <p:nvPicPr>
              <p:cNvPr id="21" name="Picture 20" descr="Logo&#10;&#10;Description automatically generated">
                <a:extLst>
                  <a:ext uri="{FF2B5EF4-FFF2-40B4-BE49-F238E27FC236}">
                    <a16:creationId xmlns:a16="http://schemas.microsoft.com/office/drawing/2014/main" id="{69522DBC-F418-1249-BEB6-C79B68261406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030" y="3865617"/>
                <a:ext cx="633006" cy="223013"/>
              </a:xfrm>
              <a:prstGeom prst="rect">
                <a:avLst/>
              </a:prstGeom>
            </p:spPr>
          </p:pic>
          <p:pic>
            <p:nvPicPr>
              <p:cNvPr id="55" name="Picture 5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D180184F-AE5F-EB4D-B684-878C5D7210E5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452" y="3792605"/>
                <a:ext cx="1007897" cy="369039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6B52A-1B8D-8945-A28C-02F42534A7A6}"/>
                </a:ext>
              </a:extLst>
            </p:cNvPr>
            <p:cNvGrpSpPr/>
            <p:nvPr/>
          </p:nvGrpSpPr>
          <p:grpSpPr>
            <a:xfrm>
              <a:off x="2946171" y="2380327"/>
              <a:ext cx="2520120" cy="2531414"/>
              <a:chOff x="2953409" y="2144128"/>
              <a:chExt cx="2520120" cy="253141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CC20A-56A8-0945-8992-632963F4176B}"/>
                  </a:ext>
                </a:extLst>
              </p:cNvPr>
              <p:cNvSpPr txBox="1"/>
              <p:nvPr/>
            </p:nvSpPr>
            <p:spPr>
              <a:xfrm>
                <a:off x="2953409" y="2144128"/>
                <a:ext cx="2520120" cy="2531414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1</a:t>
                </a:r>
              </a:p>
              <a:p>
                <a:pPr algn="ctr"/>
                <a:r>
                  <a:rPr lang="en-US" sz="3200" dirty="0" err="1"/>
                  <a:t>i</a:t>
                </a:r>
                <a:r>
                  <a:rPr lang="en-US" sz="3200" dirty="0"/>
                  <a:t>) Visualize Fits</a:t>
                </a:r>
              </a:p>
              <a:p>
                <a:pPr algn="ctr"/>
                <a:endParaRPr lang="en-US" sz="3200" dirty="0"/>
              </a:p>
              <a:p>
                <a:pPr algn="ctr"/>
                <a:endParaRPr lang="en-US" sz="3200" dirty="0"/>
              </a:p>
              <a:p>
                <a:pPr algn="ctr"/>
                <a:endParaRPr lang="en-US" sz="2133" dirty="0"/>
              </a:p>
              <a:p>
                <a:pPr algn="ctr"/>
                <a:r>
                  <a:rPr lang="en-US" sz="3200" dirty="0"/>
                  <a:t>ii) Compare Model Fit Metric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E32A4FC-60A3-664C-8EF2-50369BA89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167" y="2950484"/>
                <a:ext cx="1544604" cy="94183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3C26019-B519-2049-AEEB-CDC5AD007F43}"/>
                    </a:ext>
                  </a:extLst>
                </p:cNvPr>
                <p:cNvSpPr txBox="1"/>
                <p:nvPr/>
              </p:nvSpPr>
              <p:spPr>
                <a:xfrm>
                  <a:off x="5630533" y="3103121"/>
                  <a:ext cx="2812817" cy="1085778"/>
                </a:xfrm>
                <a:prstGeom prst="rect">
                  <a:avLst/>
                </a:prstGeom>
                <a:noFill/>
                <a:ln w="28575">
                  <a:solidFill>
                    <a:srgbClr val="0432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u="sng" dirty="0"/>
                    <a:t>Step 2</a:t>
                  </a:r>
                </a:p>
                <a:p>
                  <a:pPr algn="ctr"/>
                  <a:r>
                    <a:rPr lang="en-US" sz="3200" dirty="0"/>
                    <a:t>Rank Models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𝐴𝐼𝐶</m:t>
                        </m:r>
                        <m:d>
                          <m:d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2133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213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33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133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3C26019-B519-2049-AEEB-CDC5AD007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533" y="3103121"/>
                  <a:ext cx="2812817" cy="1085778"/>
                </a:xfrm>
                <a:prstGeom prst="rect">
                  <a:avLst/>
                </a:prstGeom>
                <a:blipFill>
                  <a:blip r:embed="rId5"/>
                  <a:stretch>
                    <a:fillRect t="-4274"/>
                  </a:stretch>
                </a:blipFill>
                <a:ln w="28575">
                  <a:solidFill>
                    <a:srgbClr val="0432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AFAD2E-061A-FA44-9DE8-A5C1ACEC0A9B}"/>
                </a:ext>
              </a:extLst>
            </p:cNvPr>
            <p:cNvGrpSpPr/>
            <p:nvPr/>
          </p:nvGrpSpPr>
          <p:grpSpPr>
            <a:xfrm>
              <a:off x="8607592" y="1336516"/>
              <a:ext cx="3187685" cy="4642168"/>
              <a:chOff x="8554180" y="2198290"/>
              <a:chExt cx="3187685" cy="46421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1B0263-8DBD-C448-980A-C240B49FAA23}"/>
                      </a:ext>
                    </a:extLst>
                  </p:cNvPr>
                  <p:cNvSpPr txBox="1"/>
                  <p:nvPr/>
                </p:nvSpPr>
                <p:spPr>
                  <a:xfrm>
                    <a:off x="8554180" y="2198290"/>
                    <a:ext cx="3187685" cy="4618765"/>
                  </a:xfrm>
                  <a:prstGeom prst="rect">
                    <a:avLst/>
                  </a:prstGeom>
                  <a:noFill/>
                  <a:ln w="28575">
                    <a:solidFill>
                      <a:srgbClr val="0432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u="sng" dirty="0"/>
                      <a:t>Step 3</a:t>
                    </a:r>
                  </a:p>
                  <a:p>
                    <a:pPr algn="ctr"/>
                    <a:r>
                      <a:rPr lang="en-US" sz="3200" dirty="0" err="1"/>
                      <a:t>i</a:t>
                    </a:r>
                    <a:r>
                      <a:rPr lang="en-US" sz="3200" dirty="0"/>
                      <a:t>) Compute Fischer Information Matrix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ii) Identifiability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iii) Uncertainty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133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iv) Optimality Analysis</a:t>
                    </a:r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1B0263-8DBD-C448-980A-C240B49FAA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180" y="2198290"/>
                    <a:ext cx="3187685" cy="46187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67" t="-820" r="-2367"/>
                    </a:stretch>
                  </a:blipFill>
                  <a:ln w="28575">
                    <a:solidFill>
                      <a:srgbClr val="0432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4" name="Picture 2" descr="https://lh4.googleusercontent.com/jHfKAKWaIcBzb-YW-x9SZZcPbAoneCljbXOOcIoXhmUUKAt9x2dZn7tHAz1G4Rch5-a763A2xU7XdpN_xBsKLiO8tomUnXzW8Ze1lF0TbyvWT9qIbAiiyjMrwTVWfdvvjPX95H4YRpq8sfZuLP8WiA">
                <a:extLst>
                  <a:ext uri="{FF2B5EF4-FFF2-40B4-BE49-F238E27FC236}">
                    <a16:creationId xmlns:a16="http://schemas.microsoft.com/office/drawing/2014/main" id="{82A27719-E4A2-A848-A01E-B488A4E49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2553" y="5697458"/>
                <a:ext cx="1150938" cy="1143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A8BDD0-90F8-034E-B3C8-D91C4594A04E}"/>
              </a:ext>
            </a:extLst>
          </p:cNvPr>
          <p:cNvGrpSpPr/>
          <p:nvPr/>
        </p:nvGrpSpPr>
        <p:grpSpPr>
          <a:xfrm>
            <a:off x="1332360" y="7878022"/>
            <a:ext cx="19636945" cy="6193536"/>
            <a:chOff x="999268" y="1336516"/>
            <a:chExt cx="14727709" cy="464216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BDEA873-AB70-B34D-85AF-050DCBE613C4}"/>
                </a:ext>
              </a:extLst>
            </p:cNvPr>
            <p:cNvCxnSpPr>
              <a:stCxn id="28" idx="3"/>
              <a:endCxn id="36" idx="1"/>
            </p:cNvCxnSpPr>
            <p:nvPr/>
          </p:nvCxnSpPr>
          <p:spPr>
            <a:xfrm>
              <a:off x="12749568" y="3644414"/>
              <a:ext cx="164591" cy="417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5FECB67-643D-C548-8AF1-2ECC18FC6F4B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9397641" y="3644414"/>
              <a:ext cx="164242" cy="124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46778C-119B-B849-AED1-859C3BA56820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6420581" y="3645222"/>
              <a:ext cx="164243" cy="4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20D86D-EF8A-5E4A-BD6D-B3BDC0776C09}"/>
                </a:ext>
              </a:extLst>
            </p:cNvPr>
            <p:cNvCxnSpPr>
              <a:stCxn id="32" idx="3"/>
              <a:endCxn id="30" idx="1"/>
            </p:cNvCxnSpPr>
            <p:nvPr/>
          </p:nvCxnSpPr>
          <p:spPr>
            <a:xfrm>
              <a:off x="3735873" y="3641272"/>
              <a:ext cx="164588" cy="39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F12D215-FF1C-EB4E-9446-93E171739920}"/>
                </a:ext>
              </a:extLst>
            </p:cNvPr>
            <p:cNvGrpSpPr/>
            <p:nvPr/>
          </p:nvGrpSpPr>
          <p:grpSpPr>
            <a:xfrm>
              <a:off x="999268" y="3053027"/>
              <a:ext cx="2736605" cy="1176489"/>
              <a:chOff x="44977" y="3053026"/>
              <a:chExt cx="2736605" cy="117648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DA86BE-4CFE-2A44-AEC6-8C55C18BCDED}"/>
                  </a:ext>
                </a:extLst>
              </p:cNvPr>
              <p:cNvSpPr txBox="1"/>
              <p:nvPr/>
            </p:nvSpPr>
            <p:spPr>
              <a:xfrm>
                <a:off x="44977" y="3053026"/>
                <a:ext cx="2736605" cy="1176489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0</a:t>
                </a:r>
              </a:p>
              <a:p>
                <a:pPr algn="ctr"/>
                <a:r>
                  <a:rPr lang="en-US" sz="3200" dirty="0"/>
                  <a:t>Estimate Parameters</a:t>
                </a:r>
              </a:p>
              <a:p>
                <a:pPr algn="ctr"/>
                <a:endParaRPr lang="en-US" sz="3200" dirty="0"/>
              </a:p>
            </p:txBody>
          </p:sp>
          <p:pic>
            <p:nvPicPr>
              <p:cNvPr id="33" name="Picture 32" descr="Logo&#10;&#10;Description automatically generated">
                <a:extLst>
                  <a:ext uri="{FF2B5EF4-FFF2-40B4-BE49-F238E27FC236}">
                    <a16:creationId xmlns:a16="http://schemas.microsoft.com/office/drawing/2014/main" id="{579E6AEB-0AA5-5440-94EB-A2BFF09F75F4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030" y="3865617"/>
                <a:ext cx="633006" cy="223013"/>
              </a:xfrm>
              <a:prstGeom prst="rect">
                <a:avLst/>
              </a:prstGeom>
            </p:spPr>
          </p:pic>
          <p:pic>
            <p:nvPicPr>
              <p:cNvPr id="35" name="Picture 3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9371D1F4-2A52-B74B-A4ED-EB530D44EA00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452" y="3792605"/>
                <a:ext cx="1007897" cy="369039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E716D6-739B-EF45-8096-ADDA4C855D89}"/>
                </a:ext>
              </a:extLst>
            </p:cNvPr>
            <p:cNvGrpSpPr/>
            <p:nvPr/>
          </p:nvGrpSpPr>
          <p:grpSpPr>
            <a:xfrm>
              <a:off x="3900461" y="2380328"/>
              <a:ext cx="2520120" cy="2529788"/>
              <a:chOff x="2953409" y="2144128"/>
              <a:chExt cx="2520120" cy="252978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13B202-666E-F348-930C-FC3B24054124}"/>
                  </a:ext>
                </a:extLst>
              </p:cNvPr>
              <p:cNvSpPr txBox="1"/>
              <p:nvPr/>
            </p:nvSpPr>
            <p:spPr>
              <a:xfrm>
                <a:off x="2953409" y="2144128"/>
                <a:ext cx="2520120" cy="2529788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1</a:t>
                </a:r>
              </a:p>
              <a:p>
                <a:pPr algn="ctr"/>
                <a:r>
                  <a:rPr lang="en-US" sz="3200" dirty="0" err="1"/>
                  <a:t>i</a:t>
                </a:r>
                <a:r>
                  <a:rPr lang="en-US" sz="3200" dirty="0"/>
                  <a:t>) Visualize Fits</a:t>
                </a:r>
              </a:p>
              <a:p>
                <a:pPr algn="ctr"/>
                <a:endParaRPr lang="en-US" sz="3200" dirty="0"/>
              </a:p>
              <a:p>
                <a:pPr algn="ctr"/>
                <a:endParaRPr lang="en-US" sz="3200" dirty="0"/>
              </a:p>
              <a:p>
                <a:pPr algn="ctr"/>
                <a:endParaRPr lang="en-US" sz="2133" dirty="0"/>
              </a:p>
              <a:p>
                <a:pPr algn="ctr"/>
                <a:r>
                  <a:rPr lang="en-US" sz="3200" dirty="0"/>
                  <a:t>ii) Compare Model Fit Metric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741C64B-0CF0-4040-B357-F53FB64F7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167" y="2950484"/>
                <a:ext cx="1544604" cy="94183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/>
                <p:nvPr/>
              </p:nvSpPr>
              <p:spPr>
                <a:xfrm>
                  <a:off x="6584824" y="3103121"/>
                  <a:ext cx="2812817" cy="1085080"/>
                </a:xfrm>
                <a:prstGeom prst="rect">
                  <a:avLst/>
                </a:prstGeom>
                <a:noFill/>
                <a:ln w="28575">
                  <a:solidFill>
                    <a:srgbClr val="0432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u="sng" dirty="0"/>
                    <a:t>Step 2</a:t>
                  </a:r>
                </a:p>
                <a:p>
                  <a:pPr algn="ctr"/>
                  <a:r>
                    <a:rPr lang="en-US" sz="3200" dirty="0"/>
                    <a:t>Rank Models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𝐴𝐼𝐶</m:t>
                        </m:r>
                        <m:d>
                          <m:d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2133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213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33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133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24" y="3103121"/>
                  <a:ext cx="2812817" cy="1085080"/>
                </a:xfrm>
                <a:prstGeom prst="rect">
                  <a:avLst/>
                </a:prstGeom>
                <a:blipFill>
                  <a:blip r:embed="rId8"/>
                  <a:stretch>
                    <a:fillRect t="-4274"/>
                  </a:stretch>
                </a:blipFill>
                <a:ln w="28575">
                  <a:solidFill>
                    <a:srgbClr val="0432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F5EB53-5EB8-FF45-866E-D08508B9C07D}"/>
                </a:ext>
              </a:extLst>
            </p:cNvPr>
            <p:cNvGrpSpPr/>
            <p:nvPr/>
          </p:nvGrpSpPr>
          <p:grpSpPr>
            <a:xfrm>
              <a:off x="9561883" y="1336516"/>
              <a:ext cx="3187685" cy="4642168"/>
              <a:chOff x="8554180" y="2198290"/>
              <a:chExt cx="3187685" cy="46421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6589B9-6663-A647-B794-2BBF0D82511C}"/>
                      </a:ext>
                    </a:extLst>
                  </p:cNvPr>
                  <p:cNvSpPr txBox="1"/>
                  <p:nvPr/>
                </p:nvSpPr>
                <p:spPr>
                  <a:xfrm>
                    <a:off x="8554180" y="2198290"/>
                    <a:ext cx="3187685" cy="4615797"/>
                  </a:xfrm>
                  <a:prstGeom prst="rect">
                    <a:avLst/>
                  </a:prstGeom>
                  <a:noFill/>
                  <a:ln w="28575">
                    <a:solidFill>
                      <a:srgbClr val="0432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u="sng" dirty="0"/>
                      <a:t>Step 3</a:t>
                    </a:r>
                  </a:p>
                  <a:p>
                    <a:pPr algn="ctr"/>
                    <a:r>
                      <a:rPr lang="en-US" sz="3200" dirty="0" err="1"/>
                      <a:t>i</a:t>
                    </a:r>
                    <a:r>
                      <a:rPr lang="en-US" sz="3200" dirty="0"/>
                      <a:t>) Compute Fischer Information Matrix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ii) Identifiability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iii) Uncertainty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133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iv) Optimality Analysis</a:t>
                    </a:r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6589B9-6663-A647-B794-2BBF0D8251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180" y="2198290"/>
                    <a:ext cx="3187685" cy="46157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7" t="-820" r="-2367"/>
                    </a:stretch>
                  </a:blipFill>
                  <a:ln w="28575">
                    <a:solidFill>
                      <a:srgbClr val="0432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9" name="Picture 2" descr="https://lh4.googleusercontent.com/jHfKAKWaIcBzb-YW-x9SZZcPbAoneCljbXOOcIoXhmUUKAt9x2dZn7tHAz1G4Rch5-a763A2xU7XdpN_xBsKLiO8tomUnXzW8Ze1lF0TbyvWT9qIbAiiyjMrwTVWfdvvjPX95H4YRpq8sfZuLP8WiA">
                <a:extLst>
                  <a:ext uri="{FF2B5EF4-FFF2-40B4-BE49-F238E27FC236}">
                    <a16:creationId xmlns:a16="http://schemas.microsoft.com/office/drawing/2014/main" id="{F459C2A7-A84D-6641-B21D-A32D22040A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2553" y="5697458"/>
                <a:ext cx="1150938" cy="1143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F7FB7E-76A3-5949-9959-C761ED6217B3}"/>
                </a:ext>
              </a:extLst>
            </p:cNvPr>
            <p:cNvSpPr txBox="1"/>
            <p:nvPr/>
          </p:nvSpPr>
          <p:spPr>
            <a:xfrm>
              <a:off x="12914160" y="3060343"/>
              <a:ext cx="2812817" cy="1176489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Step 4</a:t>
              </a:r>
            </a:p>
            <a:p>
              <a:pPr algn="ctr"/>
              <a:r>
                <a:rPr lang="en-US" sz="3200" dirty="0"/>
                <a:t>Model-Based Design of Experiments</a:t>
              </a:r>
              <a:endParaRPr lang="en-US" sz="2133" dirty="0"/>
            </a:p>
          </p:txBody>
        </p:sp>
      </p:grpSp>
    </p:spTree>
    <p:extLst>
      <p:ext uri="{BB962C8B-B14F-4D97-AF65-F5344CB8AC3E}">
        <p14:creationId xmlns:p14="http://schemas.microsoft.com/office/powerpoint/2010/main" val="99326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42D7484-1DD5-EC44-9923-DCCF7E914715}"/>
              </a:ext>
            </a:extLst>
          </p:cNvPr>
          <p:cNvGrpSpPr/>
          <p:nvPr/>
        </p:nvGrpSpPr>
        <p:grpSpPr>
          <a:xfrm>
            <a:off x="4766959" y="766323"/>
            <a:ext cx="12061486" cy="15562472"/>
            <a:chOff x="4766959" y="766323"/>
            <a:chExt cx="12061486" cy="155624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DD97A-98AA-4B4D-B98F-301873EF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6959" y="766323"/>
              <a:ext cx="5524500" cy="3746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27C03A-217B-5045-9D56-B8C9ADD8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3945" y="779023"/>
              <a:ext cx="55245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241276" y="933855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BC57A-D714-3645-881E-C885022C9808}"/>
                </a:ext>
              </a:extLst>
            </p:cNvPr>
            <p:cNvSpPr txBox="1"/>
            <p:nvPr/>
          </p:nvSpPr>
          <p:spPr>
            <a:xfrm>
              <a:off x="15775021" y="933854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b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98815E-99C2-B34B-A85A-1879FA69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6959" y="4680355"/>
              <a:ext cx="5524500" cy="3759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C51A40-863D-9945-97AF-34F78302E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03945" y="4680355"/>
              <a:ext cx="5524500" cy="3759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E79E97-ECD7-3841-BEF4-5EEF5A2D154A}"/>
                </a:ext>
              </a:extLst>
            </p:cNvPr>
            <p:cNvSpPr txBox="1"/>
            <p:nvPr/>
          </p:nvSpPr>
          <p:spPr>
            <a:xfrm>
              <a:off x="9241275" y="4865775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564C5B-A40A-4C42-950F-88AA3A00579B}"/>
                </a:ext>
              </a:extLst>
            </p:cNvPr>
            <p:cNvSpPr txBox="1"/>
            <p:nvPr/>
          </p:nvSpPr>
          <p:spPr>
            <a:xfrm>
              <a:off x="15775021" y="4865775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d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C5A81C-2D51-2648-8F5C-9EC5B722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6959" y="8624975"/>
              <a:ext cx="5524500" cy="37592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C7C441D-0C44-2040-A959-05DA66BEC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3945" y="8624975"/>
              <a:ext cx="5524500" cy="3759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5B5C67-E566-1D4A-839A-22CB829D4D2C}"/>
                </a:ext>
              </a:extLst>
            </p:cNvPr>
            <p:cNvSpPr txBox="1"/>
            <p:nvPr/>
          </p:nvSpPr>
          <p:spPr>
            <a:xfrm>
              <a:off x="9241275" y="8933783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CD7F4D-A389-974D-BF5D-40AB76511840}"/>
                </a:ext>
              </a:extLst>
            </p:cNvPr>
            <p:cNvSpPr txBox="1"/>
            <p:nvPr/>
          </p:nvSpPr>
          <p:spPr>
            <a:xfrm>
              <a:off x="15773722" y="893378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f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98BEB55-1C6D-BB49-9A26-A907B7568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6959" y="12569595"/>
              <a:ext cx="5524500" cy="3759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053F711-AAB1-C14B-B732-79A894D5B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03945" y="12569595"/>
              <a:ext cx="5524500" cy="3759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A3E572-5127-3148-8B90-6D1BAAF9DC82}"/>
                </a:ext>
              </a:extLst>
            </p:cNvPr>
            <p:cNvSpPr txBox="1"/>
            <p:nvPr/>
          </p:nvSpPr>
          <p:spPr>
            <a:xfrm>
              <a:off x="9241275" y="12748460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5B8D85-850A-3B49-8600-52CC822E3219}"/>
                </a:ext>
              </a:extLst>
            </p:cNvPr>
            <p:cNvSpPr txBox="1"/>
            <p:nvPr/>
          </p:nvSpPr>
          <p:spPr>
            <a:xfrm>
              <a:off x="15773722" y="12748459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72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93B4AC0-6255-E042-8861-2F200F1A12B9}"/>
              </a:ext>
            </a:extLst>
          </p:cNvPr>
          <p:cNvGrpSpPr/>
          <p:nvPr/>
        </p:nvGrpSpPr>
        <p:grpSpPr>
          <a:xfrm>
            <a:off x="5293179" y="370115"/>
            <a:ext cx="11555186" cy="15392400"/>
            <a:chOff x="5293179" y="370115"/>
            <a:chExt cx="11555186" cy="15392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DEA4C0-C095-CB4F-9130-A8D8CEC3D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3179" y="370115"/>
              <a:ext cx="5524500" cy="3657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698476" y="522515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826115-D8D7-2246-95BC-80FFB2E4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23865" y="370115"/>
              <a:ext cx="5524500" cy="36576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B5383D-EC48-0941-AED2-5AECED242768}"/>
                </a:ext>
              </a:extLst>
            </p:cNvPr>
            <p:cNvSpPr txBox="1"/>
            <p:nvPr/>
          </p:nvSpPr>
          <p:spPr>
            <a:xfrm>
              <a:off x="15729162" y="522515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b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CA82B-325B-974D-BC47-3F6D9FA72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3179" y="4180115"/>
              <a:ext cx="5524500" cy="3759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B5671D-154A-6242-9122-F66B8F1C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23865" y="4180115"/>
              <a:ext cx="5524500" cy="3759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927E34-CF46-F648-B9D0-DA82679FF738}"/>
                </a:ext>
              </a:extLst>
            </p:cNvPr>
            <p:cNvSpPr txBox="1"/>
            <p:nvPr/>
          </p:nvSpPr>
          <p:spPr>
            <a:xfrm>
              <a:off x="9698475" y="448084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DEE902-F410-454A-92FB-696517004897}"/>
                </a:ext>
              </a:extLst>
            </p:cNvPr>
            <p:cNvSpPr txBox="1"/>
            <p:nvPr/>
          </p:nvSpPr>
          <p:spPr>
            <a:xfrm>
              <a:off x="15729161" y="4480841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d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77A1A6-993A-6B4E-892D-FB11D4A3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3179" y="8091715"/>
              <a:ext cx="5524500" cy="37592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44F9FBF-2354-054D-A189-2335E01CA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23865" y="8091715"/>
              <a:ext cx="5524500" cy="3759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A18911-EEE8-A54C-8201-3D193B4A3EA4}"/>
                </a:ext>
              </a:extLst>
            </p:cNvPr>
            <p:cNvSpPr txBox="1"/>
            <p:nvPr/>
          </p:nvSpPr>
          <p:spPr>
            <a:xfrm>
              <a:off x="9698475" y="8386776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600551-5CAE-EE48-93E8-7EA0CC4C40E1}"/>
                </a:ext>
              </a:extLst>
            </p:cNvPr>
            <p:cNvSpPr txBox="1"/>
            <p:nvPr/>
          </p:nvSpPr>
          <p:spPr>
            <a:xfrm>
              <a:off x="15729160" y="8386776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f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DF95B10-A614-284A-AF73-C6598FF86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3179" y="12003315"/>
              <a:ext cx="5524500" cy="3759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A83E70B-0462-3B4F-B29F-07CECCB35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23865" y="12003315"/>
              <a:ext cx="5524500" cy="3759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D201ED-EF57-0C4B-A716-AADD8E04E59A}"/>
                </a:ext>
              </a:extLst>
            </p:cNvPr>
            <p:cNvSpPr txBox="1"/>
            <p:nvPr/>
          </p:nvSpPr>
          <p:spPr>
            <a:xfrm>
              <a:off x="9698474" y="1229032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150052-5187-9B41-852C-03E7B69E6A02}"/>
                </a:ext>
              </a:extLst>
            </p:cNvPr>
            <p:cNvSpPr txBox="1"/>
            <p:nvPr/>
          </p:nvSpPr>
          <p:spPr>
            <a:xfrm>
              <a:off x="15729159" y="1229032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F8B3904-9732-FB45-8188-678C54C10490}"/>
              </a:ext>
            </a:extLst>
          </p:cNvPr>
          <p:cNvGrpSpPr/>
          <p:nvPr/>
        </p:nvGrpSpPr>
        <p:grpSpPr>
          <a:xfrm>
            <a:off x="5448300" y="471714"/>
            <a:ext cx="11378293" cy="15567049"/>
            <a:chOff x="5448300" y="449943"/>
            <a:chExt cx="11378293" cy="155670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343D0B-7C69-2F47-A525-6A9D25EC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462643"/>
              <a:ext cx="55245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872647" y="643626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724C1B-B268-D94E-AC63-50C96DB5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2093" y="449943"/>
              <a:ext cx="5524500" cy="3759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B68531-60E1-0943-AFCD-AF8F3E3295B9}"/>
                </a:ext>
              </a:extLst>
            </p:cNvPr>
            <p:cNvSpPr txBox="1"/>
            <p:nvPr/>
          </p:nvSpPr>
          <p:spPr>
            <a:xfrm>
              <a:off x="15729161" y="643626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E9E05-49CF-0641-9CA9-90591BACE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8300" y="4377426"/>
              <a:ext cx="5524500" cy="3759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3D6E97-1EB2-5546-BD4E-576B4FB07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02093" y="4377426"/>
              <a:ext cx="5524500" cy="3759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8A8802-CF44-064F-8200-320D03F74146}"/>
                </a:ext>
              </a:extLst>
            </p:cNvPr>
            <p:cNvSpPr txBox="1"/>
            <p:nvPr/>
          </p:nvSpPr>
          <p:spPr>
            <a:xfrm>
              <a:off x="9872647" y="4680189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F2C55-AE86-3546-9EAC-1D313CEA55D9}"/>
                </a:ext>
              </a:extLst>
            </p:cNvPr>
            <p:cNvSpPr txBox="1"/>
            <p:nvPr/>
          </p:nvSpPr>
          <p:spPr>
            <a:xfrm>
              <a:off x="15729160" y="4680188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d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8EA28-E9C3-4947-89CF-63F87B400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8300" y="8317609"/>
              <a:ext cx="5524500" cy="37592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E00DB23-E296-114D-B528-4F59CDC26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2093" y="8317609"/>
              <a:ext cx="5524500" cy="37592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A0882-BE83-994F-8F35-913C578F8EA3}"/>
                </a:ext>
              </a:extLst>
            </p:cNvPr>
            <p:cNvSpPr txBox="1"/>
            <p:nvPr/>
          </p:nvSpPr>
          <p:spPr>
            <a:xfrm>
              <a:off x="9872647" y="857218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2F2A98-AD92-794F-9DFE-A3465AF77F7C}"/>
                </a:ext>
              </a:extLst>
            </p:cNvPr>
            <p:cNvSpPr txBox="1"/>
            <p:nvPr/>
          </p:nvSpPr>
          <p:spPr>
            <a:xfrm>
              <a:off x="15729160" y="8572181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f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91AEA56-13B7-204B-9069-378EC95D0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48300" y="12257792"/>
              <a:ext cx="5524500" cy="3759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A25B89-2C7A-474F-9CD0-C06B6554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02093" y="12257792"/>
              <a:ext cx="5524500" cy="37592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3683D8-ED79-844A-B8FD-CC84C1913F50}"/>
                </a:ext>
              </a:extLst>
            </p:cNvPr>
            <p:cNvSpPr txBox="1"/>
            <p:nvPr/>
          </p:nvSpPr>
          <p:spPr>
            <a:xfrm>
              <a:off x="9872646" y="1257424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83927F-7D2A-5342-9210-A00F4F7FE699}"/>
                </a:ext>
              </a:extLst>
            </p:cNvPr>
            <p:cNvSpPr txBox="1"/>
            <p:nvPr/>
          </p:nvSpPr>
          <p:spPr>
            <a:xfrm>
              <a:off x="15729159" y="1257424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12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1587</TotalTime>
  <Words>332</Words>
  <Application>Microsoft Macintosh PowerPoint</Application>
  <PresentationFormat>Custom</PresentationFormat>
  <Paragraphs>117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</cp:revision>
  <dcterms:created xsi:type="dcterms:W3CDTF">2022-05-17T19:10:42Z</dcterms:created>
  <dcterms:modified xsi:type="dcterms:W3CDTF">2022-10-26T12:00:28Z</dcterms:modified>
</cp:coreProperties>
</file>