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47548800" cy="32918400"/>
  <p:notesSz cx="6858000" cy="9144000"/>
  <p:defaultTextStyle>
    <a:defPPr>
      <a:defRPr lang="en-US"/>
    </a:defPPr>
    <a:lvl1pPr marL="0" algn="l" defTabSz="182875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78" algn="l" defTabSz="182875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55" algn="l" defTabSz="182875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131" algn="l" defTabSz="182875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509" algn="l" defTabSz="182875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886" algn="l" defTabSz="182875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264" algn="l" defTabSz="182875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640" algn="l" defTabSz="182875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017" algn="l" defTabSz="182875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49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18"/>
    <p:restoredTop sz="89121"/>
  </p:normalViewPr>
  <p:slideViewPr>
    <p:cSldViewPr snapToGrid="0" snapToObjects="1">
      <p:cViewPr varScale="1">
        <p:scale>
          <a:sx n="38" d="100"/>
          <a:sy n="38" d="100"/>
        </p:scale>
        <p:origin x="1784" y="272"/>
      </p:cViewPr>
      <p:guideLst>
        <p:guide orient="horz" pos="10368"/>
        <p:guide pos="149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CD100-96F6-244B-90D1-120180DBD7F9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852A8-BD59-3649-AA16-7F990F120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44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75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78" algn="l" defTabSz="182875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755" algn="l" defTabSz="182875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131" algn="l" defTabSz="182875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509" algn="l" defTabSz="182875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886" algn="l" defTabSz="182875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264" algn="l" defTabSz="182875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640" algn="l" defTabSz="182875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017" algn="l" defTabSz="182875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– PR 1 </a:t>
            </a:r>
            <a:r>
              <a:rPr lang="en-US" dirty="0" err="1"/>
              <a:t>param</a:t>
            </a:r>
            <a:endParaRPr lang="en-US" dirty="0"/>
          </a:p>
          <a:p>
            <a:r>
              <a:rPr lang="en-US" dirty="0"/>
              <a:t>B – SRK 1 </a:t>
            </a:r>
            <a:r>
              <a:rPr lang="en-US" dirty="0" err="1"/>
              <a:t>param</a:t>
            </a:r>
            <a:endParaRPr lang="en-US" dirty="0"/>
          </a:p>
          <a:p>
            <a:r>
              <a:rPr lang="en-US" dirty="0"/>
              <a:t>C – PR 3 </a:t>
            </a:r>
            <a:r>
              <a:rPr lang="en-US" dirty="0" err="1"/>
              <a:t>params</a:t>
            </a:r>
            <a:endParaRPr lang="en-US" dirty="0"/>
          </a:p>
          <a:p>
            <a:r>
              <a:rPr lang="en-US" dirty="0"/>
              <a:t>D – SRK 3 </a:t>
            </a:r>
            <a:r>
              <a:rPr lang="en-US" dirty="0" err="1"/>
              <a:t>params</a:t>
            </a:r>
            <a:endParaRPr lang="en-US" dirty="0"/>
          </a:p>
          <a:p>
            <a:r>
              <a:rPr lang="en-US" dirty="0"/>
              <a:t>E – no </a:t>
            </a:r>
            <a:r>
              <a:rPr lang="en-US" dirty="0" err="1"/>
              <a:t>Tdep</a:t>
            </a:r>
            <a:r>
              <a:rPr lang="en-US" dirty="0"/>
              <a:t> (2)</a:t>
            </a:r>
          </a:p>
          <a:p>
            <a:r>
              <a:rPr lang="en-US" dirty="0"/>
              <a:t>F – </a:t>
            </a:r>
            <a:r>
              <a:rPr lang="en-US" dirty="0" err="1"/>
              <a:t>lin</a:t>
            </a:r>
            <a:r>
              <a:rPr lang="en-US" dirty="0"/>
              <a:t> </a:t>
            </a:r>
            <a:r>
              <a:rPr lang="en-US" dirty="0" err="1"/>
              <a:t>Tdep</a:t>
            </a:r>
            <a:r>
              <a:rPr lang="en-US" dirty="0"/>
              <a:t> (4)</a:t>
            </a:r>
          </a:p>
          <a:p>
            <a:r>
              <a:rPr lang="en-US" dirty="0"/>
              <a:t>G – </a:t>
            </a:r>
            <a:r>
              <a:rPr lang="en-US" dirty="0" err="1"/>
              <a:t>quadTdep</a:t>
            </a:r>
            <a:r>
              <a:rPr lang="en-US" dirty="0"/>
              <a:t> (6)</a:t>
            </a:r>
          </a:p>
          <a:p>
            <a:r>
              <a:rPr lang="en-US" dirty="0"/>
              <a:t>H – </a:t>
            </a:r>
            <a:r>
              <a:rPr lang="en-US" dirty="0" err="1"/>
              <a:t>polyTdep</a:t>
            </a:r>
            <a:r>
              <a:rPr lang="en-US" dirty="0"/>
              <a:t> (8)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9852A8-BD59-3649-AA16-7F990F1205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44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– PR 1 </a:t>
            </a:r>
            <a:r>
              <a:rPr lang="en-US" dirty="0" err="1"/>
              <a:t>param</a:t>
            </a:r>
            <a:endParaRPr lang="en-US" dirty="0"/>
          </a:p>
          <a:p>
            <a:r>
              <a:rPr lang="en-US" dirty="0"/>
              <a:t>B – SRK 1 </a:t>
            </a:r>
            <a:r>
              <a:rPr lang="en-US" dirty="0" err="1"/>
              <a:t>param</a:t>
            </a:r>
            <a:endParaRPr lang="en-US" dirty="0"/>
          </a:p>
          <a:p>
            <a:r>
              <a:rPr lang="en-US" dirty="0"/>
              <a:t>C – PR 3 </a:t>
            </a:r>
            <a:r>
              <a:rPr lang="en-US" dirty="0" err="1"/>
              <a:t>params</a:t>
            </a:r>
            <a:endParaRPr lang="en-US" dirty="0"/>
          </a:p>
          <a:p>
            <a:r>
              <a:rPr lang="en-US" dirty="0"/>
              <a:t>D – SRK 3 </a:t>
            </a:r>
            <a:r>
              <a:rPr lang="en-US" dirty="0" err="1"/>
              <a:t>params</a:t>
            </a:r>
            <a:endParaRPr lang="en-US" dirty="0"/>
          </a:p>
          <a:p>
            <a:r>
              <a:rPr lang="en-US" dirty="0"/>
              <a:t>E – no </a:t>
            </a:r>
            <a:r>
              <a:rPr lang="en-US" dirty="0" err="1"/>
              <a:t>Tdep</a:t>
            </a:r>
            <a:r>
              <a:rPr lang="en-US" dirty="0"/>
              <a:t> (2)</a:t>
            </a:r>
          </a:p>
          <a:p>
            <a:r>
              <a:rPr lang="en-US" dirty="0"/>
              <a:t>F – </a:t>
            </a:r>
            <a:r>
              <a:rPr lang="en-US" dirty="0" err="1"/>
              <a:t>lin</a:t>
            </a:r>
            <a:r>
              <a:rPr lang="en-US" dirty="0"/>
              <a:t> </a:t>
            </a:r>
            <a:r>
              <a:rPr lang="en-US" dirty="0" err="1"/>
              <a:t>Tdep</a:t>
            </a:r>
            <a:r>
              <a:rPr lang="en-US" dirty="0"/>
              <a:t> (4)</a:t>
            </a:r>
          </a:p>
          <a:p>
            <a:r>
              <a:rPr lang="en-US" dirty="0"/>
              <a:t>G – </a:t>
            </a:r>
            <a:r>
              <a:rPr lang="en-US" dirty="0" err="1"/>
              <a:t>quadTdep</a:t>
            </a:r>
            <a:r>
              <a:rPr lang="en-US" dirty="0"/>
              <a:t> (6)</a:t>
            </a:r>
          </a:p>
          <a:p>
            <a:r>
              <a:rPr lang="en-US" dirty="0"/>
              <a:t>H – </a:t>
            </a:r>
            <a:r>
              <a:rPr lang="en-US" dirty="0" err="1"/>
              <a:t>polyTdep</a:t>
            </a:r>
            <a:r>
              <a:rPr lang="en-US" dirty="0"/>
              <a:t> (8)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9852A8-BD59-3649-AA16-7F990F1205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16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– PR 1 </a:t>
            </a:r>
            <a:r>
              <a:rPr lang="en-US" dirty="0" err="1"/>
              <a:t>param</a:t>
            </a:r>
            <a:endParaRPr lang="en-US" dirty="0"/>
          </a:p>
          <a:p>
            <a:r>
              <a:rPr lang="en-US" dirty="0"/>
              <a:t>B – SRK 1 </a:t>
            </a:r>
            <a:r>
              <a:rPr lang="en-US" dirty="0" err="1"/>
              <a:t>param</a:t>
            </a:r>
            <a:endParaRPr lang="en-US" dirty="0"/>
          </a:p>
          <a:p>
            <a:r>
              <a:rPr lang="en-US" dirty="0"/>
              <a:t>C – PR 3 </a:t>
            </a:r>
            <a:r>
              <a:rPr lang="en-US" dirty="0" err="1"/>
              <a:t>params</a:t>
            </a:r>
            <a:endParaRPr lang="en-US" dirty="0"/>
          </a:p>
          <a:p>
            <a:r>
              <a:rPr lang="en-US" dirty="0"/>
              <a:t>D – SRK 3 </a:t>
            </a:r>
            <a:r>
              <a:rPr lang="en-US" dirty="0" err="1"/>
              <a:t>params</a:t>
            </a:r>
            <a:endParaRPr lang="en-US" dirty="0"/>
          </a:p>
          <a:p>
            <a:r>
              <a:rPr lang="en-US" dirty="0"/>
              <a:t>E – no </a:t>
            </a:r>
            <a:r>
              <a:rPr lang="en-US" dirty="0" err="1"/>
              <a:t>Tdep</a:t>
            </a:r>
            <a:r>
              <a:rPr lang="en-US" dirty="0"/>
              <a:t> (2)</a:t>
            </a:r>
          </a:p>
          <a:p>
            <a:r>
              <a:rPr lang="en-US" dirty="0"/>
              <a:t>F – </a:t>
            </a:r>
            <a:r>
              <a:rPr lang="en-US" dirty="0" err="1"/>
              <a:t>lin</a:t>
            </a:r>
            <a:r>
              <a:rPr lang="en-US" dirty="0"/>
              <a:t> </a:t>
            </a:r>
            <a:r>
              <a:rPr lang="en-US" dirty="0" err="1"/>
              <a:t>Tdep</a:t>
            </a:r>
            <a:r>
              <a:rPr lang="en-US" dirty="0"/>
              <a:t> (4)</a:t>
            </a:r>
          </a:p>
          <a:p>
            <a:r>
              <a:rPr lang="en-US" dirty="0"/>
              <a:t>G – </a:t>
            </a:r>
            <a:r>
              <a:rPr lang="en-US" dirty="0" err="1"/>
              <a:t>quadTdep</a:t>
            </a:r>
            <a:r>
              <a:rPr lang="en-US" dirty="0"/>
              <a:t> (6)</a:t>
            </a:r>
          </a:p>
          <a:p>
            <a:r>
              <a:rPr lang="en-US" dirty="0"/>
              <a:t>H – </a:t>
            </a:r>
            <a:r>
              <a:rPr lang="en-US" dirty="0" err="1"/>
              <a:t>polyTdep</a:t>
            </a:r>
            <a:r>
              <a:rPr lang="en-US" dirty="0"/>
              <a:t> (8)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9852A8-BD59-3649-AA16-7F990F1205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25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9852A8-BD59-3649-AA16-7F990F1205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07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9852A8-BD59-3649-AA16-7F990F1205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2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6160" y="5387342"/>
            <a:ext cx="4041648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3600" y="17289782"/>
            <a:ext cx="356616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4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027113" y="1752600"/>
            <a:ext cx="1025271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68983" y="1752600"/>
            <a:ext cx="3016377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5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218" y="8206749"/>
            <a:ext cx="4101084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4218" y="22029429"/>
            <a:ext cx="4101084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8980" y="8763000"/>
            <a:ext cx="2020824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071580" y="8763000"/>
            <a:ext cx="2020824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173" y="1752607"/>
            <a:ext cx="4101084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5178" y="8069582"/>
            <a:ext cx="20115368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5178" y="12024360"/>
            <a:ext cx="20115368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071583" y="8069582"/>
            <a:ext cx="20214433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071583" y="12024360"/>
            <a:ext cx="20214433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5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173" y="2194560"/>
            <a:ext cx="15335726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14433" y="4739647"/>
            <a:ext cx="2407158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75173" y="9875520"/>
            <a:ext cx="15335726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3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173" y="2194560"/>
            <a:ext cx="15335726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214433" y="4739647"/>
            <a:ext cx="2407158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75173" y="9875520"/>
            <a:ext cx="15335726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3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8980" y="1752607"/>
            <a:ext cx="4101084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8980" y="8763000"/>
            <a:ext cx="4101084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68980" y="30510487"/>
            <a:ext cx="106984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CF60C-A504-6447-9F1C-7F75B010BCC6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750540" y="30510487"/>
            <a:ext cx="160477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581340" y="30510487"/>
            <a:ext cx="106984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1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13E0EC1-D024-0747-A8C6-654263EC50F8}"/>
              </a:ext>
            </a:extLst>
          </p:cNvPr>
          <p:cNvGrpSpPr/>
          <p:nvPr/>
        </p:nvGrpSpPr>
        <p:grpSpPr>
          <a:xfrm>
            <a:off x="26255152" y="14414507"/>
            <a:ext cx="1217840" cy="4163633"/>
            <a:chOff x="8515685" y="1263650"/>
            <a:chExt cx="608920" cy="2081816"/>
          </a:xfrm>
        </p:grpSpPr>
        <p:sp>
          <p:nvSpPr>
            <p:cNvPr id="97" name="Left Bracket 96">
              <a:extLst>
                <a:ext uri="{FF2B5EF4-FFF2-40B4-BE49-F238E27FC236}">
                  <a16:creationId xmlns:a16="http://schemas.microsoft.com/office/drawing/2014/main" id="{4A229769-D096-7B4C-B2E7-47EC0C17ED21}"/>
                </a:ext>
              </a:extLst>
            </p:cNvPr>
            <p:cNvSpPr/>
            <p:nvPr/>
          </p:nvSpPr>
          <p:spPr>
            <a:xfrm>
              <a:off x="8607593" y="1263650"/>
              <a:ext cx="164589" cy="2081816"/>
            </a:xfrm>
            <a:prstGeom prst="leftBracket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00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F1F4C23-2B38-9C47-85B3-BAC99D3CE298}"/>
                </a:ext>
              </a:extLst>
            </p:cNvPr>
            <p:cNvCxnSpPr>
              <a:stCxn id="97" idx="0"/>
            </p:cNvCxnSpPr>
            <p:nvPr/>
          </p:nvCxnSpPr>
          <p:spPr>
            <a:xfrm>
              <a:off x="8772182" y="1263650"/>
              <a:ext cx="352423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DF7E7BDE-0425-D04D-B683-935D323379F9}"/>
                </a:ext>
              </a:extLst>
            </p:cNvPr>
            <p:cNvCxnSpPr>
              <a:stCxn id="97" idx="2"/>
            </p:cNvCxnSpPr>
            <p:nvPr/>
          </p:nvCxnSpPr>
          <p:spPr>
            <a:xfrm>
              <a:off x="8772182" y="3345466"/>
              <a:ext cx="21129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39B2461-746B-B34B-9A63-5585F8E86712}"/>
                </a:ext>
              </a:extLst>
            </p:cNvPr>
            <p:cNvCxnSpPr>
              <a:stCxn id="97" idx="1"/>
              <a:endCxn id="66" idx="1"/>
            </p:cNvCxnSpPr>
            <p:nvPr/>
          </p:nvCxnSpPr>
          <p:spPr>
            <a:xfrm flipV="1">
              <a:off x="8607593" y="2269502"/>
              <a:ext cx="164591" cy="3505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7FE48-4F92-234E-9D02-612B5019D26A}"/>
                </a:ext>
              </a:extLst>
            </p:cNvPr>
            <p:cNvCxnSpPr>
              <a:stCxn id="60" idx="3"/>
              <a:endCxn id="97" idx="1"/>
            </p:cNvCxnSpPr>
            <p:nvPr/>
          </p:nvCxnSpPr>
          <p:spPr>
            <a:xfrm>
              <a:off x="8515685" y="2271443"/>
              <a:ext cx="91908" cy="33115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2E7DDDEB-4839-8044-A320-4A3980E0F959}"/>
              </a:ext>
            </a:extLst>
          </p:cNvPr>
          <p:cNvSpPr txBox="1"/>
          <p:nvPr/>
        </p:nvSpPr>
        <p:spPr>
          <a:xfrm>
            <a:off x="27472996" y="12236423"/>
            <a:ext cx="4006478" cy="2308324"/>
          </a:xfrm>
          <a:prstGeom prst="rect">
            <a:avLst/>
          </a:prstGeom>
          <a:noFill/>
          <a:ln w="28575"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Step 3(</a:t>
            </a:r>
            <a:r>
              <a:rPr lang="en-US" sz="4800" b="1" u="sng" dirty="0" err="1"/>
              <a:t>i</a:t>
            </a:r>
            <a:r>
              <a:rPr lang="en-US" sz="4800" b="1" u="sng" dirty="0"/>
              <a:t>)</a:t>
            </a:r>
          </a:p>
          <a:p>
            <a:pPr algn="ctr"/>
            <a:r>
              <a:rPr lang="en-US" sz="4800" dirty="0"/>
              <a:t>Identifiability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81B0263-8DBD-C448-980A-C240B49FAA23}"/>
                  </a:ext>
                </a:extLst>
              </p:cNvPr>
              <p:cNvSpPr txBox="1"/>
              <p:nvPr/>
            </p:nvSpPr>
            <p:spPr>
              <a:xfrm>
                <a:off x="26768150" y="15031118"/>
                <a:ext cx="5416178" cy="2790187"/>
              </a:xfrm>
              <a:prstGeom prst="rect">
                <a:avLst/>
              </a:prstGeom>
              <a:noFill/>
              <a:ln w="28575">
                <a:solidFill>
                  <a:srgbClr val="0432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u="sng" dirty="0"/>
                  <a:t>Step 3(ii)</a:t>
                </a:r>
              </a:p>
              <a:p>
                <a:pPr algn="ctr"/>
                <a:r>
                  <a:rPr lang="en-US" sz="4800" dirty="0"/>
                  <a:t>Uncertainty Analysis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81B0263-8DBD-C448-980A-C240B49FA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8150" y="15031118"/>
                <a:ext cx="5416178" cy="2790187"/>
              </a:xfrm>
              <a:prstGeom prst="rect">
                <a:avLst/>
              </a:prstGeom>
              <a:blipFill>
                <a:blip r:embed="rId2"/>
                <a:stretch>
                  <a:fillRect l="-3030" t="-4505" r="-3030" b="-1802"/>
                </a:stretch>
              </a:blipFill>
              <a:ln w="28575">
                <a:solidFill>
                  <a:srgbClr val="0432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2A965FE-CE46-4C4F-89DE-2338CC7E2FE3}"/>
              </a:ext>
            </a:extLst>
          </p:cNvPr>
          <p:cNvGrpSpPr/>
          <p:nvPr/>
        </p:nvGrpSpPr>
        <p:grpSpPr>
          <a:xfrm>
            <a:off x="26810411" y="18307740"/>
            <a:ext cx="5331659" cy="3613978"/>
            <a:chOff x="8651359" y="2961973"/>
            <a:chExt cx="2665829" cy="1806988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38A529E-BF9D-544B-A58F-7E38C7EA949C}"/>
                </a:ext>
              </a:extLst>
            </p:cNvPr>
            <p:cNvSpPr txBox="1"/>
            <p:nvPr/>
          </p:nvSpPr>
          <p:spPr>
            <a:xfrm>
              <a:off x="8651359" y="2961973"/>
              <a:ext cx="2665829" cy="1769714"/>
            </a:xfrm>
            <a:prstGeom prst="rect">
              <a:avLst/>
            </a:prstGeom>
            <a:noFill/>
            <a:ln w="28575">
              <a:solidFill>
                <a:srgbClr val="0432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u="sng" dirty="0"/>
                <a:t>Step 3(iii)</a:t>
              </a:r>
            </a:p>
            <a:p>
              <a:pPr algn="ctr"/>
              <a:r>
                <a:rPr lang="en-US" sz="4800" dirty="0"/>
                <a:t>Optimality Analysis</a:t>
              </a:r>
            </a:p>
            <a:p>
              <a:pPr algn="ctr"/>
              <a:endParaRPr lang="en-US" sz="4800" dirty="0"/>
            </a:p>
            <a:p>
              <a:pPr algn="ctr"/>
              <a:endParaRPr lang="en-US" sz="4800" dirty="0"/>
            </a:p>
            <a:p>
              <a:pPr algn="ctr"/>
              <a:endParaRPr lang="en-US" sz="3200" dirty="0"/>
            </a:p>
          </p:txBody>
        </p:sp>
        <p:pic>
          <p:nvPicPr>
            <p:cNvPr id="1026" name="Picture 2" descr="https://lh4.googleusercontent.com/jHfKAKWaIcBzb-YW-x9SZZcPbAoneCljbXOOcIoXhmUUKAt9x2dZn7tHAz1G4Rch5-a763A2xU7XdpN_xBsKLiO8tomUnXzW8Ze1lF0TbyvWT9qIbAiiyjMrwTVWfdvvjPX95H4YRpq8sfZuLP8WiA">
              <a:extLst>
                <a:ext uri="{FF2B5EF4-FFF2-40B4-BE49-F238E27FC236}">
                  <a16:creationId xmlns:a16="http://schemas.microsoft.com/office/drawing/2014/main" id="{30C07BFE-AEBB-D247-8944-3094199CC9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8804" y="3625961"/>
              <a:ext cx="1150938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8B9FB9A-42A4-AB44-BC5F-F4123C41CC0F}"/>
              </a:ext>
            </a:extLst>
          </p:cNvPr>
          <p:cNvGrpSpPr/>
          <p:nvPr/>
        </p:nvGrpSpPr>
        <p:grpSpPr>
          <a:xfrm>
            <a:off x="19768504" y="15877217"/>
            <a:ext cx="861017" cy="1168369"/>
            <a:chOff x="5272360" y="2006015"/>
            <a:chExt cx="430508" cy="573172"/>
          </a:xfrm>
        </p:grpSpPr>
        <p:sp>
          <p:nvSpPr>
            <p:cNvPr id="94" name="Left Bracket 93">
              <a:extLst>
                <a:ext uri="{FF2B5EF4-FFF2-40B4-BE49-F238E27FC236}">
                  <a16:creationId xmlns:a16="http://schemas.microsoft.com/office/drawing/2014/main" id="{67270D22-868E-8040-8B41-1E172FDBAEAA}"/>
                </a:ext>
              </a:extLst>
            </p:cNvPr>
            <p:cNvSpPr/>
            <p:nvPr/>
          </p:nvSpPr>
          <p:spPr>
            <a:xfrm rot="10800000">
              <a:off x="5444187" y="2006015"/>
              <a:ext cx="160883" cy="573172"/>
            </a:xfrm>
            <a:prstGeom prst="leftBracket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00" dirty="0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9B52679-41DE-D44A-BD20-F48064DEBE15}"/>
                </a:ext>
              </a:extLst>
            </p:cNvPr>
            <p:cNvCxnSpPr/>
            <p:nvPr/>
          </p:nvCxnSpPr>
          <p:spPr>
            <a:xfrm flipH="1">
              <a:off x="5272360" y="2006015"/>
              <a:ext cx="201168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0463F9B-148A-5E44-9A9D-DEC6CBBA8915}"/>
                </a:ext>
              </a:extLst>
            </p:cNvPr>
            <p:cNvCxnSpPr>
              <a:stCxn id="94" idx="1"/>
              <a:endCxn id="60" idx="1"/>
            </p:cNvCxnSpPr>
            <p:nvPr/>
          </p:nvCxnSpPr>
          <p:spPr>
            <a:xfrm flipV="1">
              <a:off x="5605070" y="2277242"/>
              <a:ext cx="97798" cy="1535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BF65F2E-A2B2-6544-BACF-BE1E29BB870F}"/>
              </a:ext>
            </a:extLst>
          </p:cNvPr>
          <p:cNvGrpSpPr/>
          <p:nvPr/>
        </p:nvGrpSpPr>
        <p:grpSpPr>
          <a:xfrm>
            <a:off x="14786953" y="15877216"/>
            <a:ext cx="856647" cy="1146345"/>
            <a:chOff x="2783765" y="2006015"/>
            <a:chExt cx="428323" cy="57317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0CF408A-A0D6-4B4B-82FA-500DEE0B667A}"/>
                </a:ext>
              </a:extLst>
            </p:cNvPr>
            <p:cNvCxnSpPr>
              <a:stCxn id="11" idx="2"/>
            </p:cNvCxnSpPr>
            <p:nvPr/>
          </p:nvCxnSpPr>
          <p:spPr>
            <a:xfrm>
              <a:off x="3006378" y="2579187"/>
              <a:ext cx="33884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DF57BBE-B6CE-0D44-B359-04ED087B2615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>
              <a:off x="3006378" y="2006015"/>
              <a:ext cx="20571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0FFA4F-004F-D645-9976-92DE9776C72E}"/>
                </a:ext>
              </a:extLst>
            </p:cNvPr>
            <p:cNvCxnSpPr>
              <a:stCxn id="19" idx="3"/>
              <a:endCxn id="11" idx="1"/>
            </p:cNvCxnSpPr>
            <p:nvPr/>
          </p:nvCxnSpPr>
          <p:spPr>
            <a:xfrm>
              <a:off x="2783765" y="2269518"/>
              <a:ext cx="95613" cy="2308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Left Bracket 10">
              <a:extLst>
                <a:ext uri="{FF2B5EF4-FFF2-40B4-BE49-F238E27FC236}">
                  <a16:creationId xmlns:a16="http://schemas.microsoft.com/office/drawing/2014/main" id="{7D3CFC1D-4587-DD4D-9CBB-3BACBCBDC4DF}"/>
                </a:ext>
              </a:extLst>
            </p:cNvPr>
            <p:cNvSpPr/>
            <p:nvPr/>
          </p:nvSpPr>
          <p:spPr>
            <a:xfrm>
              <a:off x="2879378" y="2006015"/>
              <a:ext cx="127000" cy="573172"/>
            </a:xfrm>
            <a:prstGeom prst="leftBracket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00" dirty="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00E49BA-CB7B-9946-B83F-D0C99B2C7A0B}"/>
              </a:ext>
            </a:extLst>
          </p:cNvPr>
          <p:cNvSpPr txBox="1"/>
          <p:nvPr/>
        </p:nvSpPr>
        <p:spPr>
          <a:xfrm>
            <a:off x="15299949" y="16729217"/>
            <a:ext cx="4812210" cy="2308324"/>
          </a:xfrm>
          <a:prstGeom prst="rect">
            <a:avLst/>
          </a:prstGeom>
          <a:noFill/>
          <a:ln w="28575"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Step 1(ii)</a:t>
            </a:r>
          </a:p>
          <a:p>
            <a:pPr algn="ctr"/>
            <a:r>
              <a:rPr lang="en-US" sz="4800" dirty="0"/>
              <a:t>Compare Model Fit Indices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AD6DE9C-E889-A341-8D7C-51B2C695B6D3}"/>
              </a:ext>
            </a:extLst>
          </p:cNvPr>
          <p:cNvGrpSpPr/>
          <p:nvPr/>
        </p:nvGrpSpPr>
        <p:grpSpPr>
          <a:xfrm>
            <a:off x="9313742" y="15250059"/>
            <a:ext cx="5473211" cy="2308324"/>
            <a:chOff x="44977" y="3053026"/>
            <a:chExt cx="2736605" cy="115416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91B94C-03C0-EB4A-BD3F-6648F24F58F2}"/>
                </a:ext>
              </a:extLst>
            </p:cNvPr>
            <p:cNvSpPr txBox="1"/>
            <p:nvPr/>
          </p:nvSpPr>
          <p:spPr>
            <a:xfrm>
              <a:off x="44977" y="3053026"/>
              <a:ext cx="2736605" cy="1154162"/>
            </a:xfrm>
            <a:prstGeom prst="rect">
              <a:avLst/>
            </a:prstGeom>
            <a:noFill/>
            <a:ln w="28575">
              <a:solidFill>
                <a:srgbClr val="0432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u="sng" dirty="0"/>
                <a:t>Step 0</a:t>
              </a:r>
            </a:p>
            <a:p>
              <a:pPr algn="ctr"/>
              <a:r>
                <a:rPr lang="en-US" sz="4800" dirty="0"/>
                <a:t>Estimate Parameters</a:t>
              </a:r>
            </a:p>
            <a:p>
              <a:pPr algn="ctr"/>
              <a:endParaRPr lang="en-US" sz="4800" dirty="0"/>
            </a:p>
          </p:txBody>
        </p:sp>
        <p:pic>
          <p:nvPicPr>
            <p:cNvPr id="21" name="Picture 20" descr="Logo&#10;&#10;Description automatically generated">
              <a:extLst>
                <a:ext uri="{FF2B5EF4-FFF2-40B4-BE49-F238E27FC236}">
                  <a16:creationId xmlns:a16="http://schemas.microsoft.com/office/drawing/2014/main" id="{69522DBC-F418-1249-BEB6-C79B68261406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030" y="3865617"/>
              <a:ext cx="633006" cy="223013"/>
            </a:xfrm>
            <a:prstGeom prst="rect">
              <a:avLst/>
            </a:prstGeom>
          </p:spPr>
        </p:pic>
        <p:pic>
          <p:nvPicPr>
            <p:cNvPr id="55" name="Picture 54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D180184F-AE5F-EB4D-B684-878C5D7210E5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8452" y="3792605"/>
              <a:ext cx="1007897" cy="369039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EC00174-EC5C-8743-8A7B-9B11C75E823B}"/>
              </a:ext>
            </a:extLst>
          </p:cNvPr>
          <p:cNvGrpSpPr/>
          <p:nvPr/>
        </p:nvGrpSpPr>
        <p:grpSpPr>
          <a:xfrm>
            <a:off x="15643596" y="12465400"/>
            <a:ext cx="4124904" cy="3539430"/>
            <a:chOff x="3125498" y="321690"/>
            <a:chExt cx="2062452" cy="176971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FCC20A-56A8-0945-8992-632963F4176B}"/>
                </a:ext>
              </a:extLst>
            </p:cNvPr>
            <p:cNvSpPr txBox="1"/>
            <p:nvPr/>
          </p:nvSpPr>
          <p:spPr>
            <a:xfrm>
              <a:off x="3125498" y="321690"/>
              <a:ext cx="2062452" cy="1769714"/>
            </a:xfrm>
            <a:prstGeom prst="rect">
              <a:avLst/>
            </a:prstGeom>
            <a:noFill/>
            <a:ln w="28575">
              <a:solidFill>
                <a:srgbClr val="0432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u="sng" dirty="0"/>
                <a:t>Step 1(</a:t>
              </a:r>
              <a:r>
                <a:rPr lang="en-US" sz="4800" b="1" u="sng" dirty="0" err="1"/>
                <a:t>i</a:t>
              </a:r>
              <a:r>
                <a:rPr lang="en-US" sz="4800" b="1" u="sng" dirty="0"/>
                <a:t>)</a:t>
              </a:r>
            </a:p>
            <a:p>
              <a:pPr algn="ctr"/>
              <a:r>
                <a:rPr lang="en-US" sz="4800" dirty="0"/>
                <a:t>Visualize Fits</a:t>
              </a:r>
            </a:p>
            <a:p>
              <a:pPr algn="ctr"/>
              <a:endParaRPr lang="en-US" sz="4800" dirty="0"/>
            </a:p>
            <a:p>
              <a:pPr algn="ctr"/>
              <a:endParaRPr lang="en-US" sz="4800" dirty="0"/>
            </a:p>
            <a:p>
              <a:pPr algn="ctr"/>
              <a:endParaRPr lang="en-US" sz="3200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E32A4FC-60A3-664C-8EF2-50369BA89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66259" y="1129390"/>
              <a:ext cx="1380930" cy="94183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3C26019-B519-2049-AEEB-CDC5AD007F43}"/>
                  </a:ext>
                </a:extLst>
              </p:cNvPr>
              <p:cNvSpPr txBox="1"/>
              <p:nvPr/>
            </p:nvSpPr>
            <p:spPr>
              <a:xfrm>
                <a:off x="20629520" y="15367331"/>
                <a:ext cx="5625635" cy="2125518"/>
              </a:xfrm>
              <a:prstGeom prst="rect">
                <a:avLst/>
              </a:prstGeom>
              <a:noFill/>
              <a:ln w="28575">
                <a:solidFill>
                  <a:srgbClr val="0432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u="sng" dirty="0"/>
                  <a:t>Step 2</a:t>
                </a:r>
              </a:p>
              <a:p>
                <a:pPr algn="ctr"/>
                <a:r>
                  <a:rPr lang="en-US" sz="4800" dirty="0"/>
                  <a:t>Rank Models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𝐴𝐼𝐶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𝑀𝑆𝐸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3C26019-B519-2049-AEEB-CDC5AD007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520" y="15367331"/>
                <a:ext cx="5625635" cy="2125518"/>
              </a:xfrm>
              <a:prstGeom prst="rect">
                <a:avLst/>
              </a:prstGeom>
              <a:blipFill>
                <a:blip r:embed="rId7"/>
                <a:stretch>
                  <a:fillRect t="-5294" b="-2941"/>
                </a:stretch>
              </a:blipFill>
              <a:ln w="28575">
                <a:solidFill>
                  <a:srgbClr val="0432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43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3EF997BE-B18C-134D-BB2B-863BCF756FDA}"/>
              </a:ext>
            </a:extLst>
          </p:cNvPr>
          <p:cNvGrpSpPr/>
          <p:nvPr/>
        </p:nvGrpSpPr>
        <p:grpSpPr>
          <a:xfrm>
            <a:off x="2312010" y="10521170"/>
            <a:ext cx="44498464" cy="11876060"/>
            <a:chOff x="2379743" y="10577680"/>
            <a:chExt cx="44498464" cy="1187606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7F4C978-6964-A343-9C31-CE454BB7D511}"/>
                </a:ext>
              </a:extLst>
            </p:cNvPr>
            <p:cNvSpPr txBox="1"/>
            <p:nvPr/>
          </p:nvSpPr>
          <p:spPr>
            <a:xfrm>
              <a:off x="26280364" y="14687156"/>
              <a:ext cx="429881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600" dirty="0">
                  <a:latin typeface="Arial" panose="020B0604020202020204" pitchFamily="34" charset="0"/>
                  <a:cs typeface="Arial" panose="020B0604020202020204" pitchFamily="34" charset="0"/>
                </a:rPr>
                <a:t>Top Ranked Model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D562825-2A34-F74A-BF70-DCB34C6AE09D}"/>
                </a:ext>
              </a:extLst>
            </p:cNvPr>
            <p:cNvSpPr txBox="1"/>
            <p:nvPr/>
          </p:nvSpPr>
          <p:spPr>
            <a:xfrm>
              <a:off x="16381103" y="14701769"/>
              <a:ext cx="4234013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600" dirty="0">
                  <a:latin typeface="Arial" panose="020B0604020202020204" pitchFamily="34" charset="0"/>
                  <a:cs typeface="Arial" panose="020B0604020202020204" pitchFamily="34" charset="0"/>
                </a:rPr>
                <a:t>Model Errors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FBDEA873-AB70-B34D-85AF-050DCBE613C4}"/>
                </a:ext>
              </a:extLst>
            </p:cNvPr>
            <p:cNvCxnSpPr>
              <a:cxnSpLocks/>
              <a:stCxn id="28" idx="3"/>
              <a:endCxn id="36" idx="1"/>
            </p:cNvCxnSpPr>
            <p:nvPr/>
          </p:nvCxnSpPr>
          <p:spPr>
            <a:xfrm flipV="1">
              <a:off x="37235403" y="16472949"/>
              <a:ext cx="2632296" cy="15476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5FECB67-643D-C548-8AF1-2ECC18FC6F4B}"/>
                </a:ext>
              </a:extLst>
            </p:cNvPr>
            <p:cNvCxnSpPr>
              <a:cxnSpLocks/>
              <a:stCxn id="26" idx="3"/>
              <a:endCxn id="28" idx="1"/>
            </p:cNvCxnSpPr>
            <p:nvPr/>
          </p:nvCxnSpPr>
          <p:spPr>
            <a:xfrm flipV="1">
              <a:off x="25999505" y="16488425"/>
              <a:ext cx="4860528" cy="205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446778C-119B-B849-AED1-859C3BA56820}"/>
                </a:ext>
              </a:extLst>
            </p:cNvPr>
            <p:cNvCxnSpPr>
              <a:cxnSpLocks/>
              <a:stCxn id="30" idx="3"/>
              <a:endCxn id="26" idx="1"/>
            </p:cNvCxnSpPr>
            <p:nvPr/>
          </p:nvCxnSpPr>
          <p:spPr>
            <a:xfrm>
              <a:off x="16254055" y="16488426"/>
              <a:ext cx="4119816" cy="2054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E20D86D-EF8A-5E4A-BD6D-B3BDC0776C09}"/>
                </a:ext>
              </a:extLst>
            </p:cNvPr>
            <p:cNvCxnSpPr>
              <a:cxnSpLocks/>
              <a:stCxn id="32" idx="3"/>
              <a:endCxn id="30" idx="1"/>
            </p:cNvCxnSpPr>
            <p:nvPr/>
          </p:nvCxnSpPr>
          <p:spPr>
            <a:xfrm>
              <a:off x="6390189" y="16457473"/>
              <a:ext cx="4823626" cy="30953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5DA86BE-4CFE-2A44-AEC6-8C55C18BCDED}"/>
                </a:ext>
              </a:extLst>
            </p:cNvPr>
            <p:cNvSpPr txBox="1"/>
            <p:nvPr/>
          </p:nvSpPr>
          <p:spPr>
            <a:xfrm>
              <a:off x="3533087" y="15980419"/>
              <a:ext cx="2857102" cy="954107"/>
            </a:xfrm>
            <a:prstGeom prst="rect">
              <a:avLst/>
            </a:prstGeom>
            <a:noFill/>
            <a:ln w="28575">
              <a:solidFill>
                <a:srgbClr val="0432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60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9E716D6-739B-EF45-8096-ADDA4C855D89}"/>
                </a:ext>
              </a:extLst>
            </p:cNvPr>
            <p:cNvGrpSpPr/>
            <p:nvPr/>
          </p:nvGrpSpPr>
          <p:grpSpPr>
            <a:xfrm>
              <a:off x="11213815" y="14041602"/>
              <a:ext cx="5040240" cy="4893647"/>
              <a:chOff x="4289924" y="2168017"/>
              <a:chExt cx="2520120" cy="2445251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C13B202-666E-F348-930C-FC3B24054124}"/>
                  </a:ext>
                </a:extLst>
              </p:cNvPr>
              <p:cNvSpPr txBox="1"/>
              <p:nvPr/>
            </p:nvSpPr>
            <p:spPr>
              <a:xfrm>
                <a:off x="4289924" y="2168017"/>
                <a:ext cx="2520120" cy="2445251"/>
              </a:xfrm>
              <a:prstGeom prst="rect">
                <a:avLst/>
              </a:prstGeom>
              <a:noFill/>
              <a:ln w="28575">
                <a:solidFill>
                  <a:srgbClr val="0432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6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Step 1</a:t>
                </a:r>
              </a:p>
              <a:p>
                <a:pPr algn="ctr"/>
                <a:r>
                  <a:rPr lang="en-US" sz="5600" dirty="0">
                    <a:latin typeface="Arial" panose="020B0604020202020204" pitchFamily="34" charset="0"/>
                    <a:cs typeface="Arial" panose="020B0604020202020204" pitchFamily="34" charset="0"/>
                  </a:rPr>
                  <a:t>Visualize and assess fit</a:t>
                </a:r>
              </a:p>
              <a:p>
                <a:pPr algn="ctr"/>
                <a:endParaRPr 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5741C64B-0CF0-4040-B357-F53FB64F7A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7682" y="3512697"/>
                <a:ext cx="1544604" cy="941832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3E7E2E-3AAA-7E45-A688-C94E7F1DD4DF}"/>
                    </a:ext>
                  </a:extLst>
                </p:cNvPr>
                <p:cNvSpPr txBox="1"/>
                <p:nvPr/>
              </p:nvSpPr>
              <p:spPr>
                <a:xfrm>
                  <a:off x="20373871" y="15304610"/>
                  <a:ext cx="5625634" cy="2371740"/>
                </a:xfrm>
                <a:prstGeom prst="rect">
                  <a:avLst/>
                </a:prstGeom>
                <a:noFill/>
                <a:ln w="28575">
                  <a:solidFill>
                    <a:srgbClr val="0432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600" b="1" u="sng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Step 2</a:t>
                  </a:r>
                </a:p>
                <a:p>
                  <a:pPr algn="ctr"/>
                  <a:r>
                    <a:rPr lang="en-US" sz="5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Rank Models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𝐴𝐼𝐶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ln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𝑀𝑆𝐸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3E7E2E-3AAA-7E45-A688-C94E7F1DD4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73871" y="15304610"/>
                  <a:ext cx="5625634" cy="2371740"/>
                </a:xfrm>
                <a:prstGeom prst="rect">
                  <a:avLst/>
                </a:prstGeom>
                <a:blipFill>
                  <a:blip r:embed="rId3"/>
                  <a:stretch>
                    <a:fillRect t="-6915" b="-2660"/>
                  </a:stretch>
                </a:blipFill>
                <a:ln w="28575">
                  <a:solidFill>
                    <a:srgbClr val="0432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1F5EB53-5EB8-FF45-866E-D08508B9C07D}"/>
                </a:ext>
              </a:extLst>
            </p:cNvPr>
            <p:cNvGrpSpPr/>
            <p:nvPr/>
          </p:nvGrpSpPr>
          <p:grpSpPr>
            <a:xfrm>
              <a:off x="30860033" y="12600340"/>
              <a:ext cx="6375370" cy="7776169"/>
              <a:chOff x="13828622" y="2099835"/>
              <a:chExt cx="3187685" cy="388558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26589B9-6663-A647-B794-2BBF0D82511C}"/>
                      </a:ext>
                    </a:extLst>
                  </p:cNvPr>
                  <p:cNvSpPr txBox="1"/>
                  <p:nvPr/>
                </p:nvSpPr>
                <p:spPr>
                  <a:xfrm>
                    <a:off x="13828622" y="2099835"/>
                    <a:ext cx="3187685" cy="3885586"/>
                  </a:xfrm>
                  <a:prstGeom prst="rect">
                    <a:avLst/>
                  </a:prstGeom>
                  <a:noFill/>
                  <a:ln w="28575">
                    <a:solidFill>
                      <a:srgbClr val="0432FF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5600" b="1" u="sng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Step 3</a:t>
                    </a:r>
                  </a:p>
                  <a:p>
                    <a:pPr algn="ctr"/>
                    <a:r>
                      <a:rPr lang="en-US" sz="5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Fischer information matrix analysis:</a:t>
                    </a:r>
                  </a:p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 algn="ctr"/>
                    <a:r>
                      <a:rPr lang="en-US" sz="5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Identifiability</a:t>
                    </a:r>
                  </a:p>
                  <a:p>
                    <a:pPr algn="ctr"/>
                    <a:r>
                      <a:rPr lang="en-US" sz="5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Uncertainty</a:t>
                    </a:r>
                  </a:p>
                  <a:p>
                    <a:pPr algn="ctr"/>
                    <a:r>
                      <a:rPr lang="en-US" sz="5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Optimality</a:t>
                    </a:r>
                  </a:p>
                  <a:p>
                    <a:pPr algn="ctr"/>
                    <a:endParaRPr lang="en-US" sz="2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/>
                    <a:r>
                      <a:rPr lang="en-US" sz="2400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a14:m>
                    <a:endParaRPr lang="en-US" sz="3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26589B9-6663-A647-B794-2BBF0D8251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28622" y="2099835"/>
                    <a:ext cx="3187685" cy="388558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167" t="-1951" r="-6746"/>
                    </a:stretch>
                  </a:blipFill>
                  <a:ln w="28575">
                    <a:solidFill>
                      <a:srgbClr val="0432FF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9" name="Picture 2" descr="https://lh4.googleusercontent.com/jHfKAKWaIcBzb-YW-x9SZZcPbAoneCljbXOOcIoXhmUUKAt9x2dZn7tHAz1G4Rch5-a763A2xU7XdpN_xBsKLiO8tomUnXzW8Ze1lF0TbyvWT9qIbAiiyjMrwTVWfdvvjPX95H4YRpq8sfZuLP8WiA">
                <a:extLst>
                  <a:ext uri="{FF2B5EF4-FFF2-40B4-BE49-F238E27FC236}">
                    <a16:creationId xmlns:a16="http://schemas.microsoft.com/office/drawing/2014/main" id="{F459C2A7-A84D-6641-B21D-A32D22040A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662868" y="4842421"/>
                <a:ext cx="1150938" cy="1143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ADB85BF-A8A0-B441-801B-59DF3DA3D082}"/>
                </a:ext>
              </a:extLst>
            </p:cNvPr>
            <p:cNvSpPr txBox="1"/>
            <p:nvPr/>
          </p:nvSpPr>
          <p:spPr>
            <a:xfrm>
              <a:off x="6707805" y="14624147"/>
              <a:ext cx="4188393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600" dirty="0">
                  <a:latin typeface="Arial" panose="020B0604020202020204" pitchFamily="34" charset="0"/>
                  <a:cs typeface="Arial" panose="020B0604020202020204" pitchFamily="34" charset="0"/>
                </a:rPr>
                <a:t>Regressed Models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F4F5745-F80F-3844-9134-D4A7A49CC4CD}"/>
                </a:ext>
              </a:extLst>
            </p:cNvPr>
            <p:cNvSpPr txBox="1"/>
            <p:nvPr/>
          </p:nvSpPr>
          <p:spPr>
            <a:xfrm>
              <a:off x="36466942" y="15485922"/>
              <a:ext cx="41692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600" dirty="0">
                  <a:latin typeface="Arial" panose="020B0604020202020204" pitchFamily="34" charset="0"/>
                  <a:cs typeface="Arial" panose="020B0604020202020204" pitchFamily="34" charset="0"/>
                </a:rPr>
                <a:t>FIM</a:t>
              </a:r>
            </a:p>
          </p:txBody>
        </p: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E7C5615A-7449-AD4A-9B36-37A9AFC3DE39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rot="10800000">
              <a:off x="4961639" y="16934526"/>
              <a:ext cx="38411315" cy="5519214"/>
            </a:xfrm>
            <a:prstGeom prst="bentConnector2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84DDDBF-C1A9-BE4B-858A-D6A9DF6DA8B2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>
              <a:off x="43372953" y="18119553"/>
              <a:ext cx="0" cy="433418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973EBE4-6507-4942-BA53-5601A6628954}"/>
                </a:ext>
              </a:extLst>
            </p:cNvPr>
            <p:cNvSpPr txBox="1"/>
            <p:nvPr/>
          </p:nvSpPr>
          <p:spPr>
            <a:xfrm>
              <a:off x="19829447" y="21499633"/>
              <a:ext cx="876819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600" dirty="0">
                  <a:latin typeface="Arial" panose="020B0604020202020204" pitchFamily="34" charset="0"/>
                  <a:cs typeface="Arial" panose="020B0604020202020204" pitchFamily="34" charset="0"/>
                </a:rPr>
                <a:t>Suggested Measurements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D86AAC0-884B-FB4E-B10A-6A646C1B291B}"/>
                </a:ext>
              </a:extLst>
            </p:cNvPr>
            <p:cNvCxnSpPr>
              <a:cxnSpLocks/>
              <a:stCxn id="37" idx="2"/>
              <a:endCxn id="32" idx="0"/>
            </p:cNvCxnSpPr>
            <p:nvPr/>
          </p:nvCxnSpPr>
          <p:spPr>
            <a:xfrm>
              <a:off x="4961638" y="13994000"/>
              <a:ext cx="0" cy="198641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E608296-E2E4-F44F-9050-8D00F84819E3}"/>
                </a:ext>
              </a:extLst>
            </p:cNvPr>
            <p:cNvGrpSpPr/>
            <p:nvPr/>
          </p:nvGrpSpPr>
          <p:grpSpPr>
            <a:xfrm>
              <a:off x="2379743" y="10577680"/>
              <a:ext cx="5163790" cy="3416320"/>
              <a:chOff x="2938481" y="11698958"/>
              <a:chExt cx="5163790" cy="3416320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206FAC6-BF4F-BF40-931B-27A0B1CE94BC}"/>
                  </a:ext>
                </a:extLst>
              </p:cNvPr>
              <p:cNvSpPr txBox="1"/>
              <p:nvPr/>
            </p:nvSpPr>
            <p:spPr>
              <a:xfrm>
                <a:off x="2938481" y="11698958"/>
                <a:ext cx="5163790" cy="3416320"/>
              </a:xfrm>
              <a:prstGeom prst="rect">
                <a:avLst/>
              </a:prstGeom>
              <a:noFill/>
              <a:ln w="28575">
                <a:solidFill>
                  <a:srgbClr val="0432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600" dirty="0">
                    <a:latin typeface="Arial" panose="020B0604020202020204" pitchFamily="34" charset="0"/>
                    <a:cs typeface="Arial" panose="020B0604020202020204" pitchFamily="34" charset="0"/>
                  </a:rPr>
                  <a:t>Library of Candidate Models</a:t>
                </a:r>
              </a:p>
              <a:p>
                <a:pPr algn="ctr"/>
                <a:endParaRPr 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50" name="Picture 49" descr="Logo&#10;&#10;Description automatically generated">
                <a:extLst>
                  <a:ext uri="{FF2B5EF4-FFF2-40B4-BE49-F238E27FC236}">
                    <a16:creationId xmlns:a16="http://schemas.microsoft.com/office/drawing/2014/main" id="{3EBECB23-FD1D-3949-A55D-1123EFFE7D6D}"/>
                  </a:ext>
                </a:extLst>
              </p:cNvPr>
              <p:cNvPicPr/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63539" y="14471869"/>
                <a:ext cx="1266012" cy="446026"/>
              </a:xfrm>
              <a:prstGeom prst="rect">
                <a:avLst/>
              </a:prstGeom>
            </p:spPr>
          </p:pic>
          <p:pic>
            <p:nvPicPr>
              <p:cNvPr id="51" name="Picture 50" descr="A picture containing logo&#10;&#10;Description automatically generated">
                <a:extLst>
                  <a:ext uri="{FF2B5EF4-FFF2-40B4-BE49-F238E27FC236}">
                    <a16:creationId xmlns:a16="http://schemas.microsoft.com/office/drawing/2014/main" id="{D43C2402-C94F-5345-AC2A-4D582BE7E833}"/>
                  </a:ext>
                </a:extLst>
              </p:cNvPr>
              <p:cNvPicPr/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3352" y="14272574"/>
                <a:ext cx="2015794" cy="738078"/>
              </a:xfrm>
              <a:prstGeom prst="rect">
                <a:avLst/>
              </a:prstGeom>
            </p:spPr>
          </p:pic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D125464-86A0-3945-A4C7-6BF5A671638A}"/>
                </a:ext>
              </a:extLst>
            </p:cNvPr>
            <p:cNvGrpSpPr/>
            <p:nvPr/>
          </p:nvGrpSpPr>
          <p:grpSpPr>
            <a:xfrm>
              <a:off x="39867699" y="14826344"/>
              <a:ext cx="7010508" cy="3293209"/>
              <a:chOff x="41436443" y="15305035"/>
              <a:chExt cx="5625634" cy="329320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3F7FB7E-76A3-5949-9959-C761ED6217B3}"/>
                  </a:ext>
                </a:extLst>
              </p:cNvPr>
              <p:cNvSpPr txBox="1"/>
              <p:nvPr/>
            </p:nvSpPr>
            <p:spPr>
              <a:xfrm>
                <a:off x="41436443" y="15305035"/>
                <a:ext cx="5625634" cy="3293209"/>
              </a:xfrm>
              <a:prstGeom prst="rect">
                <a:avLst/>
              </a:prstGeom>
              <a:noFill/>
              <a:ln w="28575">
                <a:solidFill>
                  <a:srgbClr val="0432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6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Step 4</a:t>
                </a:r>
              </a:p>
              <a:p>
                <a:pPr algn="ctr"/>
                <a:r>
                  <a:rPr lang="en-US" sz="5600" dirty="0">
                    <a:latin typeface="Arial" panose="020B0604020202020204" pitchFamily="34" charset="0"/>
                    <a:cs typeface="Arial" panose="020B0604020202020204" pitchFamily="34" charset="0"/>
                  </a:rPr>
                  <a:t>Model-Based Design of Experiments</a:t>
                </a:r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026" name="Picture 2" descr="https://lh4.googleusercontent.com/im-gzqjvhj1yy3uBjZrldXKTYQTSkXCsWBKws1c6ZQ-DFaZw3NmY9E7-cIbRbCKHZulzDuFo_W79Jy01gMrO9cx7RjPKZAJfwChH1yRZzv3F98MEV4JpA7Ij6bw5ETrY_voqBEGyEVcC9PIukKMYXYNDNSbiF0bIblT5MfhwvFCkwvtwbSjqyBD9UpWrPNTQMwcsJGMh-Q">
                <a:extLst>
                  <a:ext uri="{FF2B5EF4-FFF2-40B4-BE49-F238E27FC236}">
                    <a16:creationId xmlns:a16="http://schemas.microsoft.com/office/drawing/2014/main" id="{4F3E3B83-6979-E849-A5BF-8036A2D283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1823" y="18010087"/>
                <a:ext cx="1094874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99326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A42D7484-1DD5-EC44-9923-DCCF7E914715}"/>
              </a:ext>
            </a:extLst>
          </p:cNvPr>
          <p:cNvGrpSpPr/>
          <p:nvPr/>
        </p:nvGrpSpPr>
        <p:grpSpPr>
          <a:xfrm>
            <a:off x="14465642" y="1149485"/>
            <a:ext cx="18092229" cy="23343708"/>
            <a:chOff x="4766959" y="766323"/>
            <a:chExt cx="12061486" cy="1556247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D6DD97A-98AA-4B4D-B98F-301873EF4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6959" y="766323"/>
              <a:ext cx="5524500" cy="37465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227C03A-217B-5045-9D56-B8C9ADD81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03945" y="779023"/>
              <a:ext cx="5524500" cy="37338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E546EC-77F7-0F42-B69A-6AF42C820633}"/>
                </a:ext>
              </a:extLst>
            </p:cNvPr>
            <p:cNvSpPr txBox="1"/>
            <p:nvPr/>
          </p:nvSpPr>
          <p:spPr>
            <a:xfrm>
              <a:off x="9241276" y="933855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CBC57A-D714-3645-881E-C885022C9808}"/>
                </a:ext>
              </a:extLst>
            </p:cNvPr>
            <p:cNvSpPr txBox="1"/>
            <p:nvPr/>
          </p:nvSpPr>
          <p:spPr>
            <a:xfrm>
              <a:off x="15775021" y="933854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b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898815E-99C2-B34B-A85A-1879FA69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66959" y="4680355"/>
              <a:ext cx="5524500" cy="37592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8C51A40-863D-9945-97AF-34F78302E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03945" y="4680355"/>
              <a:ext cx="5524500" cy="37592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E79E97-ECD7-3841-BEF4-5EEF5A2D154A}"/>
                </a:ext>
              </a:extLst>
            </p:cNvPr>
            <p:cNvSpPr txBox="1"/>
            <p:nvPr/>
          </p:nvSpPr>
          <p:spPr>
            <a:xfrm>
              <a:off x="9241275" y="4865775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564C5B-A40A-4C42-950F-88AA3A00579B}"/>
                </a:ext>
              </a:extLst>
            </p:cNvPr>
            <p:cNvSpPr txBox="1"/>
            <p:nvPr/>
          </p:nvSpPr>
          <p:spPr>
            <a:xfrm>
              <a:off x="15775021" y="4865775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d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FC5A81C-2D51-2648-8F5C-9EC5B722E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66959" y="8624975"/>
              <a:ext cx="5524500" cy="37592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C7C441D-0C44-2040-A959-05DA66BEC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303945" y="8624975"/>
              <a:ext cx="5524500" cy="37592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D5B5C67-E566-1D4A-839A-22CB829D4D2C}"/>
                </a:ext>
              </a:extLst>
            </p:cNvPr>
            <p:cNvSpPr txBox="1"/>
            <p:nvPr/>
          </p:nvSpPr>
          <p:spPr>
            <a:xfrm>
              <a:off x="9241275" y="8933783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5CD7F4D-A389-974D-BF5D-40AB76511840}"/>
                </a:ext>
              </a:extLst>
            </p:cNvPr>
            <p:cNvSpPr txBox="1"/>
            <p:nvPr/>
          </p:nvSpPr>
          <p:spPr>
            <a:xfrm>
              <a:off x="15773722" y="8933782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f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98BEB55-1C6D-BB49-9A26-A907B7568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66959" y="12569595"/>
              <a:ext cx="5524500" cy="37592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053F711-AAB1-C14B-B732-79A894D5B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303945" y="12569595"/>
              <a:ext cx="5524500" cy="37592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5A3E572-5127-3148-8B90-6D1BAAF9DC82}"/>
                </a:ext>
              </a:extLst>
            </p:cNvPr>
            <p:cNvSpPr txBox="1"/>
            <p:nvPr/>
          </p:nvSpPr>
          <p:spPr>
            <a:xfrm>
              <a:off x="9241275" y="12748460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g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F5B8D85-850A-3B49-8600-52CC822E3219}"/>
                </a:ext>
              </a:extLst>
            </p:cNvPr>
            <p:cNvSpPr txBox="1"/>
            <p:nvPr/>
          </p:nvSpPr>
          <p:spPr>
            <a:xfrm>
              <a:off x="15773722" y="12748459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572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A93B4AC0-6255-E042-8861-2F200F1A12B9}"/>
              </a:ext>
            </a:extLst>
          </p:cNvPr>
          <p:cNvGrpSpPr/>
          <p:nvPr/>
        </p:nvGrpSpPr>
        <p:grpSpPr>
          <a:xfrm>
            <a:off x="15254972" y="555173"/>
            <a:ext cx="17332779" cy="23088600"/>
            <a:chOff x="5293179" y="370115"/>
            <a:chExt cx="11555186" cy="153924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BDEA4C0-C095-CB4F-9130-A8D8CEC3D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93179" y="370115"/>
              <a:ext cx="5524500" cy="36576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E546EC-77F7-0F42-B69A-6AF42C820633}"/>
                </a:ext>
              </a:extLst>
            </p:cNvPr>
            <p:cNvSpPr txBox="1"/>
            <p:nvPr/>
          </p:nvSpPr>
          <p:spPr>
            <a:xfrm>
              <a:off x="9698476" y="522515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a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826115-D8D7-2246-95BC-80FFB2E4D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23865" y="370115"/>
              <a:ext cx="5524500" cy="36576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BB5383D-EC48-0941-AED2-5AECED242768}"/>
                </a:ext>
              </a:extLst>
            </p:cNvPr>
            <p:cNvSpPr txBox="1"/>
            <p:nvPr/>
          </p:nvSpPr>
          <p:spPr>
            <a:xfrm>
              <a:off x="15729162" y="522515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b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3CA82B-325B-974D-BC47-3F6D9FA72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93179" y="4180115"/>
              <a:ext cx="5524500" cy="37592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5B5671D-154A-6242-9122-F66B8F1CE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23865" y="4180115"/>
              <a:ext cx="5524500" cy="37592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F927E34-CF46-F648-B9D0-DA82679FF738}"/>
                </a:ext>
              </a:extLst>
            </p:cNvPr>
            <p:cNvSpPr txBox="1"/>
            <p:nvPr/>
          </p:nvSpPr>
          <p:spPr>
            <a:xfrm>
              <a:off x="9698475" y="4480842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CDEE902-F410-454A-92FB-696517004897}"/>
                </a:ext>
              </a:extLst>
            </p:cNvPr>
            <p:cNvSpPr txBox="1"/>
            <p:nvPr/>
          </p:nvSpPr>
          <p:spPr>
            <a:xfrm>
              <a:off x="15729161" y="4480841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d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A77A1A6-993A-6B4E-892D-FB11D4A35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93179" y="8091715"/>
              <a:ext cx="5524500" cy="37592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44F9FBF-2354-054D-A189-2335E01CA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323865" y="8091715"/>
              <a:ext cx="5524500" cy="37592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FA18911-EEE8-A54C-8201-3D193B4A3EA4}"/>
                </a:ext>
              </a:extLst>
            </p:cNvPr>
            <p:cNvSpPr txBox="1"/>
            <p:nvPr/>
          </p:nvSpPr>
          <p:spPr>
            <a:xfrm>
              <a:off x="9698475" y="8386776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3600551-5CAE-EE48-93E8-7EA0CC4C40E1}"/>
                </a:ext>
              </a:extLst>
            </p:cNvPr>
            <p:cNvSpPr txBox="1"/>
            <p:nvPr/>
          </p:nvSpPr>
          <p:spPr>
            <a:xfrm>
              <a:off x="15729160" y="8386776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f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DF95B10-A614-284A-AF73-C6598FF86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93179" y="12003315"/>
              <a:ext cx="5524500" cy="375920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2A83E70B-0462-3B4F-B29F-07CECCB35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323865" y="12003315"/>
              <a:ext cx="5524500" cy="37592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4D201ED-EF57-0C4B-A716-AADD8E04E59A}"/>
                </a:ext>
              </a:extLst>
            </p:cNvPr>
            <p:cNvSpPr txBox="1"/>
            <p:nvPr/>
          </p:nvSpPr>
          <p:spPr>
            <a:xfrm>
              <a:off x="9698474" y="12290322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g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F150052-5187-9B41-852C-03E7B69E6A02}"/>
                </a:ext>
              </a:extLst>
            </p:cNvPr>
            <p:cNvSpPr txBox="1"/>
            <p:nvPr/>
          </p:nvSpPr>
          <p:spPr>
            <a:xfrm>
              <a:off x="15729159" y="12290322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30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F8B3904-9732-FB45-8188-678C54C10490}"/>
              </a:ext>
            </a:extLst>
          </p:cNvPr>
          <p:cNvGrpSpPr/>
          <p:nvPr/>
        </p:nvGrpSpPr>
        <p:grpSpPr>
          <a:xfrm>
            <a:off x="15487651" y="707572"/>
            <a:ext cx="17067440" cy="23350574"/>
            <a:chOff x="5448300" y="449943"/>
            <a:chExt cx="11378293" cy="1556704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5343D0B-7C69-2F47-A525-6A9D25EC1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8300" y="462643"/>
              <a:ext cx="5524500" cy="37338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E546EC-77F7-0F42-B69A-6AF42C820633}"/>
                </a:ext>
              </a:extLst>
            </p:cNvPr>
            <p:cNvSpPr txBox="1"/>
            <p:nvPr/>
          </p:nvSpPr>
          <p:spPr>
            <a:xfrm>
              <a:off x="9872647" y="643626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a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F724C1B-B268-D94E-AC63-50C96DB50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02093" y="449943"/>
              <a:ext cx="5524500" cy="37592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B68531-60E1-0943-AFCD-AF8F3E3295B9}"/>
                </a:ext>
              </a:extLst>
            </p:cNvPr>
            <p:cNvSpPr txBox="1"/>
            <p:nvPr/>
          </p:nvSpPr>
          <p:spPr>
            <a:xfrm>
              <a:off x="15729161" y="643626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b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FFE9E05-49CF-0641-9CA9-90591BACE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48300" y="4377426"/>
              <a:ext cx="5524500" cy="37592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C3D6E97-1EB2-5546-BD4E-576B4FB07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02093" y="4377426"/>
              <a:ext cx="5524500" cy="37592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8A8802-CF44-064F-8200-320D03F74146}"/>
                </a:ext>
              </a:extLst>
            </p:cNvPr>
            <p:cNvSpPr txBox="1"/>
            <p:nvPr/>
          </p:nvSpPr>
          <p:spPr>
            <a:xfrm>
              <a:off x="9872647" y="4680189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c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DF2C55-AE86-3546-9EAC-1D313CEA55D9}"/>
                </a:ext>
              </a:extLst>
            </p:cNvPr>
            <p:cNvSpPr txBox="1"/>
            <p:nvPr/>
          </p:nvSpPr>
          <p:spPr>
            <a:xfrm>
              <a:off x="15729160" y="4680188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d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608EA28-E9C3-4947-89CF-63F87B400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48300" y="8317609"/>
              <a:ext cx="5524500" cy="37592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E00DB23-E296-114D-B528-4F59CDC26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302093" y="8317609"/>
              <a:ext cx="5524500" cy="37592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9A0882-BE83-994F-8F35-913C578F8EA3}"/>
                </a:ext>
              </a:extLst>
            </p:cNvPr>
            <p:cNvSpPr txBox="1"/>
            <p:nvPr/>
          </p:nvSpPr>
          <p:spPr>
            <a:xfrm>
              <a:off x="9872647" y="8572182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32F2A98-AD92-794F-9DFE-A3465AF77F7C}"/>
                </a:ext>
              </a:extLst>
            </p:cNvPr>
            <p:cNvSpPr txBox="1"/>
            <p:nvPr/>
          </p:nvSpPr>
          <p:spPr>
            <a:xfrm>
              <a:off x="15729160" y="8572181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f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91AEA56-13B7-204B-9069-378EC95D0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48300" y="12257792"/>
              <a:ext cx="5524500" cy="37592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BA25B89-2C7A-474F-9CD0-C06B6554E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302093" y="12257792"/>
              <a:ext cx="5524500" cy="375920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73683D8-ED79-844A-B8FD-CC84C1913F50}"/>
                </a:ext>
              </a:extLst>
            </p:cNvPr>
            <p:cNvSpPr txBox="1"/>
            <p:nvPr/>
          </p:nvSpPr>
          <p:spPr>
            <a:xfrm>
              <a:off x="9872646" y="12574242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83927F-7D2A-5342-9210-A00F4F7FE699}"/>
                </a:ext>
              </a:extLst>
            </p:cNvPr>
            <p:cNvSpPr txBox="1"/>
            <p:nvPr/>
          </p:nvSpPr>
          <p:spPr>
            <a:xfrm>
              <a:off x="15729159" y="12574242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7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C54F36E-12CD-B14C-92DD-6395D178AEEA}"/>
              </a:ext>
            </a:extLst>
          </p:cNvPr>
          <p:cNvGrpSpPr/>
          <p:nvPr/>
        </p:nvGrpSpPr>
        <p:grpSpPr>
          <a:xfrm>
            <a:off x="13701284" y="2199413"/>
            <a:ext cx="19122899" cy="6179127"/>
            <a:chOff x="4257387" y="1466273"/>
            <a:chExt cx="12748599" cy="411941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DE5F365-0A21-1546-A762-CF0978A927EF}"/>
                </a:ext>
              </a:extLst>
            </p:cNvPr>
            <p:cNvGrpSpPr/>
            <p:nvPr/>
          </p:nvGrpSpPr>
          <p:grpSpPr>
            <a:xfrm>
              <a:off x="4257387" y="1466273"/>
              <a:ext cx="12748599" cy="4119418"/>
              <a:chOff x="4257387" y="1466273"/>
              <a:chExt cx="12748599" cy="411941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EE4E5BAC-BB77-DE47-A829-2C4D86D7E3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72800" y="1470891"/>
                <a:ext cx="6033186" cy="41148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B8E092C-AFE9-1849-A358-3929EB64D4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7387" y="1466273"/>
                <a:ext cx="5880370" cy="4114800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5F36155-852A-1B44-8332-88C3D6DDC4C4}"/>
                </a:ext>
              </a:extLst>
            </p:cNvPr>
            <p:cNvSpPr txBox="1"/>
            <p:nvPr/>
          </p:nvSpPr>
          <p:spPr>
            <a:xfrm>
              <a:off x="5270167" y="1704981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00D413-4069-CA49-B441-6B349F7DBED6}"/>
                </a:ext>
              </a:extLst>
            </p:cNvPr>
            <p:cNvSpPr txBox="1"/>
            <p:nvPr/>
          </p:nvSpPr>
          <p:spPr>
            <a:xfrm>
              <a:off x="12219607" y="1702805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2129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5AA871E5-717D-3F41-8494-10DE5F5CB27A}"/>
              </a:ext>
            </a:extLst>
          </p:cNvPr>
          <p:cNvGrpSpPr/>
          <p:nvPr/>
        </p:nvGrpSpPr>
        <p:grpSpPr>
          <a:xfrm>
            <a:off x="11185228" y="4000503"/>
            <a:ext cx="26171264" cy="18812637"/>
            <a:chOff x="2580018" y="2667000"/>
            <a:chExt cx="17447509" cy="125417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45AA4BE-5A21-BF4E-A0AA-898E0DCB4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0018" y="2667000"/>
              <a:ext cx="5562600" cy="41529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2DBFB98-7FC2-C24A-945D-149639E82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0018" y="6902958"/>
              <a:ext cx="5600700" cy="41529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C9CB21C-1FEF-6149-8ED4-70F827536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80018" y="11055858"/>
              <a:ext cx="5600700" cy="41529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02369D3-F749-FC4D-A003-05FFB2BE6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68818" y="2667000"/>
              <a:ext cx="5562600" cy="41529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51FAB2C-884F-284D-A890-CFE58D126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68818" y="6902958"/>
              <a:ext cx="5600700" cy="41529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FFB9C6F-3788-E143-BA6D-76AF88F7C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58627" y="11055858"/>
              <a:ext cx="5740400" cy="41529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B92EB94-5F74-4A48-9900-364B66B41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157618" y="2667000"/>
              <a:ext cx="5562600" cy="41529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821A179-0C76-5B4C-8AE2-C046757A2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157618" y="6819900"/>
              <a:ext cx="5600700" cy="41529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825D3B9-85D5-FD4A-AD0F-128E6471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287127" y="11055858"/>
              <a:ext cx="5740400" cy="41529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2633FB-5F0A-5545-9330-78C787536E13}"/>
                </a:ext>
              </a:extLst>
            </p:cNvPr>
            <p:cNvSpPr txBox="1"/>
            <p:nvPr/>
          </p:nvSpPr>
          <p:spPr>
            <a:xfrm>
              <a:off x="5992239" y="2948565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4DEA3E-4A5A-9D40-9770-CD1A04FEB816}"/>
                </a:ext>
              </a:extLst>
            </p:cNvPr>
            <p:cNvSpPr txBox="1"/>
            <p:nvPr/>
          </p:nvSpPr>
          <p:spPr>
            <a:xfrm>
              <a:off x="5992238" y="7202069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b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4F995C-228E-C44D-9E02-D27987398275}"/>
                </a:ext>
              </a:extLst>
            </p:cNvPr>
            <p:cNvSpPr txBox="1"/>
            <p:nvPr/>
          </p:nvSpPr>
          <p:spPr>
            <a:xfrm>
              <a:off x="5992237" y="11387250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c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3FAB059-67F1-9A4F-94A7-F2BE37D0C621}"/>
                </a:ext>
              </a:extLst>
            </p:cNvPr>
            <p:cNvSpPr txBox="1"/>
            <p:nvPr/>
          </p:nvSpPr>
          <p:spPr>
            <a:xfrm>
              <a:off x="11796329" y="2948565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77723F-599C-D949-8E83-F90CC661E932}"/>
                </a:ext>
              </a:extLst>
            </p:cNvPr>
            <p:cNvSpPr txBox="1"/>
            <p:nvPr/>
          </p:nvSpPr>
          <p:spPr>
            <a:xfrm>
              <a:off x="11796328" y="7202069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3DA35A-FAD9-7B42-A92F-75FB7BF322D2}"/>
                </a:ext>
              </a:extLst>
            </p:cNvPr>
            <p:cNvSpPr txBox="1"/>
            <p:nvPr/>
          </p:nvSpPr>
          <p:spPr>
            <a:xfrm>
              <a:off x="11796328" y="11387249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f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02C84D7-EA83-8A43-B7D1-454A951CC066}"/>
                </a:ext>
              </a:extLst>
            </p:cNvPr>
            <p:cNvSpPr txBox="1"/>
            <p:nvPr/>
          </p:nvSpPr>
          <p:spPr>
            <a:xfrm>
              <a:off x="17585645" y="2948565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g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F14C191-695A-4444-A011-AE8474F5B52E}"/>
                </a:ext>
              </a:extLst>
            </p:cNvPr>
            <p:cNvSpPr txBox="1"/>
            <p:nvPr/>
          </p:nvSpPr>
          <p:spPr>
            <a:xfrm>
              <a:off x="17585645" y="7202069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h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2C55546-C0F4-AA4D-B4F5-DD78263FFDEA}"/>
                </a:ext>
              </a:extLst>
            </p:cNvPr>
            <p:cNvSpPr txBox="1"/>
            <p:nvPr/>
          </p:nvSpPr>
          <p:spPr>
            <a:xfrm>
              <a:off x="17585645" y="11387248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796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0ACCD37-28E8-2143-8D66-C0999D04C815}"/>
              </a:ext>
            </a:extLst>
          </p:cNvPr>
          <p:cNvGrpSpPr/>
          <p:nvPr/>
        </p:nvGrpSpPr>
        <p:grpSpPr>
          <a:xfrm>
            <a:off x="10517382" y="1960008"/>
            <a:ext cx="24949242" cy="5760720"/>
            <a:chOff x="2134788" y="1306672"/>
            <a:chExt cx="16632828" cy="38404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11486CB-ECDA-C046-BFBE-48616BBE8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23320" y="1306672"/>
              <a:ext cx="4008120" cy="384048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3C563A6-AB77-5144-B956-116852C49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34788" y="1306672"/>
              <a:ext cx="3985260" cy="384048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5B5ECB9-2E4F-6744-B22B-0F532160F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0964" y="1306672"/>
              <a:ext cx="3901440" cy="384048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C0C893-07A1-044E-A50D-AA9E98926A49}"/>
                </a:ext>
              </a:extLst>
            </p:cNvPr>
            <p:cNvSpPr txBox="1"/>
            <p:nvPr/>
          </p:nvSpPr>
          <p:spPr>
            <a:xfrm>
              <a:off x="4401183" y="1522101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E238AFB-BA10-E446-A8C4-215B23D4742F}"/>
                </a:ext>
              </a:extLst>
            </p:cNvPr>
            <p:cNvSpPr txBox="1"/>
            <p:nvPr/>
          </p:nvSpPr>
          <p:spPr>
            <a:xfrm>
              <a:off x="8668383" y="1522101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5DF29B-9D3C-6544-8A3B-57708E055555}"/>
                </a:ext>
              </a:extLst>
            </p:cNvPr>
            <p:cNvSpPr txBox="1"/>
            <p:nvPr/>
          </p:nvSpPr>
          <p:spPr>
            <a:xfrm>
              <a:off x="12752703" y="1522100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c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EDC3823-0D15-9743-A9B6-7C62D1719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782356" y="1306672"/>
              <a:ext cx="3985260" cy="384048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50E4E2-9E12-2346-8BB4-81C967B2CE10}"/>
                </a:ext>
              </a:extLst>
            </p:cNvPr>
            <p:cNvSpPr txBox="1"/>
            <p:nvPr/>
          </p:nvSpPr>
          <p:spPr>
            <a:xfrm>
              <a:off x="17038191" y="1522100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501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1738</TotalTime>
  <Words>293</Words>
  <Application>Microsoft Macintosh PowerPoint</Application>
  <PresentationFormat>Custom</PresentationFormat>
  <Paragraphs>109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108</cp:revision>
  <dcterms:created xsi:type="dcterms:W3CDTF">2022-05-17T19:10:42Z</dcterms:created>
  <dcterms:modified xsi:type="dcterms:W3CDTF">2022-11-10T23:26:41Z</dcterms:modified>
</cp:coreProperties>
</file>