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4EC2E-F217-4ECF-8B36-8597E02DF882}" v="13" dt="2022-05-24T19:25:54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22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4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40"/>
            <a:ext cx="5143500" cy="165576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68C-1E13-45D6-AFE8-1245455F08E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7F84-CF89-49F3-9267-AE4ECB4C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5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68C-1E13-45D6-AFE8-1245455F08E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7F84-CF89-49F3-9267-AE4ECB4C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9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7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365125"/>
            <a:ext cx="4350543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68C-1E13-45D6-AFE8-1245455F08E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7F84-CF89-49F3-9267-AE4ECB4C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68C-1E13-45D6-AFE8-1245455F08E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7F84-CF89-49F3-9267-AE4ECB4C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4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1709742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4589466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68C-1E13-45D6-AFE8-1245455F08E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7F84-CF89-49F3-9267-AE4ECB4C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3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6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6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68C-1E13-45D6-AFE8-1245455F08E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7F84-CF89-49F3-9267-AE4ECB4C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3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365127"/>
            <a:ext cx="5915025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2505076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6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68C-1E13-45D6-AFE8-1245455F08E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7F84-CF89-49F3-9267-AE4ECB4C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68C-1E13-45D6-AFE8-1245455F08E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7F84-CF89-49F3-9267-AE4ECB4C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6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68C-1E13-45D6-AFE8-1245455F08E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7F84-CF89-49F3-9267-AE4ECB4C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1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1"/>
            <a:ext cx="2211884" cy="381158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68C-1E13-45D6-AFE8-1245455F08E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7F84-CF89-49F3-9267-AE4ECB4C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1"/>
            <a:ext cx="2211884" cy="381158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68C-1E13-45D6-AFE8-1245455F08E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7F84-CF89-49F3-9267-AE4ECB4C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65127"/>
            <a:ext cx="5915025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1825626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4568C-1E13-45D6-AFE8-1245455F08E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7F84-CF89-49F3-9267-AE4ECB4C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6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D8036F-CD49-F0E6-2F53-CC61E71C6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19" y="164589"/>
            <a:ext cx="6897638" cy="6528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9BE2F7-6F0B-26F1-E8CC-A44CEE4C18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1"/>
          <a:stretch/>
        </p:blipFill>
        <p:spPr>
          <a:xfrm>
            <a:off x="431803" y="164589"/>
            <a:ext cx="6446019" cy="6537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BC427F-9970-55DD-A94C-39F7211B7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38" t="52101"/>
          <a:stretch/>
        </p:blipFill>
        <p:spPr>
          <a:xfrm>
            <a:off x="4790447" y="3564257"/>
            <a:ext cx="2087379" cy="312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3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garciadiego</dc:creator>
  <cp:lastModifiedBy>alejandro garciadiego</cp:lastModifiedBy>
  <cp:revision>3</cp:revision>
  <dcterms:created xsi:type="dcterms:W3CDTF">2022-05-24T19:07:25Z</dcterms:created>
  <dcterms:modified xsi:type="dcterms:W3CDTF">2022-05-24T19:44:18Z</dcterms:modified>
</cp:coreProperties>
</file>