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0972800" cy="64008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39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3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3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6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499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5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0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69085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338070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7E6B-F85B-436F-A871-EF95F32FEF8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559B-CC03-40E3-AA83-D3FA064C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5214A4F6-DB3F-30B6-9061-E954599E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58"/>
          <a:stretch/>
        </p:blipFill>
        <p:spPr>
          <a:xfrm>
            <a:off x="2127404" y="410301"/>
            <a:ext cx="660898" cy="599049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0C22E5-4A4F-114C-E83F-1E52908A8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b="10116"/>
          <a:stretch/>
        </p:blipFill>
        <p:spPr>
          <a:xfrm>
            <a:off x="0" y="840397"/>
            <a:ext cx="11036250" cy="4899259"/>
          </a:xfrm>
          <a:prstGeom prst="rect">
            <a:avLst/>
          </a:prstGeom>
        </p:spPr>
      </p:pic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14F81354-AE7E-BAB4-B73D-5018EEBC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9"/>
          <a:stretch/>
        </p:blipFill>
        <p:spPr>
          <a:xfrm>
            <a:off x="-741404" y="5689750"/>
            <a:ext cx="9216102" cy="6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5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garciadiego</dc:creator>
  <cp:lastModifiedBy>alejandro garciadiego</cp:lastModifiedBy>
  <cp:revision>4</cp:revision>
  <cp:lastPrinted>2022-05-27T18:45:55Z</cp:lastPrinted>
  <dcterms:created xsi:type="dcterms:W3CDTF">2022-05-24T19:16:04Z</dcterms:created>
  <dcterms:modified xsi:type="dcterms:W3CDTF">2022-05-27T20:41:42Z</dcterms:modified>
</cp:coreProperties>
</file>