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</p:sldIdLst>
  <p:sldSz cx="10972800" cy="594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78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972715"/>
            <a:ext cx="8229600" cy="2069253"/>
          </a:xfrm>
        </p:spPr>
        <p:txBody>
          <a:bodyPr anchor="b"/>
          <a:lstStyle>
            <a:lvl1pPr algn="ctr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21766"/>
            <a:ext cx="8229600" cy="1434994"/>
          </a:xfrm>
        </p:spPr>
        <p:txBody>
          <a:bodyPr/>
          <a:lstStyle>
            <a:lvl1pPr marL="0" indent="0" algn="ctr">
              <a:buNone/>
              <a:defRPr sz="2080"/>
            </a:lvl1pPr>
            <a:lvl2pPr marL="396255" indent="0" algn="ctr">
              <a:buNone/>
              <a:defRPr sz="1733"/>
            </a:lvl2pPr>
            <a:lvl3pPr marL="792510" indent="0" algn="ctr">
              <a:buNone/>
              <a:defRPr sz="1560"/>
            </a:lvl3pPr>
            <a:lvl4pPr marL="1188766" indent="0" algn="ctr">
              <a:buNone/>
              <a:defRPr sz="1387"/>
            </a:lvl4pPr>
            <a:lvl5pPr marL="1585021" indent="0" algn="ctr">
              <a:buNone/>
              <a:defRPr sz="1387"/>
            </a:lvl5pPr>
            <a:lvl6pPr marL="1981276" indent="0" algn="ctr">
              <a:buNone/>
              <a:defRPr sz="1387"/>
            </a:lvl6pPr>
            <a:lvl7pPr marL="2377531" indent="0" algn="ctr">
              <a:buNone/>
              <a:defRPr sz="1387"/>
            </a:lvl7pPr>
            <a:lvl8pPr marL="2773787" indent="0" algn="ctr">
              <a:buNone/>
              <a:defRPr sz="1387"/>
            </a:lvl8pPr>
            <a:lvl9pPr marL="3170042" indent="0" algn="ctr">
              <a:buNone/>
              <a:defRPr sz="138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7E6B-F85B-436F-A871-EF95F32FEF8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559B-CC03-40E3-AA83-D3FA064C5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16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7E6B-F85B-436F-A871-EF95F32FEF8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559B-CC03-40E3-AA83-D3FA064C5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16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316442"/>
            <a:ext cx="2366010" cy="50369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316442"/>
            <a:ext cx="6960870" cy="50369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7E6B-F85B-436F-A871-EF95F32FEF8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559B-CC03-40E3-AA83-D3FA064C5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1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7E6B-F85B-436F-A871-EF95F32FEF8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559B-CC03-40E3-AA83-D3FA064C5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3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1481773"/>
            <a:ext cx="9464040" cy="2472372"/>
          </a:xfrm>
        </p:spPr>
        <p:txBody>
          <a:bodyPr anchor="b"/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3977535"/>
            <a:ext cx="9464040" cy="1300162"/>
          </a:xfrm>
        </p:spPr>
        <p:txBody>
          <a:bodyPr/>
          <a:lstStyle>
            <a:lvl1pPr marL="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1pPr>
            <a:lvl2pPr marL="396255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2pPr>
            <a:lvl3pPr marL="79251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3pPr>
            <a:lvl4pPr marL="118876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4pPr>
            <a:lvl5pPr marL="158502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5pPr>
            <a:lvl6pPr marL="198127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6pPr>
            <a:lvl7pPr marL="237753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7pPr>
            <a:lvl8pPr marL="2773787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8pPr>
            <a:lvl9pPr marL="3170042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7E6B-F85B-436F-A871-EF95F32FEF8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559B-CC03-40E3-AA83-D3FA064C5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4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582208"/>
            <a:ext cx="4663440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582208"/>
            <a:ext cx="4663440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7E6B-F85B-436F-A871-EF95F32FEF8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559B-CC03-40E3-AA83-D3FA064C5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46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316442"/>
            <a:ext cx="9464040" cy="1148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457008"/>
            <a:ext cx="4642008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2171065"/>
            <a:ext cx="4642008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1457008"/>
            <a:ext cx="4664869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2171065"/>
            <a:ext cx="4664869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7E6B-F85B-436F-A871-EF95F32FEF8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559B-CC03-40E3-AA83-D3FA064C5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3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7E6B-F85B-436F-A871-EF95F32FEF8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559B-CC03-40E3-AA83-D3FA064C5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60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7E6B-F85B-436F-A871-EF95F32FEF8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559B-CC03-40E3-AA83-D3FA064C5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39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396240"/>
            <a:ext cx="3539013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855769"/>
            <a:ext cx="5554980" cy="4223808"/>
          </a:xfrm>
        </p:spPr>
        <p:txBody>
          <a:bodyPr/>
          <a:lstStyle>
            <a:lvl1pPr>
              <a:defRPr sz="2773"/>
            </a:lvl1pPr>
            <a:lvl2pPr>
              <a:defRPr sz="2427"/>
            </a:lvl2pPr>
            <a:lvl3pPr>
              <a:defRPr sz="2080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783080"/>
            <a:ext cx="3539013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7E6B-F85B-436F-A871-EF95F32FEF8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559B-CC03-40E3-AA83-D3FA064C5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0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396240"/>
            <a:ext cx="3539013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855769"/>
            <a:ext cx="5554980" cy="4223808"/>
          </a:xfrm>
        </p:spPr>
        <p:txBody>
          <a:bodyPr anchor="t"/>
          <a:lstStyle>
            <a:lvl1pPr marL="0" indent="0">
              <a:buNone/>
              <a:defRPr sz="2773"/>
            </a:lvl1pPr>
            <a:lvl2pPr marL="396255" indent="0">
              <a:buNone/>
              <a:defRPr sz="2427"/>
            </a:lvl2pPr>
            <a:lvl3pPr marL="792510" indent="0">
              <a:buNone/>
              <a:defRPr sz="2080"/>
            </a:lvl3pPr>
            <a:lvl4pPr marL="1188766" indent="0">
              <a:buNone/>
              <a:defRPr sz="1733"/>
            </a:lvl4pPr>
            <a:lvl5pPr marL="1585021" indent="0">
              <a:buNone/>
              <a:defRPr sz="1733"/>
            </a:lvl5pPr>
            <a:lvl6pPr marL="1981276" indent="0">
              <a:buNone/>
              <a:defRPr sz="1733"/>
            </a:lvl6pPr>
            <a:lvl7pPr marL="2377531" indent="0">
              <a:buNone/>
              <a:defRPr sz="1733"/>
            </a:lvl7pPr>
            <a:lvl8pPr marL="2773787" indent="0">
              <a:buNone/>
              <a:defRPr sz="1733"/>
            </a:lvl8pPr>
            <a:lvl9pPr marL="3170042" indent="0">
              <a:buNone/>
              <a:defRPr sz="17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783080"/>
            <a:ext cx="3539013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7E6B-F85B-436F-A871-EF95F32FEF8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559B-CC03-40E3-AA83-D3FA064C5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1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316442"/>
            <a:ext cx="9464040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582208"/>
            <a:ext cx="9464040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5508837"/>
            <a:ext cx="246888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57E6B-F85B-436F-A871-EF95F32FEF8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5508837"/>
            <a:ext cx="370332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5508837"/>
            <a:ext cx="246888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B559B-CC03-40E3-AA83-D3FA064C5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60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792510" rtl="0" eaLnBrk="1" latinLnBrk="0" hangingPunct="1">
        <a:lnSpc>
          <a:spcPct val="90000"/>
        </a:lnSpc>
        <a:spcBef>
          <a:spcPct val="0"/>
        </a:spcBef>
        <a:buNone/>
        <a:defRPr sz="38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8128" indent="-198128" algn="l" defTabSz="79251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2427" kern="1200">
          <a:solidFill>
            <a:schemeClr val="tx1"/>
          </a:solidFill>
          <a:latin typeface="+mn-lt"/>
          <a:ea typeface="+mn-ea"/>
          <a:cs typeface="+mn-cs"/>
        </a:defRPr>
      </a:lvl1pPr>
      <a:lvl2pPr marL="59438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80" kern="1200">
          <a:solidFill>
            <a:schemeClr val="tx1"/>
          </a:solidFill>
          <a:latin typeface="+mn-lt"/>
          <a:ea typeface="+mn-ea"/>
          <a:cs typeface="+mn-cs"/>
        </a:defRPr>
      </a:lvl2pPr>
      <a:lvl3pPr marL="990638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3pPr>
      <a:lvl4pPr marL="138689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78314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217940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57565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97191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368170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1pPr>
      <a:lvl2pPr marL="396255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9251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6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58502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198127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37753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773787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170042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able&#10;&#10;Description automatically generated with medium confidence">
            <a:extLst>
              <a:ext uri="{FF2B5EF4-FFF2-40B4-BE49-F238E27FC236}">
                <a16:creationId xmlns:a16="http://schemas.microsoft.com/office/drawing/2014/main" id="{5214A4F6-DB3F-30B6-9061-E954599ED3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658"/>
          <a:stretch/>
        </p:blipFill>
        <p:spPr>
          <a:xfrm>
            <a:off x="-94514" y="190497"/>
            <a:ext cx="613691" cy="5562606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50C22E5-4A4F-114C-E83F-1E52908A8E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"/>
          <a:stretch/>
        </p:blipFill>
        <p:spPr>
          <a:xfrm>
            <a:off x="519177" y="380996"/>
            <a:ext cx="10453623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28350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alejandro garciadiego</dc:creator>
  <cp:lastModifiedBy>alejandro garciadiego</cp:lastModifiedBy>
  <cp:revision>3</cp:revision>
  <dcterms:created xsi:type="dcterms:W3CDTF">2022-05-24T19:16:04Z</dcterms:created>
  <dcterms:modified xsi:type="dcterms:W3CDTF">2022-05-24T19:42:33Z</dcterms:modified>
</cp:coreProperties>
</file>