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4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6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D3F0CA-2C82-4101-A512-E9EDA640E2B4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84D2AE-9AFF-45B9-A91B-0B7D4569A6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5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JS is a server side JavaScript platform.</a:t>
            </a:r>
          </a:p>
          <a:p>
            <a:r>
              <a:rPr lang="en-US" dirty="0" smtClean="0"/>
              <a:t>Introduced by Rayan Dahl at the </a:t>
            </a:r>
            <a:r>
              <a:rPr lang="en-US" dirty="0" err="1"/>
              <a:t>JSConf</a:t>
            </a:r>
            <a:r>
              <a:rPr lang="en-US" dirty="0"/>
              <a:t> </a:t>
            </a:r>
            <a:r>
              <a:rPr lang="en-US" dirty="0" smtClean="0"/>
              <a:t>EU conference in 2009.</a:t>
            </a:r>
          </a:p>
          <a:p>
            <a:r>
              <a:rPr lang="en-US" dirty="0" smtClean="0"/>
              <a:t>Open source project which is available at GitHub.</a:t>
            </a:r>
          </a:p>
          <a:p>
            <a:r>
              <a:rPr lang="en-US" dirty="0" smtClean="0"/>
              <a:t>Run on Windows, Linux and Mac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Libuv</a:t>
            </a:r>
            <a:r>
              <a:rPr lang="en-US" dirty="0" smtClean="0"/>
              <a:t> + V8 + </a:t>
            </a:r>
            <a:r>
              <a:rPr lang="en-US" dirty="0" err="1" smtClean="0"/>
              <a:t>js,cpp</a:t>
            </a:r>
            <a:r>
              <a:rPr lang="en-US" dirty="0" smtClean="0"/>
              <a:t> = Node 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Manage Multiple Node versions with ‘</a:t>
            </a:r>
            <a:r>
              <a:rPr lang="en-US" dirty="0" err="1" smtClean="0"/>
              <a:t>nvm</a:t>
            </a:r>
            <a:r>
              <a:rPr lang="en-US" dirty="0" smtClean="0"/>
              <a:t>’, same as RVM.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261</TotalTime>
  <Words>37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History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Dharmasena</dc:creator>
  <cp:lastModifiedBy>Mahesh Dharmasena</cp:lastModifiedBy>
  <cp:revision>5</cp:revision>
  <dcterms:created xsi:type="dcterms:W3CDTF">2015-04-06T05:12:39Z</dcterms:created>
  <dcterms:modified xsi:type="dcterms:W3CDTF">2015-04-06T09:34:18Z</dcterms:modified>
</cp:coreProperties>
</file>