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4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1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D3F0CA-2C82-4101-A512-E9EDA640E2B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JS is a server side JavaScript platform.</a:t>
            </a:r>
          </a:p>
          <a:p>
            <a:r>
              <a:rPr lang="en-US" dirty="0" smtClean="0"/>
              <a:t>Introduced by Rayan Dahl at the </a:t>
            </a:r>
            <a:r>
              <a:rPr lang="en-US" dirty="0" err="1"/>
              <a:t>JSConf</a:t>
            </a:r>
            <a:r>
              <a:rPr lang="en-US" dirty="0"/>
              <a:t> </a:t>
            </a:r>
            <a:r>
              <a:rPr lang="en-US" dirty="0" smtClean="0"/>
              <a:t>EU conference in 2009.</a:t>
            </a:r>
          </a:p>
          <a:p>
            <a:r>
              <a:rPr lang="en-US" dirty="0" smtClean="0"/>
              <a:t>Open source project which is available at GitHub.</a:t>
            </a:r>
          </a:p>
          <a:p>
            <a:r>
              <a:rPr lang="en-US" dirty="0" smtClean="0"/>
              <a:t>Run on Windows, Linux and Mac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Libuv</a:t>
            </a:r>
            <a:r>
              <a:rPr lang="en-US" dirty="0" smtClean="0"/>
              <a:t> + V8 + </a:t>
            </a:r>
            <a:r>
              <a:rPr lang="en-US" dirty="0" err="1" smtClean="0"/>
              <a:t>js,cpp</a:t>
            </a:r>
            <a:r>
              <a:rPr lang="en-US" dirty="0" smtClean="0"/>
              <a:t> = Node 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Manage Multiple Node versions with ‘</a:t>
            </a:r>
            <a:r>
              <a:rPr lang="en-US" dirty="0" err="1" smtClean="0"/>
              <a:t>nvm</a:t>
            </a:r>
            <a:r>
              <a:rPr lang="en-US" dirty="0" smtClean="0"/>
              <a:t>’, same as RVM.</a:t>
            </a:r>
          </a:p>
          <a:p>
            <a:r>
              <a:rPr lang="en-US" dirty="0" smtClean="0"/>
              <a:t>Cloud 9</a:t>
            </a:r>
          </a:p>
          <a:p>
            <a:r>
              <a:rPr lang="en-US" dirty="0" smtClean="0"/>
              <a:t>Node’s Event </a:t>
            </a:r>
            <a:r>
              <a:rPr lang="en-US" dirty="0" smtClean="0"/>
              <a:t>loop</a:t>
            </a:r>
            <a:endParaRPr lang="en-US" dirty="0"/>
          </a:p>
          <a:p>
            <a:r>
              <a:rPr lang="en-US" dirty="0" smtClean="0"/>
              <a:t>Christmas tree problem</a:t>
            </a:r>
          </a:p>
          <a:p>
            <a:r>
              <a:rPr lang="en-US" dirty="0" smtClean="0"/>
              <a:t>Node’s convention is to pass the callback function as the last parameter in a </a:t>
            </a:r>
            <a:r>
              <a:rPr lang="en-US" dirty="0" err="1" smtClean="0"/>
              <a:t>async</a:t>
            </a:r>
            <a:r>
              <a:rPr lang="en-US" dirty="0" smtClean="0"/>
              <a:t> call.</a:t>
            </a:r>
          </a:p>
          <a:p>
            <a:r>
              <a:rPr lang="en-US" dirty="0" smtClean="0"/>
              <a:t>Error parameter is the first parameter to pass a callback 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anonymous functions the Variable closures are automatic.</a:t>
            </a:r>
          </a:p>
          <a:p>
            <a:r>
              <a:rPr lang="en-US" dirty="0" smtClean="0"/>
              <a:t>Require() and NPM</a:t>
            </a:r>
          </a:p>
          <a:p>
            <a:r>
              <a:rPr lang="en-US" dirty="0" smtClean="0"/>
              <a:t>You can require a variable from a another JavaScript file.</a:t>
            </a:r>
            <a:endParaRPr lang="en-US" dirty="0"/>
          </a:p>
          <a:p>
            <a:r>
              <a:rPr lang="en-US" dirty="0" err="1" smtClean="0"/>
              <a:t>module.export</a:t>
            </a:r>
            <a:endParaRPr lang="en-US" dirty="0" smtClean="0"/>
          </a:p>
          <a:p>
            <a:r>
              <a:rPr lang="en-US" dirty="0" smtClean="0"/>
              <a:t>Node packaged Modules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module_name</a:t>
            </a:r>
            <a:endParaRPr lang="en-US" dirty="0" smtClean="0"/>
          </a:p>
          <a:p>
            <a:r>
              <a:rPr lang="en-US" dirty="0" smtClean="0"/>
              <a:t>Publish own code to NPM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 of modules:</a:t>
            </a:r>
          </a:p>
          <a:p>
            <a:r>
              <a:rPr lang="en-US" dirty="0" smtClean="0"/>
              <a:t>Built in, </a:t>
            </a:r>
            <a:r>
              <a:rPr lang="en-US" smtClean="0"/>
              <a:t>Own JavaScript </a:t>
            </a:r>
            <a:r>
              <a:rPr lang="en-US" dirty="0" smtClean="0"/>
              <a:t>files , NPM modules.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21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451</TotalTime>
  <Words>125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PowerPoint Presentation</vt:lpstr>
      <vt:lpstr>History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Dharmasena</dc:creator>
  <cp:lastModifiedBy>Mahesh Dharmasena</cp:lastModifiedBy>
  <cp:revision>21</cp:revision>
  <dcterms:created xsi:type="dcterms:W3CDTF">2015-04-06T05:12:39Z</dcterms:created>
  <dcterms:modified xsi:type="dcterms:W3CDTF">2015-04-08T07:30:28Z</dcterms:modified>
</cp:coreProperties>
</file>