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870" y="90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F5C64-54D1-4862-9FF1-9917DBC415B8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6146D-4C49-4B26-8BC5-E3F14CBEA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B6146D-4C49-4B26-8BC5-E3F14CBEAE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11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1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5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8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0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3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0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3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3FE6-FD79-344C-AF03-40754D1529E7}" type="datetimeFigureOut">
              <a:rPr lang="en-US" smtClean="0"/>
              <a:t>12/24/2013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563C-4F9B-474C-8988-A717089AE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2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/>
          <p:cNvSpPr>
            <a:spLocks/>
          </p:cNvSpPr>
          <p:nvPr/>
        </p:nvSpPr>
        <p:spPr>
          <a:xfrm>
            <a:off x="3543300" y="2219631"/>
            <a:ext cx="5535264" cy="457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Wearable Eyeglasses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7128187" y="5031128"/>
            <a:ext cx="4448" cy="1222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592339" y="4450491"/>
            <a:ext cx="1192379" cy="1161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MCU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483700" y="4450491"/>
            <a:ext cx="1192379" cy="1161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FPGA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82386" y="3430582"/>
            <a:ext cx="1192379" cy="755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Analog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Frontend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82385" y="2410673"/>
            <a:ext cx="1192379" cy="755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Pixel Array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Arrow Connector 14"/>
          <p:cNvCxnSpPr>
            <a:stCxn id="5" idx="3"/>
            <a:endCxn id="34" idx="1"/>
          </p:cNvCxnSpPr>
          <p:nvPr/>
        </p:nvCxnSpPr>
        <p:spPr>
          <a:xfrm>
            <a:off x="6784718" y="5031128"/>
            <a:ext cx="69898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7" idx="2"/>
            <a:endCxn id="34" idx="0"/>
          </p:cNvCxnSpPr>
          <p:nvPr/>
        </p:nvCxnSpPr>
        <p:spPr>
          <a:xfrm>
            <a:off x="8078576" y="4186514"/>
            <a:ext cx="1314" cy="263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2"/>
            <a:endCxn id="37" idx="0"/>
          </p:cNvCxnSpPr>
          <p:nvPr/>
        </p:nvCxnSpPr>
        <p:spPr>
          <a:xfrm>
            <a:off x="8078575" y="3166605"/>
            <a:ext cx="1" cy="263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88541" y="5875742"/>
            <a:ext cx="1192379" cy="755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SRAM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82388" y="5875742"/>
            <a:ext cx="1192379" cy="7559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Flash Storage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3" name="Straight Arrow Connector 62"/>
          <p:cNvCxnSpPr>
            <a:stCxn id="61" idx="3"/>
            <a:endCxn id="62" idx="1"/>
          </p:cNvCxnSpPr>
          <p:nvPr/>
        </p:nvCxnSpPr>
        <p:spPr>
          <a:xfrm>
            <a:off x="6780920" y="6253708"/>
            <a:ext cx="70146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8" idx="3"/>
            <a:endCxn id="34" idx="3"/>
          </p:cNvCxnSpPr>
          <p:nvPr/>
        </p:nvCxnSpPr>
        <p:spPr>
          <a:xfrm>
            <a:off x="8674764" y="2788639"/>
            <a:ext cx="1315" cy="2242489"/>
          </a:xfrm>
          <a:prstGeom prst="bentConnector3">
            <a:avLst>
              <a:gd name="adj1" fmla="val 17484030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7" idx="3"/>
          </p:cNvCxnSpPr>
          <p:nvPr/>
        </p:nvCxnSpPr>
        <p:spPr>
          <a:xfrm>
            <a:off x="8674765" y="3808548"/>
            <a:ext cx="22298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704728" y="4450491"/>
            <a:ext cx="1192379" cy="11612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Wireless Radio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5" name="Straight Arrow Connector 74"/>
          <p:cNvCxnSpPr>
            <a:stCxn id="5" idx="1"/>
            <a:endCxn id="79" idx="3"/>
          </p:cNvCxnSpPr>
          <p:nvPr/>
        </p:nvCxnSpPr>
        <p:spPr>
          <a:xfrm flipH="1">
            <a:off x="4897107" y="5031128"/>
            <a:ext cx="695232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79" idx="0"/>
          </p:cNvCxnSpPr>
          <p:nvPr/>
        </p:nvCxnSpPr>
        <p:spPr>
          <a:xfrm rot="5400000" flipH="1" flipV="1">
            <a:off x="3822947" y="3972518"/>
            <a:ext cx="955944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ounded Rectangle 112"/>
          <p:cNvSpPr/>
          <p:nvPr/>
        </p:nvSpPr>
        <p:spPr>
          <a:xfrm>
            <a:off x="63623" y="3492452"/>
            <a:ext cx="510362" cy="107388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117944" y="3563182"/>
            <a:ext cx="401721" cy="8186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63940" y="4419233"/>
            <a:ext cx="109728" cy="1097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900978" y="3497051"/>
            <a:ext cx="76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1281978" y="3492774"/>
            <a:ext cx="381000" cy="360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900978" y="3492771"/>
            <a:ext cx="381002" cy="360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919917" y="3496732"/>
            <a:ext cx="76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V="1">
            <a:off x="4300917" y="3492455"/>
            <a:ext cx="381000" cy="3604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 flipV="1">
            <a:off x="3919917" y="3492452"/>
            <a:ext cx="381002" cy="360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13" idx="3"/>
          </p:cNvCxnSpPr>
          <p:nvPr/>
        </p:nvCxnSpPr>
        <p:spPr>
          <a:xfrm flipV="1">
            <a:off x="573985" y="3497052"/>
            <a:ext cx="707995" cy="532344"/>
          </a:xfrm>
          <a:prstGeom prst="bentConnector3">
            <a:avLst>
              <a:gd name="adj1" fmla="val 10045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endCxn id="219" idx="2"/>
          </p:cNvCxnSpPr>
          <p:nvPr/>
        </p:nvCxnSpPr>
        <p:spPr>
          <a:xfrm>
            <a:off x="1465118" y="3676560"/>
            <a:ext cx="35103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Cloud 218"/>
          <p:cNvSpPr/>
          <p:nvPr/>
        </p:nvSpPr>
        <p:spPr>
          <a:xfrm>
            <a:off x="1811086" y="3166605"/>
            <a:ext cx="1634826" cy="1019909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Wireless Link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1" name="Straight Connector 40"/>
          <p:cNvCxnSpPr>
            <a:stCxn id="219" idx="0"/>
          </p:cNvCxnSpPr>
          <p:nvPr/>
        </p:nvCxnSpPr>
        <p:spPr>
          <a:xfrm>
            <a:off x="3444550" y="3676560"/>
            <a:ext cx="685114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9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11</dc:creator>
  <cp:lastModifiedBy>Windows User</cp:lastModifiedBy>
  <cp:revision>20</cp:revision>
  <dcterms:created xsi:type="dcterms:W3CDTF">2013-10-21T15:38:06Z</dcterms:created>
  <dcterms:modified xsi:type="dcterms:W3CDTF">2013-12-24T05:16:57Z</dcterms:modified>
</cp:coreProperties>
</file>