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972800" cy="8229600" type="B4JIS"/>
  <p:notesSz cx="6858000" cy="9144000"/>
  <p:defaultTextStyle>
    <a:defPPr>
      <a:defRPr lang="en-US"/>
    </a:defPPr>
    <a:lvl1pPr marL="0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1pPr>
    <a:lvl2pPr marL="548479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2pPr>
    <a:lvl3pPr marL="1096956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3pPr>
    <a:lvl4pPr marL="1645436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4pPr>
    <a:lvl5pPr marL="2193914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5pPr>
    <a:lvl6pPr marL="2742394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6pPr>
    <a:lvl7pPr marL="3290871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7pPr>
    <a:lvl8pPr marL="3839349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8pPr>
    <a:lvl9pPr marL="4387830" algn="l" defTabSz="548479" rtl="0" eaLnBrk="1" latinLnBrk="0" hangingPunct="1">
      <a:defRPr sz="21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3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70" y="96"/>
      </p:cViewPr>
      <p:guideLst>
        <p:guide orient="horz" pos="2563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19435-F44E-4E7C-A437-AF7049713B72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AADE0-04AB-46C7-96E0-D7815E44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AADE0-04AB-46C7-96E0-D7815E44B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556520"/>
            <a:ext cx="93268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663440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329572"/>
            <a:ext cx="246888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329572"/>
            <a:ext cx="722376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288285"/>
            <a:ext cx="9326880" cy="1634490"/>
          </a:xfrm>
        </p:spPr>
        <p:txBody>
          <a:bodyPr anchor="t"/>
          <a:lstStyle>
            <a:lvl1pPr algn="l">
              <a:defRPr sz="457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488062"/>
            <a:ext cx="9326880" cy="1800224"/>
          </a:xfrm>
        </p:spPr>
        <p:txBody>
          <a:bodyPr anchor="b"/>
          <a:lstStyle>
            <a:lvl1pPr marL="0" indent="0">
              <a:buNone/>
              <a:defRPr sz="2286">
                <a:solidFill>
                  <a:schemeClr val="tx1">
                    <a:tint val="75000"/>
                  </a:schemeClr>
                </a:solidFill>
              </a:defRPr>
            </a:lvl1pPr>
            <a:lvl2pPr marL="522465" indent="0">
              <a:buNone/>
              <a:defRPr sz="2057">
                <a:solidFill>
                  <a:schemeClr val="tx1">
                    <a:tint val="75000"/>
                  </a:schemeClr>
                </a:solidFill>
              </a:defRPr>
            </a:lvl2pPr>
            <a:lvl3pPr marL="1044932" indent="0">
              <a:buNone/>
              <a:defRPr sz="1829">
                <a:solidFill>
                  <a:schemeClr val="tx1">
                    <a:tint val="75000"/>
                  </a:schemeClr>
                </a:solidFill>
              </a:defRPr>
            </a:lvl3pPr>
            <a:lvl4pPr marL="1567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8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3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7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2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920246"/>
            <a:ext cx="4846320" cy="5431156"/>
          </a:xfrm>
        </p:spPr>
        <p:txBody>
          <a:bodyPr/>
          <a:lstStyle>
            <a:lvl1pPr>
              <a:defRPr sz="3200"/>
            </a:lvl1pPr>
            <a:lvl2pPr>
              <a:defRPr sz="2743"/>
            </a:lvl2pPr>
            <a:lvl3pPr>
              <a:defRPr sz="2286"/>
            </a:lvl3pPr>
            <a:lvl4pPr>
              <a:defRPr sz="2057"/>
            </a:lvl4pPr>
            <a:lvl5pPr>
              <a:defRPr sz="2057"/>
            </a:lvl5pPr>
            <a:lvl6pPr>
              <a:defRPr sz="2057"/>
            </a:lvl6pPr>
            <a:lvl7pPr>
              <a:defRPr sz="2057"/>
            </a:lvl7pPr>
            <a:lvl8pPr>
              <a:defRPr sz="2057"/>
            </a:lvl8pPr>
            <a:lvl9pPr>
              <a:defRPr sz="20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920246"/>
            <a:ext cx="4846320" cy="5431156"/>
          </a:xfrm>
        </p:spPr>
        <p:txBody>
          <a:bodyPr/>
          <a:lstStyle>
            <a:lvl1pPr>
              <a:defRPr sz="3200"/>
            </a:lvl1pPr>
            <a:lvl2pPr>
              <a:defRPr sz="2743"/>
            </a:lvl2pPr>
            <a:lvl3pPr>
              <a:defRPr sz="2286"/>
            </a:lvl3pPr>
            <a:lvl4pPr>
              <a:defRPr sz="2057"/>
            </a:lvl4pPr>
            <a:lvl5pPr>
              <a:defRPr sz="2057"/>
            </a:lvl5pPr>
            <a:lvl6pPr>
              <a:defRPr sz="2057"/>
            </a:lvl6pPr>
            <a:lvl7pPr>
              <a:defRPr sz="2057"/>
            </a:lvl7pPr>
            <a:lvl8pPr>
              <a:defRPr sz="2057"/>
            </a:lvl8pPr>
            <a:lvl9pPr>
              <a:defRPr sz="20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4" y="1842136"/>
            <a:ext cx="4848226" cy="767714"/>
          </a:xfrm>
        </p:spPr>
        <p:txBody>
          <a:bodyPr anchor="b"/>
          <a:lstStyle>
            <a:lvl1pPr marL="0" indent="0">
              <a:buNone/>
              <a:defRPr sz="2743" b="1"/>
            </a:lvl1pPr>
            <a:lvl2pPr marL="522465" indent="0">
              <a:buNone/>
              <a:defRPr sz="2286" b="1"/>
            </a:lvl2pPr>
            <a:lvl3pPr marL="1044932" indent="0">
              <a:buNone/>
              <a:defRPr sz="2057" b="1"/>
            </a:lvl3pPr>
            <a:lvl4pPr marL="1567394" indent="0">
              <a:buNone/>
              <a:defRPr sz="1829" b="1"/>
            </a:lvl4pPr>
            <a:lvl5pPr marL="2089859" indent="0">
              <a:buNone/>
              <a:defRPr sz="1829" b="1"/>
            </a:lvl5pPr>
            <a:lvl6pPr marL="2612324" indent="0">
              <a:buNone/>
              <a:defRPr sz="1829" b="1"/>
            </a:lvl6pPr>
            <a:lvl7pPr marL="3134788" indent="0">
              <a:buNone/>
              <a:defRPr sz="1829" b="1"/>
            </a:lvl7pPr>
            <a:lvl8pPr marL="3657253" indent="0">
              <a:buNone/>
              <a:defRPr sz="1829" b="1"/>
            </a:lvl8pPr>
            <a:lvl9pPr marL="4179718" indent="0">
              <a:buNone/>
              <a:defRPr sz="18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4" y="2609850"/>
            <a:ext cx="4848226" cy="4741546"/>
          </a:xfrm>
        </p:spPr>
        <p:txBody>
          <a:bodyPr/>
          <a:lstStyle>
            <a:lvl1pPr>
              <a:defRPr sz="2743"/>
            </a:lvl1pPr>
            <a:lvl2pPr>
              <a:defRPr sz="2286"/>
            </a:lvl2pPr>
            <a:lvl3pPr>
              <a:defRPr sz="2057"/>
            </a:lvl3pPr>
            <a:lvl4pPr>
              <a:defRPr sz="1829"/>
            </a:lvl4pPr>
            <a:lvl5pPr>
              <a:defRPr sz="1829"/>
            </a:lvl5pPr>
            <a:lvl6pPr>
              <a:defRPr sz="1829"/>
            </a:lvl6pPr>
            <a:lvl7pPr>
              <a:defRPr sz="1829"/>
            </a:lvl7pPr>
            <a:lvl8pPr>
              <a:defRPr sz="1829"/>
            </a:lvl8pPr>
            <a:lvl9pPr>
              <a:defRPr sz="1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4" y="1842136"/>
            <a:ext cx="4850130" cy="767714"/>
          </a:xfrm>
        </p:spPr>
        <p:txBody>
          <a:bodyPr anchor="b"/>
          <a:lstStyle>
            <a:lvl1pPr marL="0" indent="0">
              <a:buNone/>
              <a:defRPr sz="2743" b="1"/>
            </a:lvl1pPr>
            <a:lvl2pPr marL="522465" indent="0">
              <a:buNone/>
              <a:defRPr sz="2286" b="1"/>
            </a:lvl2pPr>
            <a:lvl3pPr marL="1044932" indent="0">
              <a:buNone/>
              <a:defRPr sz="2057" b="1"/>
            </a:lvl3pPr>
            <a:lvl4pPr marL="1567394" indent="0">
              <a:buNone/>
              <a:defRPr sz="1829" b="1"/>
            </a:lvl4pPr>
            <a:lvl5pPr marL="2089859" indent="0">
              <a:buNone/>
              <a:defRPr sz="1829" b="1"/>
            </a:lvl5pPr>
            <a:lvl6pPr marL="2612324" indent="0">
              <a:buNone/>
              <a:defRPr sz="1829" b="1"/>
            </a:lvl6pPr>
            <a:lvl7pPr marL="3134788" indent="0">
              <a:buNone/>
              <a:defRPr sz="1829" b="1"/>
            </a:lvl7pPr>
            <a:lvl8pPr marL="3657253" indent="0">
              <a:buNone/>
              <a:defRPr sz="1829" b="1"/>
            </a:lvl8pPr>
            <a:lvl9pPr marL="4179718" indent="0">
              <a:buNone/>
              <a:defRPr sz="18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4" y="2609850"/>
            <a:ext cx="4850130" cy="4741546"/>
          </a:xfrm>
        </p:spPr>
        <p:txBody>
          <a:bodyPr/>
          <a:lstStyle>
            <a:lvl1pPr>
              <a:defRPr sz="2743"/>
            </a:lvl1pPr>
            <a:lvl2pPr>
              <a:defRPr sz="2286"/>
            </a:lvl2pPr>
            <a:lvl3pPr>
              <a:defRPr sz="2057"/>
            </a:lvl3pPr>
            <a:lvl4pPr>
              <a:defRPr sz="1829"/>
            </a:lvl4pPr>
            <a:lvl5pPr>
              <a:defRPr sz="1829"/>
            </a:lvl5pPr>
            <a:lvl6pPr>
              <a:defRPr sz="1829"/>
            </a:lvl6pPr>
            <a:lvl7pPr>
              <a:defRPr sz="1829"/>
            </a:lvl7pPr>
            <a:lvl8pPr>
              <a:defRPr sz="1829"/>
            </a:lvl8pPr>
            <a:lvl9pPr>
              <a:defRPr sz="1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5" y="327660"/>
            <a:ext cx="3609976" cy="1394460"/>
          </a:xfrm>
        </p:spPr>
        <p:txBody>
          <a:bodyPr anchor="b"/>
          <a:lstStyle>
            <a:lvl1pPr algn="l">
              <a:defRPr sz="228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6" y="327666"/>
            <a:ext cx="6134101" cy="7023736"/>
          </a:xfrm>
        </p:spPr>
        <p:txBody>
          <a:bodyPr/>
          <a:lstStyle>
            <a:lvl1pPr>
              <a:defRPr sz="3657"/>
            </a:lvl1pPr>
            <a:lvl2pPr>
              <a:defRPr sz="3200"/>
            </a:lvl2pPr>
            <a:lvl3pPr>
              <a:defRPr sz="2743"/>
            </a:lvl3pPr>
            <a:lvl4pPr>
              <a:defRPr sz="2286"/>
            </a:lvl4pPr>
            <a:lvl5pPr>
              <a:defRPr sz="2286"/>
            </a:lvl5pPr>
            <a:lvl6pPr>
              <a:defRPr sz="2286"/>
            </a:lvl6pPr>
            <a:lvl7pPr>
              <a:defRPr sz="2286"/>
            </a:lvl7pPr>
            <a:lvl8pPr>
              <a:defRPr sz="2286"/>
            </a:lvl8pPr>
            <a:lvl9pPr>
              <a:defRPr sz="2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5" y="1722124"/>
            <a:ext cx="3609976" cy="5629276"/>
          </a:xfrm>
        </p:spPr>
        <p:txBody>
          <a:bodyPr/>
          <a:lstStyle>
            <a:lvl1pPr marL="0" indent="0">
              <a:buNone/>
              <a:defRPr sz="1600"/>
            </a:lvl1pPr>
            <a:lvl2pPr marL="522465" indent="0">
              <a:buNone/>
              <a:defRPr sz="1371"/>
            </a:lvl2pPr>
            <a:lvl3pPr marL="1044932" indent="0">
              <a:buNone/>
              <a:defRPr sz="1143"/>
            </a:lvl3pPr>
            <a:lvl4pPr marL="1567394" indent="0">
              <a:buNone/>
              <a:defRPr sz="1029"/>
            </a:lvl4pPr>
            <a:lvl5pPr marL="2089859" indent="0">
              <a:buNone/>
              <a:defRPr sz="1029"/>
            </a:lvl5pPr>
            <a:lvl6pPr marL="2612324" indent="0">
              <a:buNone/>
              <a:defRPr sz="1029"/>
            </a:lvl6pPr>
            <a:lvl7pPr marL="3134788" indent="0">
              <a:buNone/>
              <a:defRPr sz="1029"/>
            </a:lvl7pPr>
            <a:lvl8pPr marL="3657253" indent="0">
              <a:buNone/>
              <a:defRPr sz="1029"/>
            </a:lvl8pPr>
            <a:lvl9pPr marL="4179718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760721"/>
            <a:ext cx="6583680" cy="680086"/>
          </a:xfrm>
        </p:spPr>
        <p:txBody>
          <a:bodyPr anchor="b"/>
          <a:lstStyle>
            <a:lvl1pPr algn="l">
              <a:defRPr sz="228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735330"/>
            <a:ext cx="6583680" cy="4937760"/>
          </a:xfrm>
        </p:spPr>
        <p:txBody>
          <a:bodyPr/>
          <a:lstStyle>
            <a:lvl1pPr marL="0" indent="0">
              <a:buNone/>
              <a:defRPr sz="3657"/>
            </a:lvl1pPr>
            <a:lvl2pPr marL="522465" indent="0">
              <a:buNone/>
              <a:defRPr sz="3200"/>
            </a:lvl2pPr>
            <a:lvl3pPr marL="1044932" indent="0">
              <a:buNone/>
              <a:defRPr sz="2743"/>
            </a:lvl3pPr>
            <a:lvl4pPr marL="1567394" indent="0">
              <a:buNone/>
              <a:defRPr sz="2286"/>
            </a:lvl4pPr>
            <a:lvl5pPr marL="2089859" indent="0">
              <a:buNone/>
              <a:defRPr sz="2286"/>
            </a:lvl5pPr>
            <a:lvl6pPr marL="2612324" indent="0">
              <a:buNone/>
              <a:defRPr sz="2286"/>
            </a:lvl6pPr>
            <a:lvl7pPr marL="3134788" indent="0">
              <a:buNone/>
              <a:defRPr sz="2286"/>
            </a:lvl7pPr>
            <a:lvl8pPr marL="3657253" indent="0">
              <a:buNone/>
              <a:defRPr sz="2286"/>
            </a:lvl8pPr>
            <a:lvl9pPr marL="4179718" indent="0">
              <a:buNone/>
              <a:defRPr sz="228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6440807"/>
            <a:ext cx="6583680" cy="965834"/>
          </a:xfrm>
        </p:spPr>
        <p:txBody>
          <a:bodyPr/>
          <a:lstStyle>
            <a:lvl1pPr marL="0" indent="0">
              <a:buNone/>
              <a:defRPr sz="1600"/>
            </a:lvl1pPr>
            <a:lvl2pPr marL="522465" indent="0">
              <a:buNone/>
              <a:defRPr sz="1371"/>
            </a:lvl2pPr>
            <a:lvl3pPr marL="1044932" indent="0">
              <a:buNone/>
              <a:defRPr sz="1143"/>
            </a:lvl3pPr>
            <a:lvl4pPr marL="1567394" indent="0">
              <a:buNone/>
              <a:defRPr sz="1029"/>
            </a:lvl4pPr>
            <a:lvl5pPr marL="2089859" indent="0">
              <a:buNone/>
              <a:defRPr sz="1029"/>
            </a:lvl5pPr>
            <a:lvl6pPr marL="2612324" indent="0">
              <a:buNone/>
              <a:defRPr sz="1029"/>
            </a:lvl6pPr>
            <a:lvl7pPr marL="3134788" indent="0">
              <a:buNone/>
              <a:defRPr sz="1029"/>
            </a:lvl7pPr>
            <a:lvl8pPr marL="3657253" indent="0">
              <a:buNone/>
              <a:defRPr sz="1029"/>
            </a:lvl8pPr>
            <a:lvl9pPr marL="4179718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920246"/>
            <a:ext cx="987552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7627630"/>
            <a:ext cx="2560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3FE6-FD79-344C-AF03-40754D1529E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7627630"/>
            <a:ext cx="3474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7627630"/>
            <a:ext cx="2560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65" rtl="0" eaLnBrk="1" latinLnBrk="0" hangingPunct="1">
        <a:spcBef>
          <a:spcPct val="0"/>
        </a:spcBef>
        <a:buNone/>
        <a:defRPr sz="5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49" indent="-391849" algn="l" defTabSz="522465" rtl="0" eaLnBrk="1" latinLnBrk="0" hangingPunct="1">
        <a:spcBef>
          <a:spcPct val="20000"/>
        </a:spcBef>
        <a:buFont typeface="Arial"/>
        <a:buChar char="•"/>
        <a:defRPr sz="3657" kern="1200">
          <a:solidFill>
            <a:schemeClr val="tx1"/>
          </a:solidFill>
          <a:latin typeface="+mn-lt"/>
          <a:ea typeface="+mn-ea"/>
          <a:cs typeface="+mn-cs"/>
        </a:defRPr>
      </a:lvl1pPr>
      <a:lvl2pPr marL="849003" indent="-326541" algn="l" defTabSz="522465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64" indent="-261234" algn="l" defTabSz="522465" rtl="0" eaLnBrk="1" latinLnBrk="0" hangingPunct="1">
        <a:spcBef>
          <a:spcPct val="20000"/>
        </a:spcBef>
        <a:buFont typeface="Arial"/>
        <a:buChar char="•"/>
        <a:defRPr sz="2743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6" indent="-261234" algn="l" defTabSz="522465" rtl="0" eaLnBrk="1" latinLnBrk="0" hangingPunct="1">
        <a:spcBef>
          <a:spcPct val="20000"/>
        </a:spcBef>
        <a:buFont typeface="Arial"/>
        <a:buChar char="–"/>
        <a:defRPr sz="2286" kern="1200">
          <a:solidFill>
            <a:schemeClr val="tx1"/>
          </a:solidFill>
          <a:latin typeface="+mn-lt"/>
          <a:ea typeface="+mn-ea"/>
          <a:cs typeface="+mn-cs"/>
        </a:defRPr>
      </a:lvl4pPr>
      <a:lvl5pPr marL="2351089" indent="-261234" algn="l" defTabSz="522465" rtl="0" eaLnBrk="1" latinLnBrk="0" hangingPunct="1">
        <a:spcBef>
          <a:spcPct val="20000"/>
        </a:spcBef>
        <a:buFont typeface="Arial"/>
        <a:buChar char="»"/>
        <a:defRPr sz="2286" kern="1200">
          <a:solidFill>
            <a:schemeClr val="tx1"/>
          </a:solidFill>
          <a:latin typeface="+mn-lt"/>
          <a:ea typeface="+mn-ea"/>
          <a:cs typeface="+mn-cs"/>
        </a:defRPr>
      </a:lvl5pPr>
      <a:lvl6pPr marL="2873557" indent="-261234" algn="l" defTabSz="522465" rtl="0" eaLnBrk="1" latinLnBrk="0" hangingPunct="1">
        <a:spcBef>
          <a:spcPct val="20000"/>
        </a:spcBef>
        <a:buFont typeface="Arial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6pPr>
      <a:lvl7pPr marL="3396020" indent="-261234" algn="l" defTabSz="522465" rtl="0" eaLnBrk="1" latinLnBrk="0" hangingPunct="1">
        <a:spcBef>
          <a:spcPct val="20000"/>
        </a:spcBef>
        <a:buFont typeface="Arial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7pPr>
      <a:lvl8pPr marL="3918486" indent="-261234" algn="l" defTabSz="522465" rtl="0" eaLnBrk="1" latinLnBrk="0" hangingPunct="1">
        <a:spcBef>
          <a:spcPct val="20000"/>
        </a:spcBef>
        <a:buFont typeface="Arial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8pPr>
      <a:lvl9pPr marL="4440951" indent="-261234" algn="l" defTabSz="522465" rtl="0" eaLnBrk="1" latinLnBrk="0" hangingPunct="1">
        <a:spcBef>
          <a:spcPct val="20000"/>
        </a:spcBef>
        <a:buFont typeface="Arial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1pPr>
      <a:lvl2pPr marL="522465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2pPr>
      <a:lvl3pPr marL="1044932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3pPr>
      <a:lvl4pPr marL="1567394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4pPr>
      <a:lvl5pPr marL="2089859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5pPr>
      <a:lvl6pPr marL="2612324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6pPr>
      <a:lvl7pPr marL="3134788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7pPr>
      <a:lvl8pPr marL="3657253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8pPr>
      <a:lvl9pPr marL="4179718" algn="l" defTabSz="522465" rtl="0" eaLnBrk="1" latinLnBrk="0" hangingPunct="1">
        <a:defRPr sz="20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2180697" y="3544303"/>
            <a:ext cx="6611405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Microsemi</a:t>
            </a:r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SmartFusion</a:t>
            </a:r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cSoC</a:t>
            </a:r>
            <a:endParaRPr lang="en-US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3" name="Snip Single Corner Rectangle 132"/>
          <p:cNvSpPr/>
          <p:nvPr/>
        </p:nvSpPr>
        <p:spPr>
          <a:xfrm>
            <a:off x="2541732" y="4006227"/>
            <a:ext cx="1415433" cy="130285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SensEye Server Application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473914" y="6084686"/>
            <a:ext cx="1219920" cy="165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Stonyman Device Driver</a:t>
            </a:r>
          </a:p>
        </p:txBody>
      </p:sp>
      <p:cxnSp>
        <p:nvCxnSpPr>
          <p:cNvPr id="136" name="Elbow Connector 135"/>
          <p:cNvCxnSpPr>
            <a:stCxn id="135" idx="3"/>
            <a:endCxn id="157" idx="1"/>
          </p:cNvCxnSpPr>
          <p:nvPr/>
        </p:nvCxnSpPr>
        <p:spPr>
          <a:xfrm flipV="1">
            <a:off x="6123172" y="4720636"/>
            <a:ext cx="714276" cy="838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/>
          <p:nvPr/>
        </p:nvCxnSpPr>
        <p:spPr>
          <a:xfrm rot="5400000" flipH="1" flipV="1">
            <a:off x="4916638" y="5527657"/>
            <a:ext cx="796054" cy="318003"/>
          </a:xfrm>
          <a:prstGeom prst="bentConnector3">
            <a:avLst>
              <a:gd name="adj1" fmla="val 5944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134" idx="0"/>
            <a:endCxn id="133" idx="1"/>
          </p:cNvCxnSpPr>
          <p:nvPr/>
        </p:nvCxnSpPr>
        <p:spPr>
          <a:xfrm rot="16200000" flipV="1">
            <a:off x="3278862" y="5279673"/>
            <a:ext cx="775600" cy="834425"/>
          </a:xfrm>
          <a:prstGeom prst="bentConnector3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2" name="Rectangle 141"/>
          <p:cNvSpPr/>
          <p:nvPr/>
        </p:nvSpPr>
        <p:spPr>
          <a:xfrm>
            <a:off x="4693831" y="6084686"/>
            <a:ext cx="1240851" cy="165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Memory-Mapped</a:t>
            </a:r>
            <a:b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Registers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693833" y="3544303"/>
            <a:ext cx="1" cy="457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957165" y="7748413"/>
            <a:ext cx="18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MCU    FPGA</a:t>
            </a:r>
          </a:p>
        </p:txBody>
      </p:sp>
      <p:cxnSp>
        <p:nvCxnSpPr>
          <p:cNvPr id="145" name="Straight Arrow Connector 144"/>
          <p:cNvCxnSpPr>
            <a:stCxn id="133" idx="2"/>
          </p:cNvCxnSpPr>
          <p:nvPr/>
        </p:nvCxnSpPr>
        <p:spPr>
          <a:xfrm flipH="1">
            <a:off x="1089764" y="4657657"/>
            <a:ext cx="1451968" cy="14551"/>
          </a:xfrm>
          <a:prstGeom prst="straightConnector1">
            <a:avLst/>
          </a:prstGeom>
          <a:ln w="76200" cmpd="sng"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439218" y="4204052"/>
            <a:ext cx="129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HTTP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693832" y="1349440"/>
            <a:ext cx="4069276" cy="1841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Analog </a:t>
            </a:r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Imaging Hardware</a:t>
            </a:r>
            <a:endParaRPr lang="en-US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818187" y="1910329"/>
            <a:ext cx="1304985" cy="113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Stonyman Imager</a:t>
            </a:r>
          </a:p>
        </p:txBody>
      </p:sp>
      <p:cxnSp>
        <p:nvCxnSpPr>
          <p:cNvPr id="160" name="Elbow Connector 159"/>
          <p:cNvCxnSpPr>
            <a:stCxn id="153" idx="3"/>
            <a:endCxn id="155" idx="1"/>
          </p:cNvCxnSpPr>
          <p:nvPr/>
        </p:nvCxnSpPr>
        <p:spPr>
          <a:xfrm>
            <a:off x="6123172" y="2477487"/>
            <a:ext cx="715601" cy="2860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4972913" y="1768908"/>
            <a:ext cx="1299015" cy="113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Stonyman Imager</a:t>
            </a:r>
          </a:p>
        </p:txBody>
      </p:sp>
      <p:cxnSp>
        <p:nvCxnSpPr>
          <p:cNvPr id="168" name="Elbow Connector 167"/>
          <p:cNvCxnSpPr>
            <a:stCxn id="139" idx="0"/>
            <a:endCxn id="154" idx="2"/>
          </p:cNvCxnSpPr>
          <p:nvPr/>
        </p:nvCxnSpPr>
        <p:spPr>
          <a:xfrm rot="5400000" flipH="1" flipV="1">
            <a:off x="5070703" y="3454510"/>
            <a:ext cx="1103004" cy="43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35" idx="0"/>
            <a:endCxn id="153" idx="2"/>
          </p:cNvCxnSpPr>
          <p:nvPr/>
        </p:nvCxnSpPr>
        <p:spPr>
          <a:xfrm rot="16200000" flipV="1">
            <a:off x="4917337" y="3597987"/>
            <a:ext cx="1109672" cy="298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824157" y="4154316"/>
            <a:ext cx="1299015" cy="113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Stonyman Controller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(Scene)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972482" y="4006227"/>
            <a:ext cx="1299015" cy="113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Stonyman Controller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(Eye)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37448" y="4153478"/>
            <a:ext cx="1299015" cy="113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ADC </a:t>
            </a:r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</a:t>
            </a: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(Scene)</a:t>
            </a:r>
          </a:p>
        </p:txBody>
      </p:sp>
      <p:cxnSp>
        <p:nvCxnSpPr>
          <p:cNvPr id="213" name="Elbow Connector 212"/>
          <p:cNvCxnSpPr>
            <a:stCxn id="157" idx="0"/>
            <a:endCxn id="155" idx="2"/>
          </p:cNvCxnSpPr>
          <p:nvPr/>
        </p:nvCxnSpPr>
        <p:spPr>
          <a:xfrm rot="5400000" flipH="1" flipV="1">
            <a:off x="6934947" y="3597879"/>
            <a:ext cx="1107608" cy="3590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56" idx="3"/>
            <a:endCxn id="149" idx="3"/>
          </p:cNvCxnSpPr>
          <p:nvPr/>
        </p:nvCxnSpPr>
        <p:spPr>
          <a:xfrm flipH="1">
            <a:off x="8183308" y="2617684"/>
            <a:ext cx="96548" cy="4295926"/>
          </a:xfrm>
          <a:prstGeom prst="bentConnector3">
            <a:avLst>
              <a:gd name="adj1" fmla="val -23677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6838773" y="2481160"/>
            <a:ext cx="1303545" cy="56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ADC</a:t>
            </a:r>
          </a:p>
        </p:txBody>
      </p:sp>
      <p:cxnSp>
        <p:nvCxnSpPr>
          <p:cNvPr id="230" name="Elbow Connector 229"/>
          <p:cNvCxnSpPr>
            <a:stCxn id="155" idx="3"/>
            <a:endCxn id="148" idx="3"/>
          </p:cNvCxnSpPr>
          <p:nvPr/>
        </p:nvCxnSpPr>
        <p:spPr>
          <a:xfrm flipH="1">
            <a:off x="8025053" y="2763515"/>
            <a:ext cx="117265" cy="4293478"/>
          </a:xfrm>
          <a:prstGeom prst="bentConnector3">
            <a:avLst>
              <a:gd name="adj1" fmla="val -19494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890099" y="6439743"/>
            <a:ext cx="1134954" cy="1234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Pixel FIFO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(Scene)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040307" y="6296360"/>
            <a:ext cx="1143001" cy="1234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Pixel FIFO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(Eye)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979512" y="2335329"/>
            <a:ext cx="1300344" cy="56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ADC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979512" y="4010094"/>
            <a:ext cx="1299015" cy="113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ADC Controller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(Eye)</a:t>
            </a:r>
          </a:p>
        </p:txBody>
      </p:sp>
      <p:cxnSp>
        <p:nvCxnSpPr>
          <p:cNvPr id="216" name="Elbow Connector 215"/>
          <p:cNvCxnSpPr>
            <a:stCxn id="158" idx="0"/>
            <a:endCxn id="156" idx="2"/>
          </p:cNvCxnSpPr>
          <p:nvPr/>
        </p:nvCxnSpPr>
        <p:spPr>
          <a:xfrm rot="5400000" flipH="1" flipV="1">
            <a:off x="7074325" y="3454735"/>
            <a:ext cx="1110055" cy="664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9" idx="3"/>
            <a:endCxn id="158" idx="1"/>
          </p:cNvCxnSpPr>
          <p:nvPr/>
        </p:nvCxnSpPr>
        <p:spPr>
          <a:xfrm>
            <a:off x="6271497" y="4573385"/>
            <a:ext cx="708015" cy="3867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54" idx="3"/>
            <a:endCxn id="156" idx="1"/>
          </p:cNvCxnSpPr>
          <p:nvPr/>
        </p:nvCxnSpPr>
        <p:spPr>
          <a:xfrm>
            <a:off x="6271928" y="2336066"/>
            <a:ext cx="707584" cy="2816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42" idx="0"/>
            <a:endCxn id="139" idx="2"/>
          </p:cNvCxnSpPr>
          <p:nvPr/>
        </p:nvCxnSpPr>
        <p:spPr>
          <a:xfrm rot="5400000" flipH="1" flipV="1">
            <a:off x="4996051" y="5458748"/>
            <a:ext cx="944144" cy="307733"/>
          </a:xfrm>
          <a:prstGeom prst="bentConnector3">
            <a:avLst>
              <a:gd name="adj1" fmla="val 34079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Elbow Connector 149"/>
          <p:cNvCxnSpPr>
            <a:stCxn id="149" idx="1"/>
            <a:endCxn id="142" idx="3"/>
          </p:cNvCxnSpPr>
          <p:nvPr/>
        </p:nvCxnSpPr>
        <p:spPr>
          <a:xfrm rot="10800000">
            <a:off x="5934683" y="6913610"/>
            <a:ext cx="1105625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48" idx="1"/>
          </p:cNvCxnSpPr>
          <p:nvPr/>
        </p:nvCxnSpPr>
        <p:spPr>
          <a:xfrm rot="10800000">
            <a:off x="5934683" y="7056993"/>
            <a:ext cx="955417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53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11</dc:creator>
  <cp:lastModifiedBy>Windows User</cp:lastModifiedBy>
  <cp:revision>23</cp:revision>
  <dcterms:created xsi:type="dcterms:W3CDTF">2013-10-21T15:38:06Z</dcterms:created>
  <dcterms:modified xsi:type="dcterms:W3CDTF">2013-12-24T05:22:35Z</dcterms:modified>
</cp:coreProperties>
</file>