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6"/>
    <p:restoredTop sz="95574"/>
  </p:normalViewPr>
  <p:slideViewPr>
    <p:cSldViewPr snapToGrid="0" snapToObjects="1">
      <p:cViewPr>
        <p:scale>
          <a:sx n="60" d="100"/>
          <a:sy n="60" d="100"/>
        </p:scale>
        <p:origin x="232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13B2-001E-66F0-2772-63F8BF644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DD643-48AA-4AE6-CEE6-B0328D3DF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36333-9D5C-E454-1FC3-1258CC6D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E728-13B2-8B47-B681-4986DBC01352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DE010-55FB-EF59-83E6-C1915D8A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CA950-3F13-8F35-8EF3-6AD2FBBF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82D2-D387-E84E-A4B2-166AD75C7FB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537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C044-DDCF-3EA5-A3AC-9C1B05F4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6943D-BBF0-C4BD-306D-01C281366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F3F99-1FD6-C277-ED76-CD1AF7C9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E728-13B2-8B47-B681-4986DBC01352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00DF-4271-127C-1FF0-E819FD2A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FE0F6-F033-7BFC-1B29-1F013FE7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82D2-D387-E84E-A4B2-166AD75C7FB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79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73B57-6BA9-124D-E857-2F07CF614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F2816-3D5D-756F-0E52-86C624456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A71D1-ABD7-8C57-1778-A359BC41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E728-13B2-8B47-B681-4986DBC01352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007F-E68A-1A79-4EDC-D103CDDE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B9CA7-0B22-C732-4C53-34801458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82D2-D387-E84E-A4B2-166AD75C7FB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405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AD26-AF52-1BD9-2DD5-6D44B033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E25-575A-9FF5-1F08-2B3FCD2B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C91F8-1FEE-2ADD-80F1-C561B417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E728-13B2-8B47-B681-4986DBC01352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8E168-3DEE-A412-3B16-3898AD32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AA7BE-0745-19B4-7320-39062D02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82D2-D387-E84E-A4B2-166AD75C7FB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63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75FC-FCCC-85B7-CC09-A384DF5D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0895F-BF60-8BAF-928D-D4D94019E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8C88F-F1AA-D0F3-3BDB-3E8AE4B4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E728-13B2-8B47-B681-4986DBC01352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3B382-30FE-F2D1-E0D8-45E85CCD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C2087-7F73-5BCD-243D-529CAD4F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82D2-D387-E84E-A4B2-166AD75C7FB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728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E80E-698F-AC30-8FF8-537570AC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4C6C-33AE-D2A1-9784-84A8278BD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E6AF8-16B7-A42C-C9E3-E381F7879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59B06-0C4B-29B1-15B2-4D17581F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E728-13B2-8B47-B681-4986DBC01352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0AEB4-39DF-7764-B36C-CC28B724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DF3ED-F825-A644-4478-33953355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82D2-D387-E84E-A4B2-166AD75C7FB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242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784E-C848-DCB9-F749-19054751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79941-AD77-B476-A623-7C7FD93A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84E07-19C9-CF9D-D7DE-931571BC6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15DC2-9876-84E3-5DA3-70042F007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62289-26A9-ADA8-91E7-D926C91F9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30705-D925-48FC-8E90-1EB675A4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E728-13B2-8B47-B681-4986DBC01352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B84A1-E7AE-8515-83CD-046C8332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2E250-C204-F115-DF6D-CB6A15F2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82D2-D387-E84E-A4B2-166AD75C7FB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618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EA80-A80D-F39E-9275-B88F0F9B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3D873-6918-BE04-6632-1B5BE104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E728-13B2-8B47-B681-4986DBC01352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E3976-B64B-DD7B-1887-E4BCD9E8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C7BC5-22D9-F469-F3FE-34F45FC3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82D2-D387-E84E-A4B2-166AD75C7FB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132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A730A-4C5E-34A9-C9DB-D19AA7DB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E728-13B2-8B47-B681-4986DBC01352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6B20E-7E23-175A-1EFC-13FE8EF2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BB3BD-D14E-AB25-56BF-EAB26DB4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82D2-D387-E84E-A4B2-166AD75C7FB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518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45E6-F1E8-48F6-7EE7-D581C5C4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7A795-58AD-A1A3-6430-5B3F01C6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0F048-8DEF-8DB5-E4C3-A0F20F421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91E52-A598-22AA-8E3F-BFCDC143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E728-13B2-8B47-B681-4986DBC01352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3AB1D-B808-0CC2-9D37-A99207BC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48BB0-0537-36CC-5FA2-95DC0416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82D2-D387-E84E-A4B2-166AD75C7FB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232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F935-5749-7907-A865-82CB7B98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47D56-FFFB-2037-F2C0-1109C9551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C8FDA-0B7C-065F-9111-66744A202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E9BE0-CA47-125B-2CB4-BEA7BCDA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E728-13B2-8B47-B681-4986DBC01352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DE246-94B1-C5F5-45B7-B83B9179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417FC-4E7C-45AC-9FA2-22F30176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82D2-D387-E84E-A4B2-166AD75C7FB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511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621CB-EB5E-1AE5-A491-F6833F1D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0B3A3-E746-D044-87B6-B11DC1790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57337-7DBA-C3F4-4816-904FDDE9B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E728-13B2-8B47-B681-4986DBC01352}" type="datetimeFigureOut">
              <a:rPr lang="en-IE" smtClean="0"/>
              <a:t>29/04/2022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B91AB-870F-EC02-50AE-95635D2DA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63196-27CF-0876-05B7-E4EAAD280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F82D2-D387-E84E-A4B2-166AD75C7FB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123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F0D773-759E-8345-2216-B993FD082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" t="16683" r="5398" b="2650"/>
          <a:stretch/>
        </p:blipFill>
        <p:spPr>
          <a:xfrm>
            <a:off x="-4064208" y="-1864491"/>
            <a:ext cx="10165629" cy="8722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FC7D6-008D-2C13-4774-A2C9586EB7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" t="16895" r="5209" b="2640"/>
          <a:stretch/>
        </p:blipFill>
        <p:spPr>
          <a:xfrm>
            <a:off x="6356601" y="-1875433"/>
            <a:ext cx="10271628" cy="8722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0E3951-8E80-C184-B92C-A7FBF889C56D}"/>
              </a:ext>
            </a:extLst>
          </p:cNvPr>
          <p:cNvSpPr txBox="1"/>
          <p:nvPr/>
        </p:nvSpPr>
        <p:spPr>
          <a:xfrm>
            <a:off x="-4295554" y="-1956387"/>
            <a:ext cx="114414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b="1" dirty="0"/>
              <a:t>(A)											    (B)</a:t>
            </a:r>
          </a:p>
        </p:txBody>
      </p:sp>
    </p:spTree>
    <p:extLst>
      <p:ext uri="{BB962C8B-B14F-4D97-AF65-F5344CB8AC3E}">
        <p14:creationId xmlns:p14="http://schemas.microsoft.com/office/powerpoint/2010/main" val="226683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2114C8-0BAE-0D4F-7C2A-18F3299DA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1" t="2206"/>
          <a:stretch/>
        </p:blipFill>
        <p:spPr>
          <a:xfrm>
            <a:off x="-3359889" y="-2041452"/>
            <a:ext cx="28683515" cy="1201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3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Downing</dc:creator>
  <cp:lastModifiedBy>Tim Downing</cp:lastModifiedBy>
  <cp:revision>1</cp:revision>
  <dcterms:created xsi:type="dcterms:W3CDTF">2022-04-29T10:34:23Z</dcterms:created>
  <dcterms:modified xsi:type="dcterms:W3CDTF">2022-04-29T10:39:14Z</dcterms:modified>
</cp:coreProperties>
</file>