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57" r:id="rId6"/>
    <p:sldId id="258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535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15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030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16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4225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6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16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895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33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5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383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49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602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15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054B12-DADC-48DE-8990-BD8E80125C55}" type="datetimeFigureOut">
              <a:rPr lang="en-NZ" smtClean="0"/>
              <a:t>24/11/2021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0553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Jason Down HTCS5607</a:t>
            </a:r>
            <a:br>
              <a:rPr lang="en-NZ" dirty="0"/>
            </a:br>
            <a:r>
              <a:rPr lang="en-NZ" dirty="0"/>
              <a:t>IS Application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60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Who Am I</a:t>
            </a:r>
          </a:p>
          <a:p>
            <a:r>
              <a:rPr lang="en-NZ" dirty="0"/>
              <a:t>Project Background</a:t>
            </a:r>
          </a:p>
          <a:p>
            <a:r>
              <a:rPr lang="en-NZ" dirty="0"/>
              <a:t>Project Demonstration</a:t>
            </a:r>
          </a:p>
          <a:p>
            <a:r>
              <a:rPr lang="en-NZ" dirty="0"/>
              <a:t>What Have I Learnt</a:t>
            </a:r>
          </a:p>
          <a:p>
            <a:r>
              <a:rPr lang="en-NZ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5301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Balham College needs an information system to manage its courses, programmes and results</a:t>
            </a:r>
          </a:p>
          <a:p>
            <a:r>
              <a:rPr lang="en-NZ" dirty="0"/>
              <a:t>The Balham College web interface functions in the users browser as a website</a:t>
            </a:r>
          </a:p>
          <a:p>
            <a:r>
              <a:rPr lang="en-NZ" dirty="0"/>
              <a:t>We chose a website as it is cross platform and easy to deploy on the clients end</a:t>
            </a:r>
          </a:p>
          <a:p>
            <a:r>
              <a:rPr lang="en-NZ" dirty="0"/>
              <a:t>The website provides a user friendly interface to edit and manipulate data (courses, programmes and results) for the college</a:t>
            </a:r>
          </a:p>
          <a:p>
            <a:r>
              <a:rPr lang="en-NZ" dirty="0"/>
              <a:t>The website is secure, and cross platform (potentially)</a:t>
            </a:r>
          </a:p>
        </p:txBody>
      </p:sp>
    </p:spTree>
    <p:extLst>
      <p:ext uri="{BB962C8B-B14F-4D97-AF65-F5344CB8AC3E}">
        <p14:creationId xmlns:p14="http://schemas.microsoft.com/office/powerpoint/2010/main" val="109558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in</a:t>
            </a:r>
          </a:p>
          <a:p>
            <a:r>
              <a:rPr lang="en-US" dirty="0"/>
              <a:t>Adding a course</a:t>
            </a:r>
          </a:p>
          <a:p>
            <a:r>
              <a:rPr lang="en-US" dirty="0"/>
              <a:t>Producing a report</a:t>
            </a:r>
          </a:p>
          <a:p>
            <a:r>
              <a:rPr lang="en-US" dirty="0"/>
              <a:t>Updating a course (Fixing a mistake)</a:t>
            </a:r>
          </a:p>
          <a:p>
            <a:r>
              <a:rPr lang="en-US" dirty="0"/>
              <a:t>Deleting a programme</a:t>
            </a:r>
          </a:p>
        </p:txBody>
      </p:sp>
    </p:spTree>
    <p:extLst>
      <p:ext uri="{BB962C8B-B14F-4D97-AF65-F5344CB8AC3E}">
        <p14:creationId xmlns:p14="http://schemas.microsoft.com/office/powerpoint/2010/main" val="344112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Have I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have learnt the fundamentals of web development. I have learnt how to use Python, HTML, CSS and JavaScript to create modern websites</a:t>
            </a:r>
          </a:p>
          <a:p>
            <a:r>
              <a:rPr lang="en-US" dirty="0"/>
              <a:t>What went well:</a:t>
            </a:r>
          </a:p>
          <a:p>
            <a:pPr lvl="1"/>
            <a:r>
              <a:rPr lang="en-US" dirty="0"/>
              <a:t>Appearance</a:t>
            </a:r>
          </a:p>
          <a:p>
            <a:pPr lvl="1"/>
            <a:r>
              <a:rPr lang="en-US" dirty="0"/>
              <a:t>Responsiveness</a:t>
            </a:r>
          </a:p>
          <a:p>
            <a:r>
              <a:rPr lang="en-US" dirty="0"/>
              <a:t>For the future:</a:t>
            </a:r>
            <a:endParaRPr lang="en-NZ" dirty="0"/>
          </a:p>
          <a:p>
            <a:pPr lvl="1"/>
            <a:r>
              <a:rPr lang="en-NZ" dirty="0"/>
              <a:t>Use a newer version of Bootstrap CSS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07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Flask: https://flask.palletsprojects.com/en/2.0.x/</a:t>
            </a:r>
          </a:p>
          <a:p>
            <a:r>
              <a:rPr lang="en-US" dirty="0"/>
              <a:t>Bootstrap: https://getbootstrap.com/docs/3.4/</a:t>
            </a:r>
          </a:p>
          <a:p>
            <a:r>
              <a:rPr lang="en-US" dirty="0"/>
              <a:t>jQuery: https://jquery.com/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479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715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2F9A54D5CCDF41BB8DF5A868A134DB" ma:contentTypeVersion="14" ma:contentTypeDescription="Create a new document." ma:contentTypeScope="" ma:versionID="b8033424958d0a4077a07299c1375bfe">
  <xsd:schema xmlns:xsd="http://www.w3.org/2001/XMLSchema" xmlns:xs="http://www.w3.org/2001/XMLSchema" xmlns:p="http://schemas.microsoft.com/office/2006/metadata/properties" xmlns:ns3="c7a26b2a-ba5b-42d6-981c-2f9efd39cf29" xmlns:ns4="8d347697-8f26-4fa9-8ef7-caf26b5fd981" targetNamespace="http://schemas.microsoft.com/office/2006/metadata/properties" ma:root="true" ma:fieldsID="3957d41509bb38e2d3da403c4bff518d" ns3:_="" ns4:_="">
    <xsd:import namespace="c7a26b2a-ba5b-42d6-981c-2f9efd39cf29"/>
    <xsd:import namespace="8d347697-8f26-4fa9-8ef7-caf26b5fd9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26b2a-ba5b-42d6-981c-2f9efd39cf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47697-8f26-4fa9-8ef7-caf26b5fd9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D7AFE-64E0-4B70-9F2E-6CFC2FB79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a26b2a-ba5b-42d6-981c-2f9efd39cf29"/>
    <ds:schemaRef ds:uri="8d347697-8f26-4fa9-8ef7-caf26b5fd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32621A-9173-41F9-B863-D9CD473475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D6745-BB50-4188-ADD1-9B34020E44CC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8d347697-8f26-4fa9-8ef7-caf26b5fd981"/>
    <ds:schemaRef ds:uri="http://schemas.openxmlformats.org/package/2006/metadata/core-properties"/>
    <ds:schemaRef ds:uri="http://purl.org/dc/elements/1.1/"/>
    <ds:schemaRef ds:uri="http://purl.org/dc/terms/"/>
    <ds:schemaRef ds:uri="c7a26b2a-ba5b-42d6-981c-2f9efd39cf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178</TotalTime>
  <Words>214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Jason Down HTCS5607 IS Application Project</vt:lpstr>
      <vt:lpstr>Introduction</vt:lpstr>
      <vt:lpstr>Project Background</vt:lpstr>
      <vt:lpstr>Project Demonstration</vt:lpstr>
      <vt:lpstr>What Have I Learnt</vt:lpstr>
      <vt:lpstr>References</vt:lpstr>
      <vt:lpstr>Questions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Simon Dacey</dc:creator>
  <cp:lastModifiedBy>Jason Down</cp:lastModifiedBy>
  <cp:revision>8</cp:revision>
  <dcterms:created xsi:type="dcterms:W3CDTF">2020-05-28T01:54:43Z</dcterms:created>
  <dcterms:modified xsi:type="dcterms:W3CDTF">2021-11-24T01:00:58Z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0x0101007E2F9A54D5CCDF41BB8DF5A868A134DB</vt:lpwstr>
  </property>
</Properties>
</file>