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6" d="100"/>
          <a:sy n="66" d="100"/>
        </p:scale>
        <p:origin x="144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9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1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3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3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3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6240-48FF-4C2D-BC29-EA44FEDBC5B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4B85-BFDD-4768-BB11-1B48885A3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1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5944" y="2181289"/>
            <a:ext cx="1408922" cy="6624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6434" y="2181289"/>
            <a:ext cx="1408922" cy="6624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26295" y="2181289"/>
            <a:ext cx="1408922" cy="6624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39678" y="2181289"/>
            <a:ext cx="1408922" cy="6624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5944" y="986971"/>
            <a:ext cx="7455158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대상 추적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2"/>
            <a:endCxn id="5" idx="0"/>
          </p:cNvCxnSpPr>
          <p:nvPr/>
        </p:nvCxnSpPr>
        <p:spPr>
          <a:xfrm flipH="1">
            <a:off x="3030895" y="1678347"/>
            <a:ext cx="892628" cy="50294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4" idx="0"/>
          </p:cNvCxnSpPr>
          <p:nvPr/>
        </p:nvCxnSpPr>
        <p:spPr>
          <a:xfrm flipH="1">
            <a:off x="900405" y="1678347"/>
            <a:ext cx="3023118" cy="5029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6" idx="1"/>
          </p:cNvCxnSpPr>
          <p:nvPr/>
        </p:nvCxnSpPr>
        <p:spPr>
          <a:xfrm>
            <a:off x="3735356" y="2512526"/>
            <a:ext cx="5909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1"/>
          </p:cNvCxnSpPr>
          <p:nvPr/>
        </p:nvCxnSpPr>
        <p:spPr>
          <a:xfrm>
            <a:off x="5735217" y="2512526"/>
            <a:ext cx="704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/>
          <p:cNvSpPr/>
          <p:nvPr/>
        </p:nvSpPr>
        <p:spPr>
          <a:xfrm>
            <a:off x="4030825" y="3346705"/>
            <a:ext cx="1999861" cy="13399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적이 앞에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6" idx="2"/>
            <a:endCxn id="20" idx="0"/>
          </p:cNvCxnSpPr>
          <p:nvPr/>
        </p:nvCxnSpPr>
        <p:spPr>
          <a:xfrm>
            <a:off x="5030756" y="2843763"/>
            <a:ext cx="0" cy="5029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20287" y="5065486"/>
            <a:ext cx="1620935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공격거리까지 이동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0" idx="2"/>
            <a:endCxn id="23" idx="0"/>
          </p:cNvCxnSpPr>
          <p:nvPr/>
        </p:nvCxnSpPr>
        <p:spPr>
          <a:xfrm flipH="1">
            <a:off x="5030755" y="4686612"/>
            <a:ext cx="1" cy="37887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5" idx="2"/>
          </p:cNvCxnSpPr>
          <p:nvPr/>
        </p:nvCxnSpPr>
        <p:spPr>
          <a:xfrm flipH="1" flipV="1">
            <a:off x="3030895" y="2843763"/>
            <a:ext cx="999930" cy="11728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/>
          <p:cNvSpPr/>
          <p:nvPr/>
        </p:nvSpPr>
        <p:spPr>
          <a:xfrm>
            <a:off x="6144208" y="4729360"/>
            <a:ext cx="1999861" cy="13399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사거리안</a:t>
            </a:r>
            <a:r>
              <a:rPr lang="ko-KR" altLang="en-US" dirty="0" smtClean="0"/>
              <a:t> 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3" idx="3"/>
            <a:endCxn id="29" idx="1"/>
          </p:cNvCxnSpPr>
          <p:nvPr/>
        </p:nvCxnSpPr>
        <p:spPr>
          <a:xfrm flipV="1">
            <a:off x="5841222" y="5399314"/>
            <a:ext cx="30298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0"/>
            <a:endCxn id="7" idx="2"/>
          </p:cNvCxnSpPr>
          <p:nvPr/>
        </p:nvCxnSpPr>
        <p:spPr>
          <a:xfrm flipV="1">
            <a:off x="7144139" y="2843763"/>
            <a:ext cx="0" cy="188559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9" idx="2"/>
            <a:endCxn id="23" idx="2"/>
          </p:cNvCxnSpPr>
          <p:nvPr/>
        </p:nvCxnSpPr>
        <p:spPr>
          <a:xfrm rot="5400000" flipH="1">
            <a:off x="5919385" y="4844513"/>
            <a:ext cx="336124" cy="2113384"/>
          </a:xfrm>
          <a:prstGeom prst="bentConnector3">
            <a:avLst>
              <a:gd name="adj1" fmla="val -6801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/>
          <p:cNvSpPr/>
          <p:nvPr/>
        </p:nvSpPr>
        <p:spPr>
          <a:xfrm>
            <a:off x="8553060" y="1908234"/>
            <a:ext cx="1897226" cy="12085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호안에</a:t>
            </a:r>
            <a:r>
              <a:rPr lang="ko-KR" altLang="en-US" dirty="0" smtClean="0"/>
              <a:t>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7" idx="3"/>
            <a:endCxn id="50" idx="1"/>
          </p:cNvCxnSpPr>
          <p:nvPr/>
        </p:nvCxnSpPr>
        <p:spPr>
          <a:xfrm>
            <a:off x="7848600" y="2512526"/>
            <a:ext cx="7044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0" idx="2"/>
          </p:cNvCxnSpPr>
          <p:nvPr/>
        </p:nvCxnSpPr>
        <p:spPr>
          <a:xfrm>
            <a:off x="9501673" y="3116817"/>
            <a:ext cx="0" cy="55875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/>
          <p:cNvSpPr/>
          <p:nvPr/>
        </p:nvSpPr>
        <p:spPr>
          <a:xfrm>
            <a:off x="8553060" y="3667466"/>
            <a:ext cx="1897226" cy="12085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공격을 성공했는가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8746930" y="5306119"/>
            <a:ext cx="1509485" cy="59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쿨타임대기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57" idx="2"/>
            <a:endCxn id="60" idx="0"/>
          </p:cNvCxnSpPr>
          <p:nvPr/>
        </p:nvCxnSpPr>
        <p:spPr>
          <a:xfrm>
            <a:off x="9501673" y="4876049"/>
            <a:ext cx="0" cy="43007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1011157" y="5306119"/>
            <a:ext cx="1509485" cy="59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장전</a:t>
            </a:r>
            <a:endParaRPr lang="ko-KR" altLang="en-US" dirty="0"/>
          </a:p>
        </p:txBody>
      </p:sp>
      <p:cxnSp>
        <p:nvCxnSpPr>
          <p:cNvPr id="76" name="꺾인 연결선 75"/>
          <p:cNvCxnSpPr>
            <a:stCxn id="57" idx="3"/>
            <a:endCxn id="74" idx="0"/>
          </p:cNvCxnSpPr>
          <p:nvPr/>
        </p:nvCxnSpPr>
        <p:spPr>
          <a:xfrm>
            <a:off x="10450286" y="4271758"/>
            <a:ext cx="1315614" cy="103436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4" idx="1"/>
            <a:endCxn id="60" idx="3"/>
          </p:cNvCxnSpPr>
          <p:nvPr/>
        </p:nvCxnSpPr>
        <p:spPr>
          <a:xfrm flipH="1">
            <a:off x="10256415" y="5603662"/>
            <a:ext cx="7547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60" idx="1"/>
            <a:endCxn id="57" idx="1"/>
          </p:cNvCxnSpPr>
          <p:nvPr/>
        </p:nvCxnSpPr>
        <p:spPr>
          <a:xfrm rot="10800000">
            <a:off x="8553060" y="4271758"/>
            <a:ext cx="193870" cy="1331904"/>
          </a:xfrm>
          <a:prstGeom prst="bentConnector3">
            <a:avLst>
              <a:gd name="adj1" fmla="val 217914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0" idx="0"/>
            <a:endCxn id="5" idx="0"/>
          </p:cNvCxnSpPr>
          <p:nvPr/>
        </p:nvCxnSpPr>
        <p:spPr>
          <a:xfrm flipH="1">
            <a:off x="3030895" y="1908234"/>
            <a:ext cx="6470778" cy="2730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0481388" y="548530"/>
            <a:ext cx="1408922" cy="43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상태머신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0483979" y="1113792"/>
            <a:ext cx="1406331" cy="43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89" name="순서도: 판단 88"/>
          <p:cNvSpPr/>
          <p:nvPr/>
        </p:nvSpPr>
        <p:spPr>
          <a:xfrm>
            <a:off x="10450286" y="1756111"/>
            <a:ext cx="1491861" cy="950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판단</a:t>
            </a:r>
            <a:endParaRPr lang="ko-KR" altLang="en-US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0481388" y="3089531"/>
            <a:ext cx="7044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216950" y="2911052"/>
            <a:ext cx="914400" cy="37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ko-KR" altLang="en-US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0460134" y="3432672"/>
            <a:ext cx="70446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195696" y="3254193"/>
            <a:ext cx="914400" cy="37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10454948" y="3762975"/>
            <a:ext cx="70446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190510" y="3584496"/>
            <a:ext cx="914400" cy="37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95944" y="114697"/>
            <a:ext cx="564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AI FSM(</a:t>
            </a:r>
            <a:r>
              <a:rPr lang="ko-KR" altLang="en-US" dirty="0" err="1" smtClean="0"/>
              <a:t>유한상태머신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5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KHG</dc:creator>
  <cp:lastModifiedBy>KHG</cp:lastModifiedBy>
  <cp:revision>3</cp:revision>
  <dcterms:created xsi:type="dcterms:W3CDTF">2021-05-04T10:23:33Z</dcterms:created>
  <dcterms:modified xsi:type="dcterms:W3CDTF">2021-05-04T10:44:59Z</dcterms:modified>
</cp:coreProperties>
</file>