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4,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4,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4,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981200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Ping pong music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429" y="3048000"/>
            <a:ext cx="6858000" cy="685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600" b="1" dirty="0" smtClean="0">
                <a:latin typeface="+mn-lt"/>
              </a:rPr>
              <a:t>By</a:t>
            </a:r>
          </a:p>
          <a:p>
            <a:pPr algn="ctr"/>
            <a:r>
              <a:rPr lang="en-US" sz="1600" b="1" dirty="0" smtClean="0">
                <a:latin typeface="+mn-lt"/>
              </a:rPr>
              <a:t>Philip Kinasha (pak76)</a:t>
            </a:r>
            <a:endParaRPr lang="en-US" sz="1600" b="1" dirty="0" smtClean="0"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1001486"/>
            <a:ext cx="6858000" cy="674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+mn-lt"/>
              </a:rPr>
              <a:t>CS 1610: Computing in the arts</a:t>
            </a:r>
          </a:p>
          <a:p>
            <a:pPr algn="ctr"/>
            <a:r>
              <a:rPr lang="en-US" sz="1600" b="1" dirty="0" smtClean="0">
                <a:latin typeface="+mn-lt"/>
              </a:rPr>
              <a:t>Final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4343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5486400" cy="7623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Inspiration: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2098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Noisy ping pong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Irregularity of rallies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Training 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Sensors in paddles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Random tune generation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Tune harmonizing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5486400" cy="7623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Ping pong music :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620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03133" y="3011817"/>
            <a:ext cx="3305176" cy="3269117"/>
            <a:chOff x="962024" y="3207883"/>
            <a:chExt cx="3305176" cy="3269117"/>
          </a:xfrm>
        </p:grpSpPr>
        <p:grpSp>
          <p:nvGrpSpPr>
            <p:cNvPr id="16" name="Group 15"/>
            <p:cNvGrpSpPr/>
            <p:nvPr/>
          </p:nvGrpSpPr>
          <p:grpSpPr>
            <a:xfrm>
              <a:off x="962024" y="3207883"/>
              <a:ext cx="3305176" cy="3269117"/>
              <a:chOff x="0" y="0"/>
              <a:chExt cx="2705100" cy="269557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28600" y="171450"/>
                <a:ext cx="2286000" cy="2362200"/>
              </a:xfrm>
              <a:prstGeom prst="ellipse">
                <a:avLst/>
              </a:prstGeom>
              <a:noFill/>
              <a:ln w="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Text Box 2"/>
              <p:cNvSpPr txBox="1">
                <a:spLocks noChangeArrowheads="1"/>
              </p:cNvSpPr>
              <p:nvPr/>
            </p:nvSpPr>
            <p:spPr bwMode="auto">
              <a:xfrm>
                <a:off x="1085850" y="0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</a:t>
                </a: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/>
                </a:r>
                <a:b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342900" y="390525"/>
                <a:ext cx="457200" cy="314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V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0" y="1295400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II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390525" y="2152650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VI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2" name="Text Box 29"/>
              <p:cNvSpPr txBox="1">
                <a:spLocks noChangeArrowheads="1"/>
              </p:cNvSpPr>
              <p:nvPr/>
            </p:nvSpPr>
            <p:spPr bwMode="auto">
              <a:xfrm>
                <a:off x="1457325" y="2314575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III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2152650" y="1781175"/>
                <a:ext cx="48577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VII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2219325" y="809625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IV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045000" y="4640608"/>
              <a:ext cx="133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Distance 2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63606" y="289540"/>
            <a:ext cx="3457575" cy="3252107"/>
            <a:chOff x="4543425" y="710292"/>
            <a:chExt cx="3457575" cy="3252107"/>
          </a:xfrm>
        </p:grpSpPr>
        <p:grpSp>
          <p:nvGrpSpPr>
            <p:cNvPr id="6" name="Group 5"/>
            <p:cNvGrpSpPr/>
            <p:nvPr/>
          </p:nvGrpSpPr>
          <p:grpSpPr>
            <a:xfrm>
              <a:off x="4543425" y="710292"/>
              <a:ext cx="3457575" cy="3252107"/>
              <a:chOff x="0" y="0"/>
              <a:chExt cx="2657475" cy="25908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8600" y="171450"/>
                <a:ext cx="2286000" cy="2362200"/>
              </a:xfrm>
              <a:prstGeom prst="ellipse">
                <a:avLst/>
              </a:prstGeom>
              <a:noFill/>
              <a:ln w="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085850" y="0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CEG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242888" y="381001"/>
                <a:ext cx="481878" cy="4699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III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BEG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0" y="1247775"/>
                <a:ext cx="485775" cy="43245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V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BDG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52425" y="2028825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VII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BDF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1457325" y="2209800"/>
                <a:ext cx="485775" cy="381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II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DFA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171700" y="1628775"/>
                <a:ext cx="485775" cy="4763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IV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CFA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2124075" y="628650"/>
                <a:ext cx="485775" cy="4445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VI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  <a:cs typeface="Times New Roman"/>
                  </a:rPr>
                  <a:t>CEA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701899" y="2223417"/>
              <a:ext cx="133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Distance 1</a:t>
              </a:r>
              <a:endParaRPr lang="en-US" dirty="0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5486400" cy="7623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How it works: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6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5486400" cy="76231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Demo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63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2819400"/>
            <a:ext cx="5486400" cy="76231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Questions…?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230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82</TotalTime>
  <Words>65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Ping pong music</vt:lpstr>
      <vt:lpstr>Inspiration:</vt:lpstr>
      <vt:lpstr>Ping pong music :</vt:lpstr>
      <vt:lpstr>How it works:</vt:lpstr>
      <vt:lpstr>Demo</vt:lpstr>
      <vt:lpstr>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music</dc:title>
  <dc:creator>Philip</dc:creator>
  <cp:lastModifiedBy>Philip</cp:lastModifiedBy>
  <cp:revision>8</cp:revision>
  <dcterms:created xsi:type="dcterms:W3CDTF">2012-12-04T13:02:35Z</dcterms:created>
  <dcterms:modified xsi:type="dcterms:W3CDTF">2012-12-04T14:55:41Z</dcterms:modified>
</cp:coreProperties>
</file>