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90" d="100"/>
          <a:sy n="90" d="100"/>
        </p:scale>
        <p:origin x="63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28B784-6E1A-4CFF-AD37-91FF3DF9D7A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187599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8B784-6E1A-4CFF-AD37-91FF3DF9D7A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13938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8B784-6E1A-4CFF-AD37-91FF3DF9D7A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11035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8B784-6E1A-4CFF-AD37-91FF3DF9D7A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225973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28B784-6E1A-4CFF-AD37-91FF3DF9D7A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31639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28B784-6E1A-4CFF-AD37-91FF3DF9D7A0}"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411890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28B784-6E1A-4CFF-AD37-91FF3DF9D7A0}" type="datetimeFigureOut">
              <a:rPr lang="en-US" smtClean="0"/>
              <a:t>9/24/2014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421550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28B784-6E1A-4CFF-AD37-91FF3DF9D7A0}" type="datetimeFigureOut">
              <a:rPr lang="en-US" smtClean="0"/>
              <a:t>9/24/2014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44287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8B784-6E1A-4CFF-AD37-91FF3DF9D7A0}" type="datetimeFigureOut">
              <a:rPr lang="en-US" smtClean="0"/>
              <a:t>9/24/2014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244832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8B784-6E1A-4CFF-AD37-91FF3DF9D7A0}"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24798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8B784-6E1A-4CFF-AD37-91FF3DF9D7A0}"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BFB24E-C7B7-4890-8E93-AF51C484C5FB}" type="slidenum">
              <a:rPr lang="en-US" smtClean="0"/>
              <a:t>‹#›</a:t>
            </a:fld>
            <a:endParaRPr lang="en-US"/>
          </a:p>
        </p:txBody>
      </p:sp>
    </p:spTree>
    <p:extLst>
      <p:ext uri="{BB962C8B-B14F-4D97-AF65-F5344CB8AC3E}">
        <p14:creationId xmlns:p14="http://schemas.microsoft.com/office/powerpoint/2010/main" val="388196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8B784-6E1A-4CFF-AD37-91FF3DF9D7A0}" type="datetimeFigureOut">
              <a:rPr lang="en-US" smtClean="0"/>
              <a:t>9/24/2014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FB24E-C7B7-4890-8E93-AF51C484C5FB}" type="slidenum">
              <a:rPr lang="en-US" smtClean="0"/>
              <a:t>‹#›</a:t>
            </a:fld>
            <a:endParaRPr lang="en-US"/>
          </a:p>
        </p:txBody>
      </p:sp>
    </p:spTree>
    <p:extLst>
      <p:ext uri="{BB962C8B-B14F-4D97-AF65-F5344CB8AC3E}">
        <p14:creationId xmlns:p14="http://schemas.microsoft.com/office/powerpoint/2010/main" val="2732896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US" dirty="0"/>
          </a:p>
        </p:txBody>
      </p:sp>
      <p:sp>
        <p:nvSpPr>
          <p:cNvPr id="3" name="Subtitle 2"/>
          <p:cNvSpPr>
            <a:spLocks noGrp="1"/>
          </p:cNvSpPr>
          <p:nvPr>
            <p:ph type="subTitle" idx="1"/>
          </p:nvPr>
        </p:nvSpPr>
        <p:spPr/>
        <p:txBody>
          <a:bodyPr/>
          <a:lstStyle/>
          <a:p>
            <a:r>
              <a:rPr lang="en-US" dirty="0" smtClean="0"/>
              <a:t>IMED 2351</a:t>
            </a:r>
          </a:p>
          <a:p>
            <a:r>
              <a:rPr lang="en-US" dirty="0" smtClean="0"/>
              <a:t>JavaScript</a:t>
            </a:r>
            <a:endParaRPr lang="en-US" dirty="0"/>
          </a:p>
        </p:txBody>
      </p:sp>
    </p:spTree>
    <p:extLst>
      <p:ext uri="{BB962C8B-B14F-4D97-AF65-F5344CB8AC3E}">
        <p14:creationId xmlns:p14="http://schemas.microsoft.com/office/powerpoint/2010/main" val="305873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values in an Array</a:t>
            </a:r>
            <a:endParaRPr lang="en-US" dirty="0"/>
          </a:p>
        </p:txBody>
      </p:sp>
      <p:sp>
        <p:nvSpPr>
          <p:cNvPr id="3" name="Content Placeholder 2"/>
          <p:cNvSpPr>
            <a:spLocks noGrp="1"/>
          </p:cNvSpPr>
          <p:nvPr>
            <p:ph idx="1"/>
          </p:nvPr>
        </p:nvSpPr>
        <p:spPr/>
        <p:txBody>
          <a:bodyPr/>
          <a:lstStyle/>
          <a:p>
            <a:r>
              <a:rPr lang="en-US" dirty="0" smtClean="0"/>
              <a:t>You can change the value of an item in an array by specifying the index number and assigning it a new value.</a:t>
            </a:r>
          </a:p>
          <a:p>
            <a:endParaRPr lang="en-US" dirty="0" smtClean="0"/>
          </a:p>
          <a:p>
            <a:pPr marL="457200" lvl="1" indent="0">
              <a:buNone/>
            </a:pPr>
            <a:r>
              <a:rPr lang="en-US" dirty="0" err="1" smtClean="0">
                <a:cs typeface="Consolas" panose="020B0609020204030204" pitchFamily="49" charset="0"/>
              </a:rPr>
              <a:t>var</a:t>
            </a:r>
            <a:r>
              <a:rPr lang="en-US" dirty="0" smtClean="0">
                <a:cs typeface="Consolas" panose="020B0609020204030204" pitchFamily="49" charset="0"/>
              </a:rPr>
              <a:t> pets = [“Dog”, “Cat”, “Bird”];</a:t>
            </a:r>
          </a:p>
          <a:p>
            <a:pPr marL="457200" lvl="1" indent="0">
              <a:buNone/>
            </a:pPr>
            <a:r>
              <a:rPr lang="en-US" dirty="0" err="1" smtClean="0">
                <a:cs typeface="Consolas" panose="020B0609020204030204" pitchFamily="49" charset="0"/>
              </a:rPr>
              <a:t>document.write</a:t>
            </a:r>
            <a:r>
              <a:rPr lang="en-US" dirty="0" smtClean="0">
                <a:cs typeface="Consolas" panose="020B0609020204030204" pitchFamily="49" charset="0"/>
              </a:rPr>
              <a:t>(pets);		// Dog, Cat, Bird</a:t>
            </a:r>
          </a:p>
          <a:p>
            <a:pPr marL="457200" lvl="1" indent="0">
              <a:buNone/>
            </a:pPr>
            <a:r>
              <a:rPr lang="en-US" dirty="0" smtClean="0">
                <a:cs typeface="Consolas" panose="020B0609020204030204" pitchFamily="49" charset="0"/>
              </a:rPr>
              <a:t>pets[1] = “Fish”;</a:t>
            </a:r>
          </a:p>
          <a:p>
            <a:pPr marL="457200" lvl="1" indent="0">
              <a:buNone/>
            </a:pPr>
            <a:r>
              <a:rPr lang="en-US" dirty="0" err="1" smtClean="0">
                <a:cs typeface="Consolas" panose="020B0609020204030204" pitchFamily="49" charset="0"/>
              </a:rPr>
              <a:t>document.write</a:t>
            </a:r>
            <a:r>
              <a:rPr lang="en-US" dirty="0" smtClean="0">
                <a:cs typeface="Consolas" panose="020B0609020204030204" pitchFamily="49" charset="0"/>
              </a:rPr>
              <a:t>(pets);		// Dog, Fish, Bird</a:t>
            </a:r>
            <a:endParaRPr lang="en-US" dirty="0">
              <a:cs typeface="Consolas" panose="020B0609020204030204" pitchFamily="49" charset="0"/>
            </a:endParaRPr>
          </a:p>
        </p:txBody>
      </p:sp>
    </p:spTree>
    <p:extLst>
      <p:ext uri="{BB962C8B-B14F-4D97-AF65-F5344CB8AC3E}">
        <p14:creationId xmlns:p14="http://schemas.microsoft.com/office/powerpoint/2010/main" val="232730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values		-- </a:t>
            </a:r>
            <a:r>
              <a:rPr lang="en-US" dirty="0" err="1" smtClean="0"/>
              <a:t>array.push</a:t>
            </a:r>
            <a:r>
              <a:rPr lang="en-US" dirty="0" smtClean="0"/>
              <a:t>()</a:t>
            </a:r>
            <a:endParaRPr lang="en-US" dirty="0"/>
          </a:p>
        </p:txBody>
      </p:sp>
      <p:sp>
        <p:nvSpPr>
          <p:cNvPr id="3" name="Content Placeholder 2"/>
          <p:cNvSpPr>
            <a:spLocks noGrp="1"/>
          </p:cNvSpPr>
          <p:nvPr>
            <p:ph idx="1"/>
          </p:nvPr>
        </p:nvSpPr>
        <p:spPr/>
        <p:txBody>
          <a:bodyPr/>
          <a:lstStyle/>
          <a:p>
            <a:r>
              <a:rPr lang="en-US" dirty="0" smtClean="0"/>
              <a:t>You can assign additional values to an array that already has values.</a:t>
            </a:r>
          </a:p>
          <a:p>
            <a:r>
              <a:rPr lang="en-US" dirty="0" smtClean="0"/>
              <a:t>With push(), you can add one ore more elements to the end of an array</a:t>
            </a:r>
          </a:p>
          <a:p>
            <a:pPr lvl="1"/>
            <a:r>
              <a:rPr lang="en-US" dirty="0" err="1" smtClean="0"/>
              <a:t>var</a:t>
            </a:r>
            <a:r>
              <a:rPr lang="en-US" dirty="0" smtClean="0"/>
              <a:t> pets = [“dog”, “cat”, “bird”];</a:t>
            </a:r>
          </a:p>
          <a:p>
            <a:pPr lvl="1"/>
            <a:r>
              <a:rPr lang="en-US" dirty="0" err="1" smtClean="0"/>
              <a:t>pets.push</a:t>
            </a:r>
            <a:r>
              <a:rPr lang="en-US" dirty="0" smtClean="0"/>
              <a:t>(“fish”, “ferret”);</a:t>
            </a:r>
          </a:p>
          <a:p>
            <a:pPr lvl="1"/>
            <a:r>
              <a:rPr lang="en-US" dirty="0" err="1" smtClean="0"/>
              <a:t>document.write</a:t>
            </a:r>
            <a:r>
              <a:rPr lang="en-US" dirty="0" smtClean="0"/>
              <a:t>(pets);		// dog, cat, bird, fish, ferret</a:t>
            </a:r>
            <a:endParaRPr lang="en-US" dirty="0"/>
          </a:p>
        </p:txBody>
      </p:sp>
    </p:spTree>
    <p:extLst>
      <p:ext uri="{BB962C8B-B14F-4D97-AF65-F5344CB8AC3E}">
        <p14:creationId xmlns:p14="http://schemas.microsoft.com/office/powerpoint/2010/main" val="326635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values		-- </a:t>
            </a:r>
            <a:r>
              <a:rPr lang="en-US" dirty="0" err="1" smtClean="0"/>
              <a:t>array.pop</a:t>
            </a:r>
            <a:r>
              <a:rPr lang="en-US" dirty="0" smtClean="0"/>
              <a:t>()</a:t>
            </a:r>
            <a:endParaRPr lang="en-US" dirty="0"/>
          </a:p>
        </p:txBody>
      </p:sp>
      <p:sp>
        <p:nvSpPr>
          <p:cNvPr id="3" name="Content Placeholder 2"/>
          <p:cNvSpPr>
            <a:spLocks noGrp="1"/>
          </p:cNvSpPr>
          <p:nvPr>
            <p:ph idx="1"/>
          </p:nvPr>
        </p:nvSpPr>
        <p:spPr/>
        <p:txBody>
          <a:bodyPr/>
          <a:lstStyle/>
          <a:p>
            <a:r>
              <a:rPr lang="en-US" dirty="0" smtClean="0"/>
              <a:t>With pop(), you can remove the last element of an array.</a:t>
            </a:r>
          </a:p>
          <a:p>
            <a:pPr lvl="1"/>
            <a:r>
              <a:rPr lang="en-US" dirty="0" err="1" smtClean="0"/>
              <a:t>var</a:t>
            </a:r>
            <a:r>
              <a:rPr lang="en-US" dirty="0" smtClean="0"/>
              <a:t> pets = [“dog”, “cat”, “bird”];</a:t>
            </a:r>
          </a:p>
          <a:p>
            <a:pPr lvl="1"/>
            <a:r>
              <a:rPr lang="en-US" dirty="0" err="1" smtClean="0"/>
              <a:t>pets.pop</a:t>
            </a:r>
            <a:r>
              <a:rPr lang="en-US" dirty="0" smtClean="0"/>
              <a:t>();</a:t>
            </a:r>
          </a:p>
          <a:p>
            <a:pPr lvl="1"/>
            <a:r>
              <a:rPr lang="en-US" dirty="0" err="1" smtClean="0"/>
              <a:t>document.write</a:t>
            </a:r>
            <a:r>
              <a:rPr lang="en-US" dirty="0" smtClean="0"/>
              <a:t>(pets);		// dog, cat</a:t>
            </a:r>
          </a:p>
          <a:p>
            <a:pPr lvl="1"/>
            <a:endParaRPr lang="en-US" dirty="0"/>
          </a:p>
        </p:txBody>
      </p:sp>
    </p:spTree>
    <p:extLst>
      <p:ext uri="{BB962C8B-B14F-4D97-AF65-F5344CB8AC3E}">
        <p14:creationId xmlns:p14="http://schemas.microsoft.com/office/powerpoint/2010/main" val="212322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values		-- </a:t>
            </a:r>
            <a:r>
              <a:rPr lang="en-US" dirty="0" err="1" smtClean="0"/>
              <a:t>array.shift</a:t>
            </a:r>
            <a:r>
              <a:rPr lang="en-US" dirty="0" smtClean="0"/>
              <a:t>()</a:t>
            </a:r>
            <a:endParaRPr lang="en-US" dirty="0"/>
          </a:p>
        </p:txBody>
      </p:sp>
      <p:sp>
        <p:nvSpPr>
          <p:cNvPr id="3" name="Content Placeholder 2"/>
          <p:cNvSpPr>
            <a:spLocks noGrp="1"/>
          </p:cNvSpPr>
          <p:nvPr>
            <p:ph idx="1"/>
          </p:nvPr>
        </p:nvSpPr>
        <p:spPr/>
        <p:txBody>
          <a:bodyPr/>
          <a:lstStyle/>
          <a:p>
            <a:r>
              <a:rPr lang="en-US" dirty="0" smtClean="0"/>
              <a:t>With shift(), you can remove the first element of an array.</a:t>
            </a:r>
          </a:p>
          <a:p>
            <a:pPr lvl="1"/>
            <a:r>
              <a:rPr lang="en-US" dirty="0" err="1" smtClean="0"/>
              <a:t>var</a:t>
            </a:r>
            <a:r>
              <a:rPr lang="en-US" dirty="0" smtClean="0"/>
              <a:t> pets = [“dog”, “cat”, “bird”];</a:t>
            </a:r>
          </a:p>
          <a:p>
            <a:pPr lvl="1"/>
            <a:r>
              <a:rPr lang="en-US" dirty="0" err="1" smtClean="0"/>
              <a:t>pets.shift</a:t>
            </a:r>
            <a:r>
              <a:rPr lang="en-US" dirty="0" smtClean="0"/>
              <a:t>();</a:t>
            </a:r>
          </a:p>
          <a:p>
            <a:pPr lvl="1"/>
            <a:r>
              <a:rPr lang="en-US" dirty="0" err="1" smtClean="0"/>
              <a:t>document.write</a:t>
            </a:r>
            <a:r>
              <a:rPr lang="en-US" dirty="0" smtClean="0"/>
              <a:t>(pets);		// cat, bird</a:t>
            </a:r>
          </a:p>
          <a:p>
            <a:endParaRPr lang="en-US" dirty="0"/>
          </a:p>
        </p:txBody>
      </p:sp>
    </p:spTree>
    <p:extLst>
      <p:ext uri="{BB962C8B-B14F-4D97-AF65-F5344CB8AC3E}">
        <p14:creationId xmlns:p14="http://schemas.microsoft.com/office/powerpoint/2010/main" val="351794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values			-- </a:t>
            </a:r>
            <a:r>
              <a:rPr lang="en-US" dirty="0" err="1" smtClean="0"/>
              <a:t>array.unshift</a:t>
            </a:r>
            <a:r>
              <a:rPr lang="en-US" dirty="0" smtClean="0"/>
              <a:t>()</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unshift</a:t>
            </a:r>
            <a:r>
              <a:rPr lang="en-US" dirty="0" smtClean="0"/>
              <a:t>() method to add one or more elements to the beginning of an array.</a:t>
            </a:r>
          </a:p>
          <a:p>
            <a:pPr lvl="1"/>
            <a:r>
              <a:rPr lang="en-US" dirty="0" err="1" smtClean="0"/>
              <a:t>var</a:t>
            </a:r>
            <a:r>
              <a:rPr lang="en-US" dirty="0" smtClean="0"/>
              <a:t> pets = [“dog”, “cat”, “bird”];</a:t>
            </a:r>
          </a:p>
          <a:p>
            <a:pPr lvl="1"/>
            <a:r>
              <a:rPr lang="en-US" dirty="0" err="1" smtClean="0"/>
              <a:t>pets.unshift</a:t>
            </a:r>
            <a:r>
              <a:rPr lang="en-US" dirty="0" smtClean="0"/>
              <a:t>(“fish”, “ferret”);</a:t>
            </a:r>
          </a:p>
          <a:p>
            <a:pPr lvl="1"/>
            <a:r>
              <a:rPr lang="en-US" dirty="0" err="1" smtClean="0"/>
              <a:t>document.write</a:t>
            </a:r>
            <a:r>
              <a:rPr lang="en-US" dirty="0" smtClean="0"/>
              <a:t>(pets);		// fish, ferret, dog, cat, bird</a:t>
            </a:r>
            <a:endParaRPr lang="en-US" dirty="0"/>
          </a:p>
        </p:txBody>
      </p:sp>
    </p:spTree>
    <p:extLst>
      <p:ext uri="{BB962C8B-B14F-4D97-AF65-F5344CB8AC3E}">
        <p14:creationId xmlns:p14="http://schemas.microsoft.com/office/powerpoint/2010/main" val="277386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elements		-- </a:t>
            </a:r>
            <a:r>
              <a:rPr lang="en-US" dirty="0" err="1" smtClean="0"/>
              <a:t>array.splice</a:t>
            </a:r>
            <a:r>
              <a:rPr lang="en-US" dirty="0" smtClean="0"/>
              <a:t>()</a:t>
            </a:r>
            <a:endParaRPr lang="en-US" dirty="0"/>
          </a:p>
        </p:txBody>
      </p:sp>
      <p:sp>
        <p:nvSpPr>
          <p:cNvPr id="3" name="Content Placeholder 2"/>
          <p:cNvSpPr>
            <a:spLocks noGrp="1"/>
          </p:cNvSpPr>
          <p:nvPr>
            <p:ph idx="1"/>
          </p:nvPr>
        </p:nvSpPr>
        <p:spPr/>
        <p:txBody>
          <a:bodyPr/>
          <a:lstStyle/>
          <a:p>
            <a:r>
              <a:rPr lang="en-US" dirty="0" smtClean="0"/>
              <a:t>Use splice() to insert one ore more elements anywhere in an array, while optionally removing one or more elements that come after it.</a:t>
            </a:r>
          </a:p>
          <a:p>
            <a:pPr marL="457200" lvl="1" indent="0">
              <a:buNone/>
            </a:pPr>
            <a:endParaRPr lang="en-US" dirty="0" smtClean="0"/>
          </a:p>
          <a:p>
            <a:pPr marL="457200" lvl="1" indent="0">
              <a:buNone/>
            </a:pPr>
            <a:r>
              <a:rPr lang="en-US" dirty="0" err="1" smtClean="0"/>
              <a:t>var</a:t>
            </a:r>
            <a:r>
              <a:rPr lang="en-US" dirty="0" smtClean="0"/>
              <a:t> pets = [“dog”, “cat”, “fish”, “fly”, “ox”];</a:t>
            </a:r>
          </a:p>
          <a:p>
            <a:pPr marL="457200" lvl="1" indent="0">
              <a:buNone/>
            </a:pPr>
            <a:r>
              <a:rPr lang="en-US" dirty="0" err="1" smtClean="0"/>
              <a:t>pets.splice</a:t>
            </a:r>
            <a:r>
              <a:rPr lang="en-US" dirty="0" smtClean="0"/>
              <a:t>(2, 0, “pig”, “duck”, “emu”);</a:t>
            </a:r>
          </a:p>
          <a:p>
            <a:pPr marL="457200" lvl="1" indent="0">
              <a:buNone/>
            </a:pPr>
            <a:r>
              <a:rPr lang="en-US" dirty="0" err="1" smtClean="0"/>
              <a:t>document.write</a:t>
            </a:r>
            <a:r>
              <a:rPr lang="en-US" dirty="0" smtClean="0"/>
              <a:t>(pets);		// dog, </a:t>
            </a:r>
            <a:r>
              <a:rPr lang="en-US" dirty="0" smtClean="0">
                <a:solidFill>
                  <a:schemeClr val="accent5"/>
                </a:solidFill>
              </a:rPr>
              <a:t>cat</a:t>
            </a:r>
            <a:r>
              <a:rPr lang="en-US" dirty="0" smtClean="0"/>
              <a:t>, </a:t>
            </a:r>
            <a:r>
              <a:rPr lang="en-US" dirty="0" smtClean="0">
                <a:solidFill>
                  <a:srgbClr val="FF0000"/>
                </a:solidFill>
              </a:rPr>
              <a:t>pig</a:t>
            </a:r>
            <a:r>
              <a:rPr lang="en-US" dirty="0" smtClean="0"/>
              <a:t>, </a:t>
            </a:r>
            <a:r>
              <a:rPr lang="en-US" dirty="0" smtClean="0">
                <a:solidFill>
                  <a:srgbClr val="FF0000"/>
                </a:solidFill>
              </a:rPr>
              <a:t>duck</a:t>
            </a:r>
            <a:r>
              <a:rPr lang="en-US" dirty="0" smtClean="0"/>
              <a:t>, </a:t>
            </a:r>
            <a:r>
              <a:rPr lang="en-US" dirty="0" smtClean="0">
                <a:solidFill>
                  <a:srgbClr val="FF0000"/>
                </a:solidFill>
              </a:rPr>
              <a:t>emu</a:t>
            </a:r>
            <a:r>
              <a:rPr lang="en-US" dirty="0" smtClean="0"/>
              <a:t>, </a:t>
            </a:r>
            <a:r>
              <a:rPr lang="en-US" dirty="0" smtClean="0">
                <a:solidFill>
                  <a:schemeClr val="accent5"/>
                </a:solidFill>
              </a:rPr>
              <a:t>fish</a:t>
            </a:r>
            <a:r>
              <a:rPr lang="en-US" dirty="0" smtClean="0"/>
              <a:t>, fly, ox</a:t>
            </a:r>
          </a:p>
          <a:p>
            <a:endParaRPr lang="en-US" dirty="0" smtClean="0"/>
          </a:p>
          <a:p>
            <a:r>
              <a:rPr lang="en-US" dirty="0" smtClean="0"/>
              <a:t>The first number inside the parenthesis is the index of the position where you want to start adding.</a:t>
            </a:r>
          </a:p>
          <a:p>
            <a:r>
              <a:rPr lang="en-US" dirty="0" smtClean="0"/>
              <a:t>The second number is the number of existing elements to remove.</a:t>
            </a:r>
            <a:endParaRPr lang="en-US" dirty="0"/>
          </a:p>
        </p:txBody>
      </p:sp>
    </p:spTree>
    <p:extLst>
      <p:ext uri="{BB962C8B-B14F-4D97-AF65-F5344CB8AC3E}">
        <p14:creationId xmlns:p14="http://schemas.microsoft.com/office/powerpoint/2010/main" val="374146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elements		-- </a:t>
            </a:r>
            <a:r>
              <a:rPr lang="en-US" dirty="0" err="1" smtClean="0"/>
              <a:t>array.splice</a:t>
            </a:r>
            <a:r>
              <a:rPr lang="en-US" dirty="0" smtClean="0"/>
              <a:t>()</a:t>
            </a:r>
            <a:endParaRPr lang="en-US" dirty="0"/>
          </a:p>
        </p:txBody>
      </p:sp>
      <p:sp>
        <p:nvSpPr>
          <p:cNvPr id="3" name="Content Placeholder 2"/>
          <p:cNvSpPr>
            <a:spLocks noGrp="1"/>
          </p:cNvSpPr>
          <p:nvPr>
            <p:ph idx="1"/>
          </p:nvPr>
        </p:nvSpPr>
        <p:spPr/>
        <p:txBody>
          <a:bodyPr/>
          <a:lstStyle/>
          <a:p>
            <a:r>
              <a:rPr lang="en-US" dirty="0" smtClean="0"/>
              <a:t>Use splice() to remove elements without adding any.</a:t>
            </a:r>
          </a:p>
          <a:p>
            <a:pPr marL="457200" lvl="1" indent="0">
              <a:buNone/>
            </a:pPr>
            <a:endParaRPr lang="en-US" dirty="0" smtClean="0"/>
          </a:p>
          <a:p>
            <a:pPr marL="457200" lvl="1" indent="0">
              <a:buNone/>
            </a:pPr>
            <a:r>
              <a:rPr lang="en-US" dirty="0" err="1" smtClean="0"/>
              <a:t>var</a:t>
            </a:r>
            <a:r>
              <a:rPr lang="en-US" dirty="0" smtClean="0"/>
              <a:t> pets = [“dog”, “cat”, “fish”, “fly”, “ox”];</a:t>
            </a:r>
          </a:p>
          <a:p>
            <a:pPr marL="457200" lvl="1" indent="0">
              <a:buNone/>
            </a:pPr>
            <a:r>
              <a:rPr lang="en-US" dirty="0" err="1" smtClean="0"/>
              <a:t>pets.splice</a:t>
            </a:r>
            <a:r>
              <a:rPr lang="en-US" dirty="0" smtClean="0"/>
              <a:t>(2, 2);</a:t>
            </a:r>
          </a:p>
          <a:p>
            <a:pPr marL="457200" lvl="1" indent="0">
              <a:buNone/>
            </a:pPr>
            <a:r>
              <a:rPr lang="en-US" dirty="0" err="1" smtClean="0"/>
              <a:t>document.write</a:t>
            </a:r>
            <a:r>
              <a:rPr lang="en-US" dirty="0" smtClean="0"/>
              <a:t>(pets);		// dog, cat, ox</a:t>
            </a:r>
          </a:p>
          <a:p>
            <a:endParaRPr lang="en-US" dirty="0" smtClean="0"/>
          </a:p>
          <a:p>
            <a:r>
              <a:rPr lang="en-US" dirty="0" smtClean="0"/>
              <a:t>The first number inside the parenthesis is the index of the position where you want to start adding.</a:t>
            </a:r>
          </a:p>
          <a:p>
            <a:r>
              <a:rPr lang="en-US" dirty="0" smtClean="0"/>
              <a:t>The second number is the number of existing elements to remove.</a:t>
            </a:r>
          </a:p>
          <a:p>
            <a:endParaRPr lang="en-US" dirty="0"/>
          </a:p>
        </p:txBody>
      </p:sp>
    </p:spTree>
    <p:extLst>
      <p:ext uri="{BB962C8B-B14F-4D97-AF65-F5344CB8AC3E}">
        <p14:creationId xmlns:p14="http://schemas.microsoft.com/office/powerpoint/2010/main" val="3914514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Array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array.sort</a:t>
            </a:r>
            <a:r>
              <a:rPr lang="en-US" dirty="0" smtClean="0"/>
              <a:t>()</a:t>
            </a:r>
          </a:p>
          <a:p>
            <a:pPr lvl="1"/>
            <a:r>
              <a:rPr lang="en-US" dirty="0" smtClean="0"/>
              <a:t>converts each array item into a string value, and then arranges the items in ascending order</a:t>
            </a:r>
          </a:p>
          <a:p>
            <a:r>
              <a:rPr lang="en-US" dirty="0" err="1" smtClean="0"/>
              <a:t>array.reverse</a:t>
            </a:r>
            <a:r>
              <a:rPr lang="en-US" dirty="0" smtClean="0"/>
              <a:t>()</a:t>
            </a:r>
          </a:p>
          <a:p>
            <a:pPr lvl="1"/>
            <a:r>
              <a:rPr lang="en-US" dirty="0" smtClean="0"/>
              <a:t>reverse the order of items in an array</a:t>
            </a:r>
          </a:p>
          <a:p>
            <a:r>
              <a:rPr lang="en-US" dirty="0" err="1" smtClean="0"/>
              <a:t>array.length</a:t>
            </a:r>
            <a:r>
              <a:rPr lang="en-US" dirty="0" smtClean="0"/>
              <a:t>()</a:t>
            </a:r>
          </a:p>
          <a:p>
            <a:pPr lvl="1"/>
            <a:r>
              <a:rPr lang="en-US" dirty="0" smtClean="0"/>
              <a:t>returns the numerical length or number of items contained in an array</a:t>
            </a:r>
          </a:p>
          <a:p>
            <a:r>
              <a:rPr lang="en-US" dirty="0" err="1" smtClean="0"/>
              <a:t>array.indexOf</a:t>
            </a:r>
            <a:r>
              <a:rPr lang="en-US" dirty="0" smtClean="0"/>
              <a:t>()</a:t>
            </a:r>
          </a:p>
          <a:p>
            <a:pPr lvl="1"/>
            <a:r>
              <a:rPr lang="en-US" dirty="0" smtClean="0"/>
              <a:t>search an array from front to back</a:t>
            </a:r>
          </a:p>
          <a:p>
            <a:r>
              <a:rPr lang="en-US" dirty="0" err="1" smtClean="0"/>
              <a:t>array.lastIndexOf</a:t>
            </a:r>
            <a:r>
              <a:rPr lang="en-US" dirty="0" smtClean="0"/>
              <a:t>()</a:t>
            </a:r>
          </a:p>
          <a:p>
            <a:pPr lvl="1"/>
            <a:r>
              <a:rPr lang="en-US" dirty="0" smtClean="0"/>
              <a:t>search an array from back to front</a:t>
            </a:r>
            <a:endParaRPr lang="en-US" dirty="0"/>
          </a:p>
        </p:txBody>
      </p:sp>
    </p:spTree>
    <p:extLst>
      <p:ext uri="{BB962C8B-B14F-4D97-AF65-F5344CB8AC3E}">
        <p14:creationId xmlns:p14="http://schemas.microsoft.com/office/powerpoint/2010/main" val="47425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an Array?</a:t>
            </a:r>
            <a:endParaRPr lang="en-US" dirty="0"/>
          </a:p>
        </p:txBody>
      </p:sp>
      <p:sp>
        <p:nvSpPr>
          <p:cNvPr id="3" name="Content Placeholder 2"/>
          <p:cNvSpPr>
            <a:spLocks noGrp="1"/>
          </p:cNvSpPr>
          <p:nvPr>
            <p:ph idx="1"/>
          </p:nvPr>
        </p:nvSpPr>
        <p:spPr/>
        <p:txBody>
          <a:bodyPr/>
          <a:lstStyle/>
          <a:p>
            <a:r>
              <a:rPr lang="en-US" dirty="0" smtClean="0"/>
              <a:t>A special type of variable that stores a list of values</a:t>
            </a:r>
          </a:p>
          <a:p>
            <a:r>
              <a:rPr lang="en-US" dirty="0" smtClean="0"/>
              <a:t>Use for a list of values that are related to each other</a:t>
            </a:r>
          </a:p>
          <a:p>
            <a:pPr lvl="1"/>
            <a:r>
              <a:rPr lang="en-US" dirty="0" smtClean="0"/>
              <a:t>Shopping list</a:t>
            </a:r>
          </a:p>
          <a:p>
            <a:pPr lvl="1"/>
            <a:r>
              <a:rPr lang="en-US" dirty="0" smtClean="0"/>
              <a:t>List of Names</a:t>
            </a:r>
          </a:p>
          <a:p>
            <a:pPr lvl="1"/>
            <a:r>
              <a:rPr lang="en-US" dirty="0" smtClean="0"/>
              <a:t>List of colors</a:t>
            </a:r>
          </a:p>
          <a:p>
            <a:r>
              <a:rPr lang="en-US" dirty="0" smtClean="0"/>
              <a:t>Store multiple values in a single variable</a:t>
            </a:r>
            <a:endParaRPr lang="en-US" dirty="0"/>
          </a:p>
        </p:txBody>
      </p:sp>
    </p:spTree>
    <p:extLst>
      <p:ext uri="{BB962C8B-B14F-4D97-AF65-F5344CB8AC3E}">
        <p14:creationId xmlns:p14="http://schemas.microsoft.com/office/powerpoint/2010/main" val="284851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an Array</a:t>
            </a:r>
            <a:endParaRPr lang="en-US" dirty="0"/>
          </a:p>
        </p:txBody>
      </p:sp>
      <p:sp>
        <p:nvSpPr>
          <p:cNvPr id="3" name="Content Placeholder 2"/>
          <p:cNvSpPr>
            <a:spLocks noGrp="1"/>
          </p:cNvSpPr>
          <p:nvPr>
            <p:ph idx="1"/>
          </p:nvPr>
        </p:nvSpPr>
        <p:spPr/>
        <p:txBody>
          <a:bodyPr/>
          <a:lstStyle/>
          <a:p>
            <a:r>
              <a:rPr lang="en-US" dirty="0" smtClean="0"/>
              <a:t>The same naming rules for ordinary variables apply.</a:t>
            </a:r>
          </a:p>
          <a:p>
            <a:pPr lvl="1"/>
            <a:r>
              <a:rPr lang="en-US" dirty="0" smtClean="0"/>
              <a:t>Only letters, numbers, $ and _ are legal</a:t>
            </a:r>
          </a:p>
          <a:p>
            <a:pPr lvl="1"/>
            <a:r>
              <a:rPr lang="en-US" dirty="0" smtClean="0"/>
              <a:t>The first character can’t be a number</a:t>
            </a:r>
          </a:p>
          <a:p>
            <a:pPr lvl="1"/>
            <a:r>
              <a:rPr lang="en-US" dirty="0" smtClean="0"/>
              <a:t>No spaces</a:t>
            </a:r>
          </a:p>
          <a:p>
            <a:pPr lvl="1"/>
            <a:endParaRPr lang="en-US" dirty="0"/>
          </a:p>
          <a:p>
            <a:pPr lvl="1"/>
            <a:endParaRPr lang="en-US" dirty="0"/>
          </a:p>
        </p:txBody>
      </p:sp>
    </p:spTree>
    <p:extLst>
      <p:ext uri="{BB962C8B-B14F-4D97-AF65-F5344CB8AC3E}">
        <p14:creationId xmlns:p14="http://schemas.microsoft.com/office/powerpoint/2010/main" val="213923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List of Pets</a:t>
            </a:r>
            <a:endParaRPr lang="en-US" dirty="0"/>
          </a:p>
        </p:txBody>
      </p:sp>
      <p:sp>
        <p:nvSpPr>
          <p:cNvPr id="3" name="Content Placeholder 2"/>
          <p:cNvSpPr>
            <a:spLocks noGrp="1"/>
          </p:cNvSpPr>
          <p:nvPr>
            <p:ph idx="1"/>
          </p:nvPr>
        </p:nvSpPr>
        <p:spPr/>
        <p:txBody>
          <a:bodyPr/>
          <a:lstStyle/>
          <a:p>
            <a:r>
              <a:rPr lang="en-US" dirty="0" smtClean="0"/>
              <a:t>I have a list of pets to put into an array</a:t>
            </a:r>
          </a:p>
          <a:p>
            <a:pPr lvl="1"/>
            <a:r>
              <a:rPr lang="en-US" dirty="0" smtClean="0"/>
              <a:t>Dog</a:t>
            </a:r>
          </a:p>
          <a:p>
            <a:pPr lvl="1"/>
            <a:r>
              <a:rPr lang="en-US" dirty="0" smtClean="0"/>
              <a:t>Cat</a:t>
            </a:r>
          </a:p>
          <a:p>
            <a:pPr lvl="1"/>
            <a:r>
              <a:rPr lang="en-US" dirty="0" smtClean="0"/>
              <a:t>Bird</a:t>
            </a:r>
          </a:p>
          <a:p>
            <a:endParaRPr lang="en-US" dirty="0"/>
          </a:p>
        </p:txBody>
      </p:sp>
    </p:spTree>
    <p:extLst>
      <p:ext uri="{BB962C8B-B14F-4D97-AF65-F5344CB8AC3E}">
        <p14:creationId xmlns:p14="http://schemas.microsoft.com/office/powerpoint/2010/main" val="334405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Literal	</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one way to create an array</a:t>
            </a:r>
          </a:p>
          <a:p>
            <a:pPr marL="457200" lvl="1" indent="0">
              <a:buNone/>
            </a:pPr>
            <a:r>
              <a:rPr lang="en-US" dirty="0" err="1" smtClean="0"/>
              <a:t>var</a:t>
            </a:r>
            <a:r>
              <a:rPr lang="en-US" dirty="0" smtClean="0"/>
              <a:t> pets = [“Dog”, “Cat”, “Bird”];</a:t>
            </a:r>
          </a:p>
          <a:p>
            <a:pPr marL="457200" lvl="1" indent="0">
              <a:buNone/>
            </a:pPr>
            <a:r>
              <a:rPr lang="en-US" b="1" dirty="0" smtClean="0"/>
              <a:t>or</a:t>
            </a:r>
          </a:p>
          <a:p>
            <a:pPr marL="457200" lvl="1" indent="0">
              <a:buNone/>
            </a:pPr>
            <a:r>
              <a:rPr lang="en-US" dirty="0" err="1" smtClean="0"/>
              <a:t>var</a:t>
            </a:r>
            <a:r>
              <a:rPr lang="en-US" dirty="0" smtClean="0"/>
              <a:t> pets = [‘Dog’, ‘Cat’, ‘Bird’];</a:t>
            </a:r>
          </a:p>
          <a:p>
            <a:pPr marL="457200" lvl="1" indent="0">
              <a:buNone/>
            </a:pPr>
            <a:r>
              <a:rPr lang="en-US" b="1" dirty="0" smtClean="0"/>
              <a:t>or</a:t>
            </a:r>
          </a:p>
          <a:p>
            <a:pPr marL="457200" lvl="1" indent="0">
              <a:buNone/>
            </a:pPr>
            <a:r>
              <a:rPr lang="en-US" dirty="0" err="1" smtClean="0"/>
              <a:t>var</a:t>
            </a:r>
            <a:r>
              <a:rPr lang="en-US" dirty="0" smtClean="0"/>
              <a:t> pets = [];</a:t>
            </a:r>
          </a:p>
          <a:p>
            <a:pPr marL="457200" lvl="1" indent="0">
              <a:buNone/>
            </a:pPr>
            <a:r>
              <a:rPr lang="en-US" dirty="0" smtClean="0"/>
              <a:t>pets[0] = “Dog”;</a:t>
            </a:r>
          </a:p>
          <a:p>
            <a:pPr marL="457200" lvl="1" indent="0">
              <a:buNone/>
            </a:pPr>
            <a:r>
              <a:rPr lang="en-US" dirty="0" smtClean="0"/>
              <a:t>pets[1] = “Cat”;</a:t>
            </a:r>
          </a:p>
          <a:p>
            <a:pPr marL="457200" lvl="1" indent="0">
              <a:buNone/>
            </a:pPr>
            <a:r>
              <a:rPr lang="en-US" dirty="0" smtClean="0"/>
              <a:t>pets[2] = “Bird”;</a:t>
            </a:r>
          </a:p>
          <a:p>
            <a:r>
              <a:rPr lang="en-US" dirty="0" smtClean="0"/>
              <a:t>Will create 3 items in the pets[] array</a:t>
            </a:r>
          </a:p>
          <a:p>
            <a:r>
              <a:rPr lang="en-US" dirty="0" smtClean="0"/>
              <a:t>Note:  The “ or ‘ can be used interchangeably</a:t>
            </a:r>
          </a:p>
        </p:txBody>
      </p:sp>
    </p:spTree>
    <p:extLst>
      <p:ext uri="{BB962C8B-B14F-4D97-AF65-F5344CB8AC3E}">
        <p14:creationId xmlns:p14="http://schemas.microsoft.com/office/powerpoint/2010/main" val="3947086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item always has an index of 0, not 1.  This means that if the last item in the list has an index of 9, there are 10 items in the list.</a:t>
            </a:r>
          </a:p>
          <a:p>
            <a:r>
              <a:rPr lang="en-US" dirty="0" smtClean="0"/>
              <a:t>Make array names plural – cities instead of city, since an array is a list of things.</a:t>
            </a:r>
          </a:p>
          <a:p>
            <a:r>
              <a:rPr lang="en-US" dirty="0" smtClean="0"/>
              <a:t>JavaScript will automatically assign an index to each value if you do not specify one.</a:t>
            </a:r>
          </a:p>
          <a:p>
            <a:endParaRPr lang="en-US" dirty="0" smtClean="0"/>
          </a:p>
          <a:p>
            <a:endParaRPr lang="en-US" dirty="0"/>
          </a:p>
        </p:txBody>
      </p:sp>
    </p:spTree>
    <p:extLst>
      <p:ext uri="{BB962C8B-B14F-4D97-AF65-F5344CB8AC3E}">
        <p14:creationId xmlns:p14="http://schemas.microsoft.com/office/powerpoint/2010/main" val="1347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Constructor</a:t>
            </a:r>
            <a:endParaRPr lang="en-US" dirty="0"/>
          </a:p>
        </p:txBody>
      </p:sp>
      <p:sp>
        <p:nvSpPr>
          <p:cNvPr id="3" name="Content Placeholder 2"/>
          <p:cNvSpPr>
            <a:spLocks noGrp="1"/>
          </p:cNvSpPr>
          <p:nvPr>
            <p:ph idx="1"/>
          </p:nvPr>
        </p:nvSpPr>
        <p:spPr/>
        <p:txBody>
          <a:bodyPr/>
          <a:lstStyle/>
          <a:p>
            <a:r>
              <a:rPr lang="en-US" dirty="0" smtClean="0"/>
              <a:t>This is the second way to create an array.  It is not used much.</a:t>
            </a:r>
          </a:p>
          <a:p>
            <a:pPr marL="457200" lvl="1" indent="0">
              <a:buNone/>
            </a:pPr>
            <a:r>
              <a:rPr lang="en-US" i="1" dirty="0" err="1" smtClean="0"/>
              <a:t>var</a:t>
            </a:r>
            <a:r>
              <a:rPr lang="en-US" i="1" dirty="0" smtClean="0"/>
              <a:t> pets = new Array();</a:t>
            </a:r>
          </a:p>
          <a:p>
            <a:pPr marL="457200" lvl="1" indent="0">
              <a:buNone/>
            </a:pPr>
            <a:r>
              <a:rPr lang="en-US" b="1" i="1" dirty="0" smtClean="0"/>
              <a:t>or</a:t>
            </a:r>
          </a:p>
          <a:p>
            <a:pPr marL="457200" lvl="1" indent="0">
              <a:buNone/>
            </a:pPr>
            <a:r>
              <a:rPr lang="en-US" i="1" dirty="0" err="1" smtClean="0"/>
              <a:t>var</a:t>
            </a:r>
            <a:r>
              <a:rPr lang="en-US" i="1" dirty="0" smtClean="0"/>
              <a:t> pets = new Array(3);</a:t>
            </a:r>
          </a:p>
          <a:p>
            <a:pPr marL="457200" lvl="1" indent="0">
              <a:buNone/>
            </a:pPr>
            <a:r>
              <a:rPr lang="en-US" b="1" i="1" dirty="0" smtClean="0"/>
              <a:t>or</a:t>
            </a:r>
          </a:p>
          <a:p>
            <a:pPr marL="457200" lvl="1" indent="0">
              <a:buNone/>
            </a:pPr>
            <a:r>
              <a:rPr lang="en-US" i="1" dirty="0" err="1" smtClean="0"/>
              <a:t>var</a:t>
            </a:r>
            <a:r>
              <a:rPr lang="en-US" i="1" dirty="0" smtClean="0"/>
              <a:t> pets = new Array(“Dog”, “Cat”, “Bird”);</a:t>
            </a:r>
          </a:p>
          <a:p>
            <a:pPr marL="457200" lvl="1" indent="0">
              <a:buNone/>
            </a:pPr>
            <a:r>
              <a:rPr lang="en-US" b="1" i="1" dirty="0" smtClean="0"/>
              <a:t>or</a:t>
            </a:r>
          </a:p>
          <a:p>
            <a:pPr marL="457200" lvl="1" indent="0">
              <a:buNone/>
            </a:pPr>
            <a:r>
              <a:rPr lang="en-US" i="1" dirty="0" err="1" smtClean="0"/>
              <a:t>var</a:t>
            </a:r>
            <a:r>
              <a:rPr lang="en-US" i="1" dirty="0" smtClean="0"/>
              <a:t> pets = new Array(‘Dog’, ‘Cat’, ‘Bird’);</a:t>
            </a:r>
          </a:p>
          <a:p>
            <a:r>
              <a:rPr lang="en-US" dirty="0" smtClean="0"/>
              <a:t>Note:  The “ or ‘ can be used interchangeably</a:t>
            </a:r>
            <a:endParaRPr lang="en-US" dirty="0"/>
          </a:p>
        </p:txBody>
      </p:sp>
    </p:spTree>
    <p:extLst>
      <p:ext uri="{BB962C8B-B14F-4D97-AF65-F5344CB8AC3E}">
        <p14:creationId xmlns:p14="http://schemas.microsoft.com/office/powerpoint/2010/main" val="105982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in Arrays</a:t>
            </a:r>
            <a:endParaRPr lang="en-US" dirty="0"/>
          </a:p>
        </p:txBody>
      </p:sp>
      <p:sp>
        <p:nvSpPr>
          <p:cNvPr id="3" name="Content Placeholder 2"/>
          <p:cNvSpPr>
            <a:spLocks noGrp="1"/>
          </p:cNvSpPr>
          <p:nvPr>
            <p:ph idx="1"/>
          </p:nvPr>
        </p:nvSpPr>
        <p:spPr/>
        <p:txBody>
          <a:bodyPr/>
          <a:lstStyle/>
          <a:p>
            <a:r>
              <a:rPr lang="en-US" dirty="0" smtClean="0"/>
              <a:t>To retrieve the third item in the list, the array name is specified along with the index number in square brackets.</a:t>
            </a:r>
          </a:p>
          <a:p>
            <a:pPr lvl="1"/>
            <a:r>
              <a:rPr lang="en-US" dirty="0" err="1" smtClean="0"/>
              <a:t>var</a:t>
            </a:r>
            <a:r>
              <a:rPr lang="en-US" dirty="0" smtClean="0"/>
              <a:t> pets = [“Dog”, “Cat”, “Bird”];</a:t>
            </a:r>
          </a:p>
          <a:p>
            <a:pPr lvl="1"/>
            <a:r>
              <a:rPr lang="en-US" dirty="0" err="1" smtClean="0"/>
              <a:t>var</a:t>
            </a:r>
            <a:r>
              <a:rPr lang="en-US" dirty="0" smtClean="0"/>
              <a:t> </a:t>
            </a:r>
            <a:r>
              <a:rPr lang="en-US" dirty="0" err="1" smtClean="0"/>
              <a:t>itemThree</a:t>
            </a:r>
            <a:r>
              <a:rPr lang="en-US" dirty="0" smtClean="0"/>
              <a:t> = pets[2];</a:t>
            </a:r>
          </a:p>
          <a:p>
            <a:pPr lvl="1"/>
            <a:r>
              <a:rPr lang="en-US" dirty="0" err="1" smtClean="0"/>
              <a:t>document.write</a:t>
            </a:r>
            <a:r>
              <a:rPr lang="en-US" dirty="0" smtClean="0"/>
              <a:t>(</a:t>
            </a:r>
            <a:r>
              <a:rPr lang="en-US" dirty="0" err="1" smtClean="0"/>
              <a:t>itemThree</a:t>
            </a:r>
            <a:r>
              <a:rPr lang="en-US" dirty="0" smtClean="0"/>
              <a:t>);	// Bird</a:t>
            </a:r>
            <a:endParaRPr lang="en-US" dirty="0"/>
          </a:p>
        </p:txBody>
      </p:sp>
    </p:spTree>
    <p:extLst>
      <p:ext uri="{BB962C8B-B14F-4D97-AF65-F5344CB8AC3E}">
        <p14:creationId xmlns:p14="http://schemas.microsoft.com/office/powerpoint/2010/main" val="94706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items in an Array</a:t>
            </a:r>
            <a:endParaRPr lang="en-US" dirty="0"/>
          </a:p>
        </p:txBody>
      </p:sp>
      <p:sp>
        <p:nvSpPr>
          <p:cNvPr id="3" name="Content Placeholder 2"/>
          <p:cNvSpPr>
            <a:spLocks noGrp="1"/>
          </p:cNvSpPr>
          <p:nvPr>
            <p:ph idx="1"/>
          </p:nvPr>
        </p:nvSpPr>
        <p:spPr/>
        <p:txBody>
          <a:bodyPr/>
          <a:lstStyle/>
          <a:p>
            <a:r>
              <a:rPr lang="en-US" dirty="0" smtClean="0"/>
              <a:t>Each array has a property called </a:t>
            </a:r>
            <a:r>
              <a:rPr lang="en-US" i="1" dirty="0" smtClean="0"/>
              <a:t>length</a:t>
            </a:r>
            <a:r>
              <a:rPr lang="en-US" dirty="0" smtClean="0"/>
              <a:t>.</a:t>
            </a:r>
          </a:p>
          <a:p>
            <a:r>
              <a:rPr lang="en-US" dirty="0" smtClean="0"/>
              <a:t>This holds the number of items in the array.</a:t>
            </a:r>
          </a:p>
          <a:p>
            <a:pPr lvl="1"/>
            <a:r>
              <a:rPr lang="en-US" dirty="0" err="1" smtClean="0"/>
              <a:t>var</a:t>
            </a:r>
            <a:r>
              <a:rPr lang="en-US" dirty="0" smtClean="0"/>
              <a:t> pets = [“Dog”, “Cat”, “Bird”];</a:t>
            </a:r>
          </a:p>
          <a:p>
            <a:pPr lvl="1"/>
            <a:r>
              <a:rPr lang="en-US" dirty="0" err="1" smtClean="0"/>
              <a:t>var</a:t>
            </a:r>
            <a:r>
              <a:rPr lang="en-US" dirty="0" smtClean="0"/>
              <a:t> </a:t>
            </a:r>
            <a:r>
              <a:rPr lang="en-US" dirty="0" err="1" smtClean="0"/>
              <a:t>numPets</a:t>
            </a:r>
            <a:r>
              <a:rPr lang="en-US" dirty="0" smtClean="0"/>
              <a:t> = </a:t>
            </a:r>
            <a:r>
              <a:rPr lang="en-US" dirty="0" err="1" smtClean="0"/>
              <a:t>pets.length</a:t>
            </a:r>
            <a:r>
              <a:rPr lang="en-US" dirty="0" smtClean="0"/>
              <a:t>;</a:t>
            </a:r>
          </a:p>
          <a:p>
            <a:pPr lvl="1"/>
            <a:r>
              <a:rPr lang="en-US" dirty="0" err="1" smtClean="0"/>
              <a:t>document.write</a:t>
            </a:r>
            <a:r>
              <a:rPr lang="en-US" dirty="0" smtClean="0"/>
              <a:t>(</a:t>
            </a:r>
            <a:r>
              <a:rPr lang="en-US" dirty="0" err="1" smtClean="0"/>
              <a:t>numPets</a:t>
            </a:r>
            <a:r>
              <a:rPr lang="en-US" dirty="0" smtClean="0"/>
              <a:t>);	// 3</a:t>
            </a:r>
            <a:endParaRPr lang="en-US" dirty="0"/>
          </a:p>
        </p:txBody>
      </p:sp>
    </p:spTree>
    <p:extLst>
      <p:ext uri="{BB962C8B-B14F-4D97-AF65-F5344CB8AC3E}">
        <p14:creationId xmlns:p14="http://schemas.microsoft.com/office/powerpoint/2010/main" val="1844682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761</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Arrays</vt:lpstr>
      <vt:lpstr>What is an Array?</vt:lpstr>
      <vt:lpstr>Creating an Array</vt:lpstr>
      <vt:lpstr>List of Pets</vt:lpstr>
      <vt:lpstr>Array Literal </vt:lpstr>
      <vt:lpstr>PowerPoint Presentation</vt:lpstr>
      <vt:lpstr>Array Constructor</vt:lpstr>
      <vt:lpstr>Values in Arrays</vt:lpstr>
      <vt:lpstr>Number of items in an Array</vt:lpstr>
      <vt:lpstr>Changing values in an Array</vt:lpstr>
      <vt:lpstr>Adding values  -- array.push()</vt:lpstr>
      <vt:lpstr>Removing values  -- array.pop()</vt:lpstr>
      <vt:lpstr>Removing values  -- array.shift()</vt:lpstr>
      <vt:lpstr>Inserting values   -- array.unshift()</vt:lpstr>
      <vt:lpstr>Insert elements  -- array.splice()</vt:lpstr>
      <vt:lpstr>Extract elements  -- array.splice()</vt:lpstr>
      <vt:lpstr>Other Array methods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Douglas Roberts</dc:creator>
  <cp:lastModifiedBy>Douglas Roberts</cp:lastModifiedBy>
  <cp:revision>32</cp:revision>
  <dcterms:created xsi:type="dcterms:W3CDTF">2014-09-25T01:39:36Z</dcterms:created>
  <dcterms:modified xsi:type="dcterms:W3CDTF">2014-09-25T03:17:55Z</dcterms:modified>
</cp:coreProperties>
</file>