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58" r:id="rId11"/>
    <p:sldId id="264" r:id="rId12"/>
    <p:sldId id="259" r:id="rId13"/>
    <p:sldId id="260" r:id="rId14"/>
    <p:sldId id="261" r:id="rId15"/>
    <p:sldId id="262" r:id="rId16"/>
    <p:sldId id="265" r:id="rId17"/>
    <p:sldId id="26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87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2CCD-A74B-4C49-A8BB-4776F87DD67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5C3F2-2B91-43BA-BBF0-2C8256D9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6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232F-25F9-480B-8E15-B9BDEB9C913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IMED 2351</a:t>
            </a:r>
          </a:p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9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</a:t>
            </a:r>
            <a:r>
              <a:rPr lang="en-US" dirty="0" smtClean="0"/>
              <a:t>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theCat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age</a:t>
            </a:r>
            <a:r>
              <a:rPr lang="en-US" dirty="0" smtClean="0"/>
              <a:t>: 18,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furColor</a:t>
            </a:r>
            <a:r>
              <a:rPr lang="en-US" dirty="0" smtClean="0"/>
              <a:t>: ‘black’,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meow</a:t>
            </a:r>
            <a:r>
              <a:rPr lang="en-US" dirty="0" smtClean="0"/>
              <a:t>: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alert</a:t>
            </a:r>
            <a:r>
              <a:rPr lang="en-US" dirty="0" smtClean="0"/>
              <a:t>(‘</a:t>
            </a:r>
            <a:r>
              <a:rPr lang="en-US" dirty="0" err="1" smtClean="0"/>
              <a:t>meowww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003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the object using dot notation: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theCat.meow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theCat.age</a:t>
            </a:r>
            <a:r>
              <a:rPr lang="en-US" dirty="0" smtClean="0"/>
              <a:t>);		// 18</a:t>
            </a:r>
          </a:p>
          <a:p>
            <a:pPr marL="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theCat.furColor</a:t>
            </a:r>
            <a:r>
              <a:rPr lang="en-US" dirty="0" smtClean="0"/>
              <a:t>);	// black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literals are wrapped in { }</a:t>
            </a:r>
          </a:p>
          <a:p>
            <a:r>
              <a:rPr lang="en-US" dirty="0" smtClean="0"/>
              <a:t>Names can be names or strings</a:t>
            </a:r>
          </a:p>
          <a:p>
            <a:r>
              <a:rPr lang="en-US" dirty="0" smtClean="0"/>
              <a:t>Values can be expressions</a:t>
            </a:r>
          </a:p>
          <a:p>
            <a:r>
              <a:rPr lang="en-US" dirty="0" smtClean="0"/>
              <a:t>Separate names and values with :</a:t>
            </a:r>
          </a:p>
          <a:p>
            <a:r>
              <a:rPr lang="en-US" dirty="0" smtClean="0"/>
              <a:t>Separate pairs with ;</a:t>
            </a:r>
          </a:p>
          <a:p>
            <a:r>
              <a:rPr lang="en-US" dirty="0" smtClean="0"/>
              <a:t>Object literals can be used anywhere a value can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–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objectName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propertyName</a:t>
            </a:r>
            <a:r>
              <a:rPr lang="en-US" dirty="0" smtClean="0"/>
              <a:t>: </a:t>
            </a:r>
            <a:r>
              <a:rPr lang="en-US" dirty="0" err="1" smtClean="0"/>
              <a:t>propertyValue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propertyName</a:t>
            </a:r>
            <a:r>
              <a:rPr lang="en-US" dirty="0" smtClean="0"/>
              <a:t>: </a:t>
            </a:r>
            <a:r>
              <a:rPr lang="en-US" dirty="0" err="1" smtClean="0"/>
              <a:t>propertyValue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62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aboutMe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hometown: “Houston, TX”,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hair: “red”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Access property using “dot notation”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aboutMe</a:t>
            </a:r>
            <a:r>
              <a:rPr lang="en-US" dirty="0" smtClean="0"/>
              <a:t> =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hometown: “Houston, TX”,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hair: “red”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myHometown</a:t>
            </a:r>
            <a:r>
              <a:rPr lang="en-US" dirty="0" smtClean="0"/>
              <a:t> = </a:t>
            </a:r>
            <a:r>
              <a:rPr lang="en-US" dirty="0" err="1" smtClean="0"/>
              <a:t>aboutMe.hometown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use “bracket notation”: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myHair</a:t>
            </a:r>
            <a:r>
              <a:rPr lang="en-US" dirty="0" smtClean="0"/>
              <a:t> = </a:t>
            </a:r>
            <a:r>
              <a:rPr lang="en-US" dirty="0" err="1" smtClean="0"/>
              <a:t>aboutMe</a:t>
            </a:r>
            <a:r>
              <a:rPr lang="en-US" dirty="0" smtClean="0"/>
              <a:t>[“hair”];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7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Changing existing properties: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aboutMe</a:t>
            </a:r>
            <a:r>
              <a:rPr lang="en-US" dirty="0" smtClean="0"/>
              <a:t> =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hometown: “Houston, TX”,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hair: “red”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aboutMe.hair</a:t>
            </a:r>
            <a:r>
              <a:rPr lang="en-US" dirty="0" smtClean="0"/>
              <a:t> = “brown”;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add a new property: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aboutMe.gender</a:t>
            </a:r>
            <a:r>
              <a:rPr lang="en-US" dirty="0" smtClean="0"/>
              <a:t> = “male”;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 delete a property:</a:t>
            </a:r>
          </a:p>
          <a:p>
            <a:pPr marL="0" indent="0">
              <a:buNone/>
            </a:pPr>
            <a:r>
              <a:rPr lang="en-US" dirty="0" smtClean="0"/>
              <a:t>	delete </a:t>
            </a:r>
            <a:r>
              <a:rPr lang="en-US" dirty="0" err="1" smtClean="0"/>
              <a:t>aboutMe.hometown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3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theCat</a:t>
            </a:r>
            <a:r>
              <a:rPr lang="en-US" dirty="0" smtClean="0"/>
              <a:t> = {</a:t>
            </a:r>
          </a:p>
          <a:p>
            <a:pPr marL="457200" lvl="1" indent="0">
              <a:buNone/>
            </a:pPr>
            <a:r>
              <a:rPr lang="en-US" dirty="0" smtClean="0"/>
              <a:t>	age: 18,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furColor</a:t>
            </a:r>
            <a:r>
              <a:rPr lang="en-US" dirty="0" smtClean="0"/>
              <a:t>: ‘grey’,</a:t>
            </a:r>
          </a:p>
          <a:p>
            <a:pPr marL="457200" lvl="1" indent="0">
              <a:buNone/>
            </a:pPr>
            <a:r>
              <a:rPr lang="en-US" dirty="0" smtClean="0"/>
              <a:t>	meow: function() {</a:t>
            </a:r>
          </a:p>
          <a:p>
            <a:pPr marL="457200" lvl="1" indent="0">
              <a:buNone/>
            </a:pPr>
            <a:r>
              <a:rPr lang="en-US" dirty="0" smtClean="0"/>
              <a:t>		alert(‘</a:t>
            </a:r>
            <a:r>
              <a:rPr lang="en-US" dirty="0" err="1" smtClean="0"/>
              <a:t>meowww</a:t>
            </a:r>
            <a:r>
              <a:rPr lang="en-US" dirty="0" smtClean="0"/>
              <a:t>’);</a:t>
            </a:r>
          </a:p>
          <a:p>
            <a:pPr marL="457200" lvl="1" indent="0">
              <a:buNone/>
            </a:pPr>
            <a:r>
              <a:rPr lang="en-US" dirty="0" smtClean="0"/>
              <a:t>	},</a:t>
            </a:r>
          </a:p>
          <a:p>
            <a:pPr marL="457200" lvl="1" indent="0">
              <a:buNone/>
            </a:pPr>
            <a:r>
              <a:rPr lang="en-US" dirty="0" smtClean="0"/>
              <a:t>	eat: function(food) {</a:t>
            </a:r>
          </a:p>
          <a:p>
            <a:pPr marL="457200" lvl="1" indent="0">
              <a:buNone/>
            </a:pPr>
            <a:r>
              <a:rPr lang="en-US" dirty="0" smtClean="0"/>
              <a:t>		alert(‘Yum, I love ‘ + food);</a:t>
            </a:r>
          </a:p>
          <a:p>
            <a:pPr marL="457200" lvl="1" indent="0">
              <a:buNone/>
            </a:pPr>
            <a:r>
              <a:rPr lang="en-US" dirty="0" smtClean="0"/>
              <a:t>	},</a:t>
            </a:r>
          </a:p>
          <a:p>
            <a:pPr marL="457200" lvl="1" indent="0">
              <a:buNone/>
            </a:pPr>
            <a:r>
              <a:rPr lang="en-US" dirty="0" smtClean="0"/>
              <a:t>	sleep: function(</a:t>
            </a:r>
            <a:r>
              <a:rPr lang="en-US" dirty="0" err="1" smtClean="0"/>
              <a:t>numMinutes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		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numMinutes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457200" lvl="1" indent="0">
              <a:buNone/>
            </a:pPr>
            <a:r>
              <a:rPr lang="en-US" dirty="0" smtClean="0"/>
              <a:t>			alert(‘z’);</a:t>
            </a:r>
          </a:p>
          <a:p>
            <a:pPr marL="457200" lvl="1" indent="0">
              <a:buNone/>
            </a:pPr>
            <a:r>
              <a:rPr lang="en-US" dirty="0" smtClean="0"/>
              <a:t>	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Call the object method: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theCat.meow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theCat.eat</a:t>
            </a:r>
            <a:r>
              <a:rPr lang="en-US" dirty="0" smtClean="0"/>
              <a:t>(‘brown mushy stuff’);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83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myCats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{name: "Lizzie", </a:t>
            </a:r>
            <a:r>
              <a:rPr lang="en-US" dirty="0" smtClean="0"/>
              <a:t>  </a:t>
            </a:r>
            <a:r>
              <a:rPr lang="en-US" dirty="0"/>
              <a:t>age: 18},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{name: "Daemon</a:t>
            </a:r>
            <a:r>
              <a:rPr lang="en-US" dirty="0" smtClean="0"/>
              <a:t>",  </a:t>
            </a:r>
            <a:r>
              <a:rPr lang="en-US" dirty="0"/>
              <a:t>age: 1}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myCats.length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myCat</a:t>
            </a:r>
            <a:r>
              <a:rPr lang="en-US" dirty="0"/>
              <a:t> = </a:t>
            </a:r>
            <a:r>
              <a:rPr lang="en-US" dirty="0" err="1"/>
              <a:t>myCats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(myCat.name </a:t>
            </a:r>
            <a:r>
              <a:rPr lang="en-US" dirty="0"/>
              <a:t>+ ' is ' + </a:t>
            </a:r>
            <a:r>
              <a:rPr lang="en-US" dirty="0" err="1"/>
              <a:t>myCat.age</a:t>
            </a:r>
            <a:r>
              <a:rPr lang="en-US" dirty="0"/>
              <a:t> + ' years old.');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things.</a:t>
            </a:r>
            <a:endParaRPr lang="en-US" dirty="0" smtClean="0"/>
          </a:p>
          <a:p>
            <a:r>
              <a:rPr lang="en-US" dirty="0" smtClean="0"/>
              <a:t>Objects are a data type that let’s us store a collection of properties and methods.</a:t>
            </a:r>
          </a:p>
          <a:p>
            <a:r>
              <a:rPr lang="en-US" dirty="0" smtClean="0"/>
              <a:t>Objects can contain data and methods.</a:t>
            </a:r>
          </a:p>
          <a:p>
            <a:r>
              <a:rPr lang="en-US" dirty="0" smtClean="0"/>
              <a:t>Anything that has properties and a function (or functions) is an object.</a:t>
            </a:r>
          </a:p>
          <a:p>
            <a:r>
              <a:rPr lang="en-US" dirty="0" smtClean="0"/>
              <a:t>Every object is a little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are qualities, traits, or attributes common to a specific thing – or object.</a:t>
            </a:r>
          </a:p>
          <a:p>
            <a:pPr lvl="1"/>
            <a:r>
              <a:rPr lang="en-US" dirty="0" smtClean="0"/>
              <a:t>Properties (also called attributes) </a:t>
            </a:r>
            <a:r>
              <a:rPr lang="en-US" b="1" dirty="0" smtClean="0"/>
              <a:t>describe</a:t>
            </a:r>
            <a:r>
              <a:rPr lang="en-US" dirty="0" smtClean="0"/>
              <a:t> the object.</a:t>
            </a:r>
          </a:p>
          <a:p>
            <a:r>
              <a:rPr lang="en-US" dirty="0" smtClean="0"/>
              <a:t>A function (or method) is a process or operation executed </a:t>
            </a:r>
            <a:r>
              <a:rPr lang="en-US" b="1" dirty="0" smtClean="0"/>
              <a:t>by</a:t>
            </a:r>
            <a:r>
              <a:rPr lang="en-US" dirty="0" smtClean="0"/>
              <a:t> or </a:t>
            </a:r>
            <a:r>
              <a:rPr lang="en-US" b="1" dirty="0" smtClean="0"/>
              <a:t>to</a:t>
            </a:r>
            <a:r>
              <a:rPr lang="en-US" dirty="0" smtClean="0"/>
              <a:t> the object.</a:t>
            </a:r>
          </a:p>
          <a:p>
            <a:pPr lvl="1"/>
            <a:r>
              <a:rPr lang="en-US" dirty="0" smtClean="0"/>
              <a:t>Methods (or functions) are the things the object can </a:t>
            </a:r>
            <a:r>
              <a:rPr lang="en-US" b="1" dirty="0" smtClean="0"/>
              <a:t>do</a:t>
            </a:r>
            <a:r>
              <a:rPr lang="en-US" dirty="0" smtClean="0"/>
              <a:t> or have </a:t>
            </a:r>
            <a:r>
              <a:rPr lang="en-US" b="1" dirty="0" smtClean="0"/>
              <a:t>done</a:t>
            </a:r>
            <a:r>
              <a:rPr lang="en-US" dirty="0" smtClean="0"/>
              <a:t>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Have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property is a characteristic of an object</a:t>
            </a:r>
          </a:p>
          <a:p>
            <a:pPr lvl="1"/>
            <a:r>
              <a:rPr lang="en-US" dirty="0" smtClean="0"/>
              <a:t>Cats have fur</a:t>
            </a:r>
          </a:p>
          <a:p>
            <a:pPr lvl="1"/>
            <a:r>
              <a:rPr lang="en-US" dirty="0" smtClean="0"/>
              <a:t>Bicycles have wheels</a:t>
            </a:r>
          </a:p>
          <a:p>
            <a:pPr lvl="1"/>
            <a:r>
              <a:rPr lang="en-US" dirty="0" smtClean="0"/>
              <a:t>The browser window has a title</a:t>
            </a:r>
          </a:p>
          <a:p>
            <a:pPr lvl="1"/>
            <a:r>
              <a:rPr lang="en-US" dirty="0" smtClean="0"/>
              <a:t>A form has fields and a submit button</a:t>
            </a:r>
          </a:p>
          <a:p>
            <a:r>
              <a:rPr lang="en-US" dirty="0" smtClean="0"/>
              <a:t>You can use properties to modify objects</a:t>
            </a:r>
          </a:p>
          <a:p>
            <a:r>
              <a:rPr lang="en-US" dirty="0" smtClean="0"/>
              <a:t>Properties are objects in their own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3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Have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are the things that objects can do -- actions</a:t>
            </a:r>
          </a:p>
          <a:p>
            <a:r>
              <a:rPr lang="en-US" dirty="0" smtClean="0"/>
              <a:t>In the real world</a:t>
            </a:r>
          </a:p>
          <a:p>
            <a:pPr lvl="1"/>
            <a:r>
              <a:rPr lang="en-US" dirty="0" smtClean="0"/>
              <a:t>Cats purr</a:t>
            </a:r>
          </a:p>
          <a:p>
            <a:pPr lvl="1"/>
            <a:r>
              <a:rPr lang="en-US" dirty="0" smtClean="0"/>
              <a:t>Computers calculate</a:t>
            </a:r>
          </a:p>
          <a:p>
            <a:r>
              <a:rPr lang="en-US" dirty="0" smtClean="0"/>
              <a:t>In the JavaScript world</a:t>
            </a:r>
          </a:p>
          <a:p>
            <a:pPr lvl="1"/>
            <a:r>
              <a:rPr lang="en-US" dirty="0" smtClean="0"/>
              <a:t>Buttons click()</a:t>
            </a:r>
          </a:p>
          <a:p>
            <a:pPr lvl="1"/>
            <a:r>
              <a:rPr lang="en-US" dirty="0" smtClean="0"/>
              <a:t>Windows open()</a:t>
            </a:r>
          </a:p>
          <a:p>
            <a:pPr lvl="1"/>
            <a:r>
              <a:rPr lang="en-US" dirty="0" smtClean="0"/>
              <a:t>Text can be selected()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HTML document is an object.</a:t>
            </a:r>
          </a:p>
          <a:p>
            <a:r>
              <a:rPr lang="en-US" dirty="0" smtClean="0"/>
              <a:t>It uses the Document Object Model (DOM)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24150"/>
            <a:ext cx="5019675" cy="33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instruct the browser where to place content by using </a:t>
            </a:r>
            <a:r>
              <a:rPr lang="en-US" b="1" dirty="0" smtClean="0"/>
              <a:t>dot notation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object is accessed, then a dot, and then any further instructions (methods or properties) are appended.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("Hello World!");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document object is accessed.</a:t>
            </a:r>
          </a:p>
          <a:p>
            <a:r>
              <a:rPr lang="en-US" dirty="0" smtClean="0"/>
              <a:t>The dot says to use the write() method on the document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1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getElementById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Each part of a web page is called an </a:t>
            </a:r>
            <a:r>
              <a:rPr lang="en-AU" dirty="0" smtClean="0"/>
              <a:t>element</a:t>
            </a:r>
          </a:p>
          <a:p>
            <a:r>
              <a:rPr lang="en-AU" dirty="0" smtClean="0"/>
              <a:t>To </a:t>
            </a:r>
            <a:r>
              <a:rPr lang="en-AU" dirty="0"/>
              <a:t>access </a:t>
            </a:r>
            <a:r>
              <a:rPr lang="en-AU" dirty="0" smtClean="0"/>
              <a:t>an element </a:t>
            </a:r>
            <a:r>
              <a:rPr lang="en-AU" dirty="0"/>
              <a:t>use the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dirty="0" smtClean="0"/>
              <a:t>method</a:t>
            </a:r>
          </a:p>
          <a:p>
            <a:r>
              <a:rPr lang="en-AU" dirty="0" smtClean="0"/>
              <a:t>Allows access </a:t>
            </a:r>
            <a:r>
              <a:rPr lang="en-AU" dirty="0"/>
              <a:t>a particular container within a </a:t>
            </a:r>
            <a:r>
              <a:rPr lang="en-AU" dirty="0" smtClean="0"/>
              <a:t>document  </a:t>
            </a:r>
            <a:endParaRPr lang="en-US" dirty="0"/>
          </a:p>
          <a:p>
            <a:r>
              <a:rPr lang="en-AU" dirty="0" smtClean="0"/>
              <a:t>Each </a:t>
            </a:r>
            <a:r>
              <a:rPr lang="en-AU" dirty="0"/>
              <a:t>container must be marked with an </a:t>
            </a:r>
            <a:r>
              <a:rPr lang="en-AU" dirty="0" smtClean="0"/>
              <a:t>identifier</a:t>
            </a:r>
          </a:p>
          <a:p>
            <a:r>
              <a:rPr lang="en-AU" dirty="0" smtClean="0"/>
              <a:t>Add </a:t>
            </a:r>
            <a:r>
              <a:rPr lang="en-AU" dirty="0"/>
              <a:t>an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AU" dirty="0"/>
              <a:t> attribute to the HTML </a:t>
            </a:r>
            <a:r>
              <a:rPr lang="en-AU" dirty="0" smtClean="0"/>
              <a:t>tag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4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innerHTML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nerHTML</a:t>
            </a:r>
            <a:r>
              <a:rPr lang="en-US" sz="2000" dirty="0"/>
              <a:t> property sets or returns the inner HTML of an element.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1.  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A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("puppy");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 hangingPunct="0">
              <a:spcAft>
                <a:spcPts val="1200"/>
              </a:spcAft>
              <a:buFont typeface="+mj-lt"/>
              <a:buAutoNum type="arabicPeriod" startAt="2"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.innerHTML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AU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 hangingPunct="0">
              <a:spcAft>
                <a:spcPts val="1200"/>
              </a:spcAft>
              <a:buAutoNum type="arabicPeriod" startAt="2"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h1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id="puppy"&gt;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Poodle&lt;/h1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en-AU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600" dirty="0" smtClean="0"/>
              <a:t>The</a:t>
            </a:r>
            <a:r>
              <a:rPr lang="en-A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600" dirty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AU" sz="2600" dirty="0"/>
              <a:t>of the</a:t>
            </a:r>
            <a:r>
              <a:rPr lang="en-AU" sz="2600" dirty="0">
                <a:latin typeface="Courier New" pitchFamily="49" charset="0"/>
                <a:cs typeface="Courier New" pitchFamily="49" charset="0"/>
              </a:rPr>
              <a:t> &lt;h1&gt; </a:t>
            </a:r>
            <a:r>
              <a:rPr lang="en-AU" sz="2600" dirty="0"/>
              <a:t>tag is </a:t>
            </a:r>
            <a:r>
              <a:rPr lang="en-AU" sz="2600" dirty="0" smtClean="0">
                <a:latin typeface="Courier New" pitchFamily="49" charset="0"/>
                <a:cs typeface="Courier New" pitchFamily="49" charset="0"/>
              </a:rPr>
              <a:t>“puppy</a:t>
            </a:r>
            <a:r>
              <a:rPr lang="en-AU" sz="26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AU" sz="2600" dirty="0"/>
              <a:t>(line </a:t>
            </a:r>
            <a:r>
              <a:rPr lang="en-AU" sz="2600" dirty="0" smtClean="0"/>
              <a:t>3).  </a:t>
            </a:r>
            <a:endParaRPr lang="en-AU" sz="2600" dirty="0"/>
          </a:p>
          <a:p>
            <a:pPr hangingPunct="0"/>
            <a:r>
              <a:rPr lang="en-AU" sz="2600" dirty="0"/>
              <a:t>Line </a:t>
            </a:r>
            <a:r>
              <a:rPr lang="en-AU" sz="2600" dirty="0" smtClean="0"/>
              <a:t>1 </a:t>
            </a:r>
            <a:r>
              <a:rPr lang="en-AU" sz="2600" dirty="0"/>
              <a:t>gets the </a:t>
            </a:r>
            <a:r>
              <a:rPr lang="en-AU" sz="2600" dirty="0" smtClean="0"/>
              <a:t>object of the </a:t>
            </a:r>
            <a:r>
              <a:rPr lang="en-AU" sz="2600" dirty="0"/>
              <a:t>element with the</a:t>
            </a:r>
            <a:r>
              <a:rPr lang="en-AU" sz="2600" dirty="0">
                <a:latin typeface="Courier New" pitchFamily="49" charset="0"/>
                <a:cs typeface="Courier New" pitchFamily="49" charset="0"/>
              </a:rPr>
              <a:t> id “puppy”</a:t>
            </a:r>
            <a:r>
              <a:rPr lang="en-AU" sz="2600" dirty="0"/>
              <a:t>.</a:t>
            </a:r>
          </a:p>
          <a:p>
            <a:pPr hangingPunct="0"/>
            <a:r>
              <a:rPr lang="en-AU" sz="2600" dirty="0"/>
              <a:t>Line 2</a:t>
            </a:r>
            <a:r>
              <a:rPr lang="en-AU" sz="2600" dirty="0" smtClean="0"/>
              <a:t> uses </a:t>
            </a:r>
            <a:r>
              <a:rPr lang="en-AU" sz="2600" dirty="0"/>
              <a:t>that value in the output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343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432</Words>
  <Application>Microsoft Office PowerPoint</Application>
  <PresentationFormat>Widescreen</PresentationFormat>
  <Paragraphs>143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Objects</vt:lpstr>
      <vt:lpstr>What is an Object?</vt:lpstr>
      <vt:lpstr>Properties and Methods</vt:lpstr>
      <vt:lpstr>Objects Have Properties</vt:lpstr>
      <vt:lpstr>Objects Have Methods</vt:lpstr>
      <vt:lpstr>The Document Object</vt:lpstr>
      <vt:lpstr>Dot Notation</vt:lpstr>
      <vt:lpstr>The getElementById() Method</vt:lpstr>
      <vt:lpstr>The innerHTML Property</vt:lpstr>
      <vt:lpstr>Declaring an Object</vt:lpstr>
      <vt:lpstr>Call the object using dot notation:</vt:lpstr>
      <vt:lpstr>Object Literals</vt:lpstr>
      <vt:lpstr>Objects – Properties</vt:lpstr>
      <vt:lpstr>Example:</vt:lpstr>
      <vt:lpstr>Object Access</vt:lpstr>
      <vt:lpstr>Changing Objects</vt:lpstr>
      <vt:lpstr>Object Methods</vt:lpstr>
      <vt:lpstr>Arrays of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Douglas Roberts</dc:creator>
  <cp:lastModifiedBy>Douglas Roberts</cp:lastModifiedBy>
  <cp:revision>48</cp:revision>
  <dcterms:created xsi:type="dcterms:W3CDTF">2014-09-25T03:24:19Z</dcterms:created>
  <dcterms:modified xsi:type="dcterms:W3CDTF">2015-09-24T07:25:50Z</dcterms:modified>
</cp:coreProperties>
</file>