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108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232F-25F9-480B-8E15-B9BDEB9C9130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B5E5-9146-4028-965E-71D3E645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IMED 2351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9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area = function(width, height)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width * height;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size = area(3, 4);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(size);		// 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3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function with no name is called an anonymous function.</a:t>
            </a:r>
          </a:p>
          <a:p>
            <a:r>
              <a:rPr lang="en-US" dirty="0" smtClean="0"/>
              <a:t>Used primarily to group statements together that may not be repeated by other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&lt;button id=“</a:t>
            </a:r>
            <a:r>
              <a:rPr lang="en-US" dirty="0" err="1" smtClean="0"/>
              <a:t>mybutton</a:t>
            </a:r>
            <a:r>
              <a:rPr lang="en-US" dirty="0" smtClean="0"/>
              <a:t>”&gt;Click Me&lt;/button&gt;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mybutton</a:t>
            </a:r>
            <a:r>
              <a:rPr lang="en-US" dirty="0" smtClean="0"/>
              <a:t>”).</a:t>
            </a:r>
            <a:r>
              <a:rPr lang="en-US" dirty="0" err="1" smtClean="0"/>
              <a:t>onclick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alert(“You clicked Me!”);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IIFE are used to ensure that variable names do not conflict with each other.</a:t>
            </a:r>
          </a:p>
          <a:p>
            <a:r>
              <a:rPr lang="en-US" dirty="0" smtClean="0"/>
              <a:t>Used if the page uses more than one type of script</a:t>
            </a:r>
          </a:p>
          <a:p>
            <a:pPr lvl="1"/>
            <a:r>
              <a:rPr lang="en-US" dirty="0" smtClean="0"/>
              <a:t>Image rotator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These functions are not given a name.  They are executed once the browser comes across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(function 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width = 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height =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(width * height);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}) 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IIFEs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argument when a function is called</a:t>
            </a:r>
          </a:p>
          <a:p>
            <a:r>
              <a:rPr lang="en-US" dirty="0" smtClean="0"/>
              <a:t>To assign the value of a property to an object</a:t>
            </a:r>
          </a:p>
          <a:p>
            <a:r>
              <a:rPr lang="en-US" dirty="0" smtClean="0"/>
              <a:t>In event handlers and listeners to perform a task when an event occurs</a:t>
            </a:r>
          </a:p>
          <a:p>
            <a:r>
              <a:rPr lang="en-US" dirty="0" smtClean="0"/>
              <a:t>To prevent conflicts between two ore more scripts that might use the same variable names</a:t>
            </a:r>
          </a:p>
          <a:p>
            <a:r>
              <a:rPr lang="en-US" dirty="0" smtClean="0"/>
              <a:t>To wrap around a set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location where you declare a variable will affect where it can be used within your code.</a:t>
            </a:r>
          </a:p>
          <a:p>
            <a:r>
              <a:rPr lang="en-US" dirty="0" smtClean="0"/>
              <a:t>If you declare it within a function, it can only be used within that function.</a:t>
            </a:r>
          </a:p>
          <a:p>
            <a:r>
              <a:rPr lang="en-US" dirty="0" smtClean="0"/>
              <a:t>This is known as the variable’s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When a variable is created inside of a function using the “</a:t>
            </a:r>
            <a:r>
              <a:rPr lang="en-US" dirty="0" err="1" smtClean="0"/>
              <a:t>var</a:t>
            </a:r>
            <a:r>
              <a:rPr lang="en-US" dirty="0" smtClean="0"/>
              <a:t>” keyword</a:t>
            </a:r>
          </a:p>
          <a:p>
            <a:pPr lvl="1"/>
            <a:r>
              <a:rPr lang="en-US" dirty="0" smtClean="0"/>
              <a:t>Called local, or function-level variable</a:t>
            </a:r>
          </a:p>
          <a:p>
            <a:pPr lvl="1"/>
            <a:r>
              <a:rPr lang="en-US" dirty="0" smtClean="0"/>
              <a:t>It has local scope</a:t>
            </a:r>
          </a:p>
          <a:p>
            <a:pPr lvl="1"/>
            <a:r>
              <a:rPr lang="en-US" dirty="0" smtClean="0"/>
              <a:t>Cannot be accessed outside of the function where it was declared</a:t>
            </a:r>
          </a:p>
          <a:p>
            <a:pPr lvl="1"/>
            <a:r>
              <a:rPr lang="en-US" dirty="0" smtClean="0"/>
              <a:t>Below, the variables width, height and area have local scope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 err="1" smtClean="0"/>
              <a:t>getArea</a:t>
            </a:r>
            <a:r>
              <a:rPr lang="en-US" dirty="0" smtClean="0"/>
              <a:t>(width, height)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area = width * height;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return area;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size = </a:t>
            </a:r>
            <a:r>
              <a:rPr lang="en-US" dirty="0" err="1" smtClean="0"/>
              <a:t>getArea</a:t>
            </a:r>
            <a:r>
              <a:rPr lang="en-US" dirty="0" smtClean="0"/>
              <a:t>(3, 2);</a:t>
            </a:r>
          </a:p>
          <a:p>
            <a:pPr marL="457200" lvl="1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(size);		//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A variable created outside of a function</a:t>
            </a:r>
          </a:p>
          <a:p>
            <a:pPr lvl="1"/>
            <a:r>
              <a:rPr lang="en-US" dirty="0" smtClean="0"/>
              <a:t>It can be used anywhere within the script</a:t>
            </a:r>
          </a:p>
          <a:p>
            <a:pPr lvl="1"/>
            <a:r>
              <a:rPr lang="en-US" dirty="0" smtClean="0"/>
              <a:t>Global variables are stored in memory for as long as the web page is loaded into the web browser</a:t>
            </a:r>
          </a:p>
          <a:p>
            <a:pPr lvl="1"/>
            <a:r>
              <a:rPr lang="en-US" dirty="0" smtClean="0"/>
              <a:t>Any variable created without using “</a:t>
            </a:r>
            <a:r>
              <a:rPr lang="en-US" dirty="0" err="1" smtClean="0"/>
              <a:t>var</a:t>
            </a:r>
            <a:r>
              <a:rPr lang="en-US" dirty="0" smtClean="0"/>
              <a:t>” is considered a global variable</a:t>
            </a:r>
          </a:p>
          <a:p>
            <a:pPr lvl="1"/>
            <a:r>
              <a:rPr lang="en-US" dirty="0" smtClean="0"/>
              <a:t>All variables should be created using “</a:t>
            </a:r>
            <a:r>
              <a:rPr lang="en-US" dirty="0" err="1" smtClean="0"/>
              <a:t>var</a:t>
            </a:r>
            <a:r>
              <a:rPr lang="en-US" dirty="0" smtClean="0"/>
              <a:t>” keyword.</a:t>
            </a:r>
          </a:p>
          <a:p>
            <a:pPr lvl="1"/>
            <a:r>
              <a:rPr lang="en-US" dirty="0" smtClean="0"/>
              <a:t>Below, the first variable color is global and retains its value.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getColor</a:t>
            </a:r>
            <a:r>
              <a:rPr lang="en-US" dirty="0" smtClean="0"/>
              <a:t>()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color = “Blue”;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color = “Red”;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getColor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(color);		// Red</a:t>
            </a:r>
          </a:p>
        </p:txBody>
      </p:sp>
    </p:spTree>
    <p:extLst>
      <p:ext uri="{BB962C8B-B14F-4D97-AF65-F5344CB8AC3E}">
        <p14:creationId xmlns:p14="http://schemas.microsoft.com/office/powerpoint/2010/main" val="31985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let you group a series of statements together to perform a specific task.</a:t>
            </a:r>
          </a:p>
          <a:p>
            <a:r>
              <a:rPr lang="en-US" dirty="0" smtClean="0"/>
              <a:t>You can re-use a function if different parts of a script repeat the same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function, you give it a name and then write the statements needed inside the curly braces.</a:t>
            </a:r>
          </a:p>
          <a:p>
            <a:r>
              <a:rPr lang="en-US" dirty="0" smtClean="0"/>
              <a:t>You can give a function any name that would be a legal variable name, then add parenthesis.</a:t>
            </a:r>
          </a:p>
          <a:p>
            <a:r>
              <a:rPr lang="en-US" dirty="0" smtClean="0"/>
              <a:t>The function below is called a Function Declaration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function </a:t>
            </a:r>
            <a:r>
              <a:rPr lang="en-US" dirty="0" err="1" smtClean="0">
                <a:solidFill>
                  <a:schemeClr val="accent1"/>
                </a:solidFill>
              </a:rPr>
              <a:t>sayHello</a:t>
            </a:r>
            <a:r>
              <a:rPr lang="en-US" dirty="0" smtClean="0">
                <a:solidFill>
                  <a:schemeClr val="accent1"/>
                </a:solidFill>
              </a:rPr>
              <a:t>() {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document.write</a:t>
            </a:r>
            <a:r>
              <a:rPr lang="en-US" dirty="0" smtClean="0">
                <a:solidFill>
                  <a:schemeClr val="accent1"/>
                </a:solidFill>
              </a:rPr>
              <a:t>(‘Hello’);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0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in the same place as the main code</a:t>
            </a:r>
          </a:p>
          <a:p>
            <a:pPr lvl="1"/>
            <a:r>
              <a:rPr lang="en-US" dirty="0" smtClean="0"/>
              <a:t>in an external JavaScript file, or</a:t>
            </a:r>
          </a:p>
          <a:p>
            <a:pPr lvl="1"/>
            <a:r>
              <a:rPr lang="en-US" dirty="0" smtClean="0"/>
              <a:t>at the end of the HTML body section, or</a:t>
            </a:r>
          </a:p>
          <a:p>
            <a:pPr lvl="1"/>
            <a:r>
              <a:rPr lang="en-US" dirty="0" smtClean="0"/>
              <a:t>in the HTML head section</a:t>
            </a:r>
          </a:p>
          <a:p>
            <a:r>
              <a:rPr lang="en-US" dirty="0" smtClean="0"/>
              <a:t>Normally, all functions should precede the main code</a:t>
            </a:r>
          </a:p>
        </p:txBody>
      </p:sp>
    </p:spTree>
    <p:extLst>
      <p:ext uri="{BB962C8B-B14F-4D97-AF65-F5344CB8AC3E}">
        <p14:creationId xmlns:p14="http://schemas.microsoft.com/office/powerpoint/2010/main" val="2447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declare a function, you can then execute all of the statements between its curly braces with just one line of code.</a:t>
            </a:r>
          </a:p>
          <a:p>
            <a:r>
              <a:rPr lang="en-US" dirty="0" smtClean="0"/>
              <a:t>This is known as calling the function.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sayHello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You can call the function before or after the function has been declared only for a function declaration.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--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function needs specific information to perform its task.</a:t>
            </a:r>
          </a:p>
          <a:p>
            <a:r>
              <a:rPr lang="en-US" dirty="0" smtClean="0"/>
              <a:t>When you declare the function you give it parameters.</a:t>
            </a:r>
          </a:p>
          <a:p>
            <a:r>
              <a:rPr lang="en-US" dirty="0" smtClean="0"/>
              <a:t>Inside the function, the parameters act like variables.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getArea</a:t>
            </a:r>
            <a:r>
              <a:rPr lang="en-US" dirty="0" smtClean="0"/>
              <a:t>(width, height) {</a:t>
            </a:r>
          </a:p>
          <a:p>
            <a:pPr marL="914400" lvl="2" indent="0">
              <a:buNone/>
            </a:pPr>
            <a:r>
              <a:rPr lang="en-US" dirty="0" smtClean="0"/>
              <a:t>return width * height;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62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--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call a function that has parameters, you specify the values it should use in the parenthesis that follow its name.</a:t>
            </a:r>
          </a:p>
          <a:p>
            <a:r>
              <a:rPr lang="en-US" dirty="0" smtClean="0"/>
              <a:t>The values are called arguments, and can be provided as values or variables.</a:t>
            </a:r>
          </a:p>
          <a:p>
            <a:endParaRPr lang="en-US" dirty="0"/>
          </a:p>
          <a:p>
            <a:pPr lvl="1"/>
            <a:r>
              <a:rPr lang="en-US" dirty="0" smtClean="0"/>
              <a:t>Arguments as values</a:t>
            </a:r>
          </a:p>
          <a:p>
            <a:pPr marL="914400" lvl="2" indent="0">
              <a:buNone/>
            </a:pPr>
            <a:r>
              <a:rPr lang="en-US" dirty="0" err="1" smtClean="0"/>
              <a:t>getArea</a:t>
            </a:r>
            <a:r>
              <a:rPr lang="en-US" dirty="0" smtClean="0"/>
              <a:t>(3, 5);</a:t>
            </a:r>
          </a:p>
          <a:p>
            <a:pPr lvl="1"/>
            <a:r>
              <a:rPr lang="en-US" dirty="0" smtClean="0"/>
              <a:t>Arguments as variables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wallWidth</a:t>
            </a:r>
            <a:r>
              <a:rPr lang="en-US" dirty="0" smtClean="0"/>
              <a:t> = 3;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wallHeight</a:t>
            </a:r>
            <a:r>
              <a:rPr lang="en-US" dirty="0" smtClean="0"/>
              <a:t> = 5;</a:t>
            </a:r>
          </a:p>
          <a:p>
            <a:pPr marL="914400" lvl="2" indent="0">
              <a:buNone/>
            </a:pPr>
            <a:r>
              <a:rPr lang="en-US" dirty="0" err="1" smtClean="0"/>
              <a:t>getArea</a:t>
            </a:r>
            <a:r>
              <a:rPr lang="en-US" dirty="0" smtClean="0"/>
              <a:t>(</a:t>
            </a:r>
            <a:r>
              <a:rPr lang="en-US" dirty="0" err="1" smtClean="0"/>
              <a:t>wallWidth</a:t>
            </a:r>
            <a:r>
              <a:rPr lang="en-US" dirty="0" smtClean="0"/>
              <a:t>, </a:t>
            </a:r>
            <a:r>
              <a:rPr lang="en-US" dirty="0" err="1" smtClean="0"/>
              <a:t>wallHeight</a:t>
            </a:r>
            <a:r>
              <a:rPr lang="en-US" dirty="0" smtClean="0"/>
              <a:t>);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– Return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functions return information to the code that called them</a:t>
            </a:r>
          </a:p>
          <a:p>
            <a:r>
              <a:rPr lang="en-US" dirty="0" smtClean="0"/>
              <a:t>When they perform a calculation, they can return the result</a:t>
            </a:r>
          </a:p>
          <a:p>
            <a:r>
              <a:rPr lang="en-US" dirty="0" smtClean="0"/>
              <a:t>return is optional</a:t>
            </a:r>
          </a:p>
          <a:p>
            <a:pPr marL="457200" lvl="1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calculateArea</a:t>
            </a:r>
            <a:r>
              <a:rPr lang="en-US" dirty="0" smtClean="0"/>
              <a:t>(width, height)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area = width * height;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area;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wall = </a:t>
            </a:r>
            <a:r>
              <a:rPr lang="en-US" dirty="0" err="1" smtClean="0"/>
              <a:t>calculateArea</a:t>
            </a:r>
            <a:r>
              <a:rPr lang="en-US" dirty="0" smtClean="0"/>
              <a:t>(3, 5);</a:t>
            </a:r>
          </a:p>
          <a:p>
            <a:pPr marL="457200" lvl="1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(wall);		//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7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expression assigns the function to a variable</a:t>
            </a:r>
          </a:p>
          <a:p>
            <a:r>
              <a:rPr lang="en-US" dirty="0" smtClean="0"/>
              <a:t>The variable name is used to call the function</a:t>
            </a:r>
          </a:p>
          <a:p>
            <a:r>
              <a:rPr lang="en-US" dirty="0" smtClean="0"/>
              <a:t>The function requires a semicolon at the end of it</a:t>
            </a:r>
          </a:p>
          <a:p>
            <a:r>
              <a:rPr lang="en-US" dirty="0" smtClean="0"/>
              <a:t>It cannot be called before it is created in the code</a:t>
            </a:r>
          </a:p>
          <a:p>
            <a:r>
              <a:rPr lang="en-US" dirty="0" smtClean="0"/>
              <a:t>Also called an anonymous function, which is normally used for JavaScript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3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714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Functions</vt:lpstr>
      <vt:lpstr>What is a Function?</vt:lpstr>
      <vt:lpstr>Declaring a Function</vt:lpstr>
      <vt:lpstr>PowerPoint Presentation</vt:lpstr>
      <vt:lpstr>Calling a Function</vt:lpstr>
      <vt:lpstr>Function -- Parameters</vt:lpstr>
      <vt:lpstr>Function -- Arguments</vt:lpstr>
      <vt:lpstr>Function – Return a value</vt:lpstr>
      <vt:lpstr>Function Expression</vt:lpstr>
      <vt:lpstr>Function Expression</vt:lpstr>
      <vt:lpstr>Anonymous Function</vt:lpstr>
      <vt:lpstr>Immediately Invoked Function Expression</vt:lpstr>
      <vt:lpstr>PowerPoint Presentation</vt:lpstr>
      <vt:lpstr>When to use IIFEs</vt:lpstr>
      <vt:lpstr>Variable Scope</vt:lpstr>
      <vt:lpstr>Two types of Scope</vt:lpstr>
      <vt:lpstr>Two types of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Douglas Roberts</dc:creator>
  <cp:lastModifiedBy>Douglas Roberts</cp:lastModifiedBy>
  <cp:revision>19</cp:revision>
  <dcterms:created xsi:type="dcterms:W3CDTF">2014-09-25T03:24:19Z</dcterms:created>
  <dcterms:modified xsi:type="dcterms:W3CDTF">2014-09-25T04:42:12Z</dcterms:modified>
</cp:coreProperties>
</file>