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90" d="100"/>
          <a:sy n="90" d="100"/>
        </p:scale>
        <p:origin x="67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64916-653F-408D-8603-8BBE54FD6C58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C652-3C93-4038-B453-43518EE4A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2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64916-653F-408D-8603-8BBE54FD6C58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C652-3C93-4038-B453-43518EE4A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2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64916-653F-408D-8603-8BBE54FD6C58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C652-3C93-4038-B453-43518EE4A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3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64916-653F-408D-8603-8BBE54FD6C58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C652-3C93-4038-B453-43518EE4A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3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64916-653F-408D-8603-8BBE54FD6C58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C652-3C93-4038-B453-43518EE4A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2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64916-653F-408D-8603-8BBE54FD6C58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C652-3C93-4038-B453-43518EE4A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2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64916-653F-408D-8603-8BBE54FD6C58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C652-3C93-4038-B453-43518EE4A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4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64916-653F-408D-8603-8BBE54FD6C58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C652-3C93-4038-B453-43518EE4A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0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64916-653F-408D-8603-8BBE54FD6C58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C652-3C93-4038-B453-43518EE4A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3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64916-653F-408D-8603-8BBE54FD6C58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C652-3C93-4038-B453-43518EE4A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5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64916-653F-408D-8603-8BBE54FD6C58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C652-3C93-4038-B453-43518EE4A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4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64916-653F-408D-8603-8BBE54FD6C58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6C652-3C93-4038-B453-43518EE4A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0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IMED 2351</a:t>
            </a:r>
          </a:p>
          <a:p>
            <a:r>
              <a:rPr lang="en-US" dirty="0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3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 occur when users click or tap on a link, hover or swipe over an element, type on the keyboard, resize the window, or when the page they requested has loaded.</a:t>
            </a:r>
          </a:p>
          <a:p>
            <a:r>
              <a:rPr lang="en-US" dirty="0" smtClean="0"/>
              <a:t>When an event occurs, or fires, it can be used to trigger a particular function.</a:t>
            </a:r>
          </a:p>
          <a:p>
            <a:r>
              <a:rPr lang="en-US" dirty="0" smtClean="0"/>
              <a:t>Events are how code responds to 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2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 Fire or are Raised</a:t>
            </a:r>
          </a:p>
          <a:p>
            <a:pPr lvl="1"/>
            <a:r>
              <a:rPr lang="en-US" dirty="0" smtClean="0"/>
              <a:t>When an event has occurred, it is often described as having fired or been raised.  If the user is tapping on a link, a “click” event would fire in the browser.</a:t>
            </a:r>
          </a:p>
          <a:p>
            <a:r>
              <a:rPr lang="en-US" dirty="0" smtClean="0"/>
              <a:t>Events Trigger Scripts</a:t>
            </a:r>
          </a:p>
          <a:p>
            <a:pPr lvl="1"/>
            <a:r>
              <a:rPr lang="en-US" dirty="0" smtClean="0"/>
              <a:t>Events are said to trigger a function or script.  When the “click” event fires on an element, it could trigger a script that does something.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917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Events Trigger JavaScript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three steps involved in getting an event to trigger JavaScript code.</a:t>
            </a:r>
          </a:p>
          <a:p>
            <a:r>
              <a:rPr lang="en-US" dirty="0" smtClean="0"/>
              <a:t>This is known as Event Handling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the </a:t>
            </a:r>
            <a:r>
              <a:rPr lang="en-US" b="1" dirty="0" smtClean="0"/>
              <a:t>element</a:t>
            </a:r>
            <a:r>
              <a:rPr lang="en-US" dirty="0" smtClean="0"/>
              <a:t> node(s) you want the script to respond to.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Indicate which </a:t>
            </a:r>
            <a:r>
              <a:rPr lang="en-US" b="1" dirty="0" smtClean="0"/>
              <a:t>event</a:t>
            </a:r>
            <a:r>
              <a:rPr lang="en-US" dirty="0" smtClean="0"/>
              <a:t> on the selected node(s) will trigger the response.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State the </a:t>
            </a:r>
            <a:r>
              <a:rPr lang="en-US" b="1" dirty="0" smtClean="0"/>
              <a:t>code</a:t>
            </a:r>
            <a:r>
              <a:rPr lang="en-US" dirty="0" smtClean="0"/>
              <a:t> you want to run when the event occurs.</a:t>
            </a:r>
          </a:p>
          <a:p>
            <a:r>
              <a:rPr lang="en-US" dirty="0" smtClean="0"/>
              <a:t>Basically </a:t>
            </a:r>
            <a:r>
              <a:rPr lang="en-US" dirty="0" smtClean="0">
                <a:sym typeface="Wingdings" panose="05000000000000000000" pitchFamily="2" charset="2"/>
              </a:rPr>
              <a:t> Select Element, Specify Event, Call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330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Events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146724"/>
              </p:ext>
            </p:extLst>
          </p:nvPr>
        </p:nvGraphicFramePr>
        <p:xfrm>
          <a:off x="699975" y="1602342"/>
          <a:ext cx="10836350" cy="4606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175"/>
                <a:gridCol w="5418175"/>
              </a:tblGrid>
              <a:tr h="356000"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623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 presses and</a:t>
                      </a:r>
                      <a:r>
                        <a:rPr lang="en-US" sz="1600" baseline="0" dirty="0" smtClean="0"/>
                        <a:t> releases button over the same element</a:t>
                      </a:r>
                      <a:endParaRPr lang="en-US" sz="1600" dirty="0"/>
                    </a:p>
                  </a:txBody>
                  <a:tcPr/>
                </a:tc>
              </a:tr>
              <a:tr h="62300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dblclick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 presses and releases</a:t>
                      </a:r>
                      <a:r>
                        <a:rPr lang="en-US" sz="1600" baseline="0" dirty="0" smtClean="0"/>
                        <a:t> button twice over the same element</a:t>
                      </a:r>
                      <a:endParaRPr lang="en-US" sz="1600" dirty="0"/>
                    </a:p>
                  </a:txBody>
                  <a:tcPr/>
                </a:tc>
              </a:tr>
              <a:tr h="35600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mousedown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Press a mouse button while over an element</a:t>
                      </a:r>
                      <a:endParaRPr lang="en-US" sz="1600" dirty="0"/>
                    </a:p>
                  </a:txBody>
                  <a:tcPr/>
                </a:tc>
              </a:tr>
              <a:tr h="35600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mouseup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Release a mouse button while over an element</a:t>
                      </a:r>
                      <a:endParaRPr lang="en-US" sz="1600" dirty="0"/>
                    </a:p>
                  </a:txBody>
                  <a:tcPr/>
                </a:tc>
              </a:tr>
              <a:tr h="35600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mouseover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Move the mouse over an element</a:t>
                      </a:r>
                      <a:endParaRPr lang="en-US" sz="1600" dirty="0"/>
                    </a:p>
                  </a:txBody>
                  <a:tcPr/>
                </a:tc>
              </a:tr>
              <a:tr h="35600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mouseout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Move the mouse off an element</a:t>
                      </a:r>
                      <a:endParaRPr lang="en-US" sz="1600" dirty="0"/>
                    </a:p>
                  </a:txBody>
                  <a:tcPr/>
                </a:tc>
              </a:tr>
              <a:tr h="356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focus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Element</a:t>
                      </a:r>
                      <a:r>
                        <a:rPr lang="en-US" sz="1600" baseline="0" dirty="0" smtClean="0"/>
                        <a:t> gains focus</a:t>
                      </a:r>
                      <a:endParaRPr lang="en-US" sz="1600" dirty="0"/>
                    </a:p>
                  </a:txBody>
                  <a:tcPr/>
                </a:tc>
              </a:tr>
              <a:tr h="356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blur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Element loses focus</a:t>
                      </a:r>
                      <a:endParaRPr lang="en-US" sz="1600" dirty="0"/>
                    </a:p>
                  </a:txBody>
                  <a:tcPr/>
                </a:tc>
              </a:tr>
              <a:tr h="356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submit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 submits a form</a:t>
                      </a:r>
                      <a:endParaRPr lang="en-US" sz="1600" dirty="0"/>
                    </a:p>
                  </a:txBody>
                  <a:tcPr/>
                </a:tc>
              </a:tr>
              <a:tr h="5032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change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Value in select box, checkbox, or radio button changes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74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Bind and Event to an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 event handlers</a:t>
            </a:r>
          </a:p>
          <a:p>
            <a:pPr lvl="1"/>
            <a:r>
              <a:rPr lang="en-US" dirty="0" smtClean="0"/>
              <a:t>Let you separate the JavaScript from the HTML</a:t>
            </a:r>
          </a:p>
          <a:p>
            <a:pPr lvl="1"/>
            <a:r>
              <a:rPr lang="en-US" dirty="0" smtClean="0"/>
              <a:t>Supported by all major browsers.</a:t>
            </a:r>
          </a:p>
          <a:p>
            <a:pPr lvl="1"/>
            <a:r>
              <a:rPr lang="en-US" dirty="0" smtClean="0"/>
              <a:t>Can only attach a single function to any event.  Thus can use an anonymous function to work around this.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2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 an Event to an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&lt;button id=“</a:t>
            </a:r>
            <a:r>
              <a:rPr lang="en-US" dirty="0" err="1" smtClean="0"/>
              <a:t>mybutton</a:t>
            </a:r>
            <a:r>
              <a:rPr lang="en-US" dirty="0" smtClean="0"/>
              <a:t>”&gt;Click Me!&lt;/button&gt;</a:t>
            </a:r>
          </a:p>
          <a:p>
            <a:pPr marL="0" indent="0">
              <a:buNone/>
            </a:pPr>
            <a:r>
              <a:rPr lang="en-US" dirty="0" smtClean="0"/>
              <a:t>	&lt;script&gt;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document.getElementById</a:t>
            </a:r>
            <a:r>
              <a:rPr lang="en-US" dirty="0" smtClean="0"/>
              <a:t>(“</a:t>
            </a:r>
            <a:r>
              <a:rPr lang="en-US" dirty="0" err="1" smtClean="0"/>
              <a:t>mybutton</a:t>
            </a:r>
            <a:r>
              <a:rPr lang="en-US" dirty="0" smtClean="0"/>
              <a:t>”).</a:t>
            </a:r>
            <a:r>
              <a:rPr lang="en-US" dirty="0" err="1" smtClean="0"/>
              <a:t>onclick</a:t>
            </a:r>
            <a:r>
              <a:rPr lang="en-US" dirty="0" smtClean="0"/>
              <a:t> = function()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alert(“You clicked me”);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&lt;/script&gt;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8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350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Events</vt:lpstr>
      <vt:lpstr>Events</vt:lpstr>
      <vt:lpstr>Events</vt:lpstr>
      <vt:lpstr>How Events Trigger JavaScript code</vt:lpstr>
      <vt:lpstr>Common Events</vt:lpstr>
      <vt:lpstr>How to Bind and Event to an Element</vt:lpstr>
      <vt:lpstr>Bind an Event to an Element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 Roberts</dc:creator>
  <cp:lastModifiedBy>Douglas Roberts</cp:lastModifiedBy>
  <cp:revision>11</cp:revision>
  <dcterms:created xsi:type="dcterms:W3CDTF">2014-09-25T04:42:19Z</dcterms:created>
  <dcterms:modified xsi:type="dcterms:W3CDTF">2014-09-25T05:16:47Z</dcterms:modified>
</cp:coreProperties>
</file>