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22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dowonderatwill/performanceengineering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Performance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 using Java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Scalability and Performance for:</a:t>
            </a:r>
          </a:p>
          <a:p>
            <a:pPr>
              <a:buNone/>
            </a:pPr>
            <a:r>
              <a:rPr lang="en-US" dirty="0" smtClean="0"/>
              <a:t>1. CPU Bound Task</a:t>
            </a:r>
          </a:p>
          <a:p>
            <a:pPr>
              <a:buNone/>
            </a:pPr>
            <a:r>
              <a:rPr lang="en-US" dirty="0" smtClean="0"/>
              <a:t>2. File IO Tasks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4700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Preparation of Demo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190500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Preparation of demo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Puzzle demo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CPU bound task demo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File I/O task demo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hlinkClick r:id="rId2"/>
              </a:rPr>
              <a:t>git@github.com:dowonderatwill</a:t>
            </a:r>
            <a:r>
              <a:rPr lang="en-US" dirty="0" smtClean="0">
                <a:hlinkClick r:id="rId2"/>
              </a:rPr>
              <a:t>/performanceengineering.git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machine with 8 core, and memory around  up to 24GB, and storage 16GB.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Maven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Perf</a:t>
            </a:r>
            <a:r>
              <a:rPr lang="en-US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/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4700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CPU Bound Task – Know Your Task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1828800"/>
            <a:ext cx="53340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3581400"/>
            <a:ext cx="4495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5562600"/>
            <a:ext cx="762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4800600"/>
            <a:ext cx="4495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3581400"/>
            <a:ext cx="762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W2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" y="28194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3581400" y="4267200"/>
            <a:ext cx="304800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40632" y="5025762"/>
            <a:ext cx="1210033" cy="252090"/>
          </a:xfrm>
          <a:custGeom>
            <a:avLst/>
            <a:gdLst>
              <a:gd name="connsiteX0" fmla="*/ 0 w 1210033"/>
              <a:gd name="connsiteY0" fmla="*/ 233757 h 252090"/>
              <a:gd name="connsiteX1" fmla="*/ 13750 w 1210033"/>
              <a:gd name="connsiteY1" fmla="*/ 213131 h 252090"/>
              <a:gd name="connsiteX2" fmla="*/ 34376 w 1210033"/>
              <a:gd name="connsiteY2" fmla="*/ 144379 h 252090"/>
              <a:gd name="connsiteX3" fmla="*/ 48126 w 1210033"/>
              <a:gd name="connsiteY3" fmla="*/ 103128 h 252090"/>
              <a:gd name="connsiteX4" fmla="*/ 61876 w 1210033"/>
              <a:gd name="connsiteY4" fmla="*/ 82503 h 252090"/>
              <a:gd name="connsiteX5" fmla="*/ 82502 w 1210033"/>
              <a:gd name="connsiteY5" fmla="*/ 41252 h 252090"/>
              <a:gd name="connsiteX6" fmla="*/ 89377 w 1210033"/>
              <a:gd name="connsiteY6" fmla="*/ 20626 h 252090"/>
              <a:gd name="connsiteX7" fmla="*/ 110003 w 1210033"/>
              <a:gd name="connsiteY7" fmla="*/ 27501 h 252090"/>
              <a:gd name="connsiteX8" fmla="*/ 144379 w 1210033"/>
              <a:gd name="connsiteY8" fmla="*/ 48127 h 252090"/>
              <a:gd name="connsiteX9" fmla="*/ 158129 w 1210033"/>
              <a:gd name="connsiteY9" fmla="*/ 68752 h 252090"/>
              <a:gd name="connsiteX10" fmla="*/ 171879 w 1210033"/>
              <a:gd name="connsiteY10" fmla="*/ 82503 h 252090"/>
              <a:gd name="connsiteX11" fmla="*/ 178754 w 1210033"/>
              <a:gd name="connsiteY11" fmla="*/ 103128 h 252090"/>
              <a:gd name="connsiteX12" fmla="*/ 192505 w 1210033"/>
              <a:gd name="connsiteY12" fmla="*/ 116879 h 252090"/>
              <a:gd name="connsiteX13" fmla="*/ 206255 w 1210033"/>
              <a:gd name="connsiteY13" fmla="*/ 137504 h 252090"/>
              <a:gd name="connsiteX14" fmla="*/ 220006 w 1210033"/>
              <a:gd name="connsiteY14" fmla="*/ 151255 h 252090"/>
              <a:gd name="connsiteX15" fmla="*/ 233756 w 1210033"/>
              <a:gd name="connsiteY15" fmla="*/ 171880 h 252090"/>
              <a:gd name="connsiteX16" fmla="*/ 254382 w 1210033"/>
              <a:gd name="connsiteY16" fmla="*/ 185630 h 252090"/>
              <a:gd name="connsiteX17" fmla="*/ 268132 w 1210033"/>
              <a:gd name="connsiteY17" fmla="*/ 199381 h 252090"/>
              <a:gd name="connsiteX18" fmla="*/ 281882 w 1210033"/>
              <a:gd name="connsiteY18" fmla="*/ 178755 h 252090"/>
              <a:gd name="connsiteX19" fmla="*/ 288757 w 1210033"/>
              <a:gd name="connsiteY19" fmla="*/ 151255 h 252090"/>
              <a:gd name="connsiteX20" fmla="*/ 295633 w 1210033"/>
              <a:gd name="connsiteY20" fmla="*/ 130629 h 252090"/>
              <a:gd name="connsiteX21" fmla="*/ 302508 w 1210033"/>
              <a:gd name="connsiteY21" fmla="*/ 103128 h 252090"/>
              <a:gd name="connsiteX22" fmla="*/ 343759 w 1210033"/>
              <a:gd name="connsiteY22" fmla="*/ 34376 h 252090"/>
              <a:gd name="connsiteX23" fmla="*/ 364385 w 1210033"/>
              <a:gd name="connsiteY23" fmla="*/ 27501 h 252090"/>
              <a:gd name="connsiteX24" fmla="*/ 385010 w 1210033"/>
              <a:gd name="connsiteY24" fmla="*/ 41252 h 252090"/>
              <a:gd name="connsiteX25" fmla="*/ 398760 w 1210033"/>
              <a:gd name="connsiteY25" fmla="*/ 61877 h 252090"/>
              <a:gd name="connsiteX26" fmla="*/ 412511 w 1210033"/>
              <a:gd name="connsiteY26" fmla="*/ 75627 h 252090"/>
              <a:gd name="connsiteX27" fmla="*/ 419386 w 1210033"/>
              <a:gd name="connsiteY27" fmla="*/ 96253 h 252090"/>
              <a:gd name="connsiteX28" fmla="*/ 440012 w 1210033"/>
              <a:gd name="connsiteY28" fmla="*/ 116879 h 252090"/>
              <a:gd name="connsiteX29" fmla="*/ 453762 w 1210033"/>
              <a:gd name="connsiteY29" fmla="*/ 137504 h 252090"/>
              <a:gd name="connsiteX30" fmla="*/ 460637 w 1210033"/>
              <a:gd name="connsiteY30" fmla="*/ 158130 h 252090"/>
              <a:gd name="connsiteX31" fmla="*/ 495013 w 1210033"/>
              <a:gd name="connsiteY31" fmla="*/ 192506 h 252090"/>
              <a:gd name="connsiteX32" fmla="*/ 515639 w 1210033"/>
              <a:gd name="connsiteY32" fmla="*/ 178755 h 252090"/>
              <a:gd name="connsiteX33" fmla="*/ 522514 w 1210033"/>
              <a:gd name="connsiteY33" fmla="*/ 144379 h 252090"/>
              <a:gd name="connsiteX34" fmla="*/ 529389 w 1210033"/>
              <a:gd name="connsiteY34" fmla="*/ 116879 h 252090"/>
              <a:gd name="connsiteX35" fmla="*/ 543139 w 1210033"/>
              <a:gd name="connsiteY35" fmla="*/ 55002 h 252090"/>
              <a:gd name="connsiteX36" fmla="*/ 556890 w 1210033"/>
              <a:gd name="connsiteY36" fmla="*/ 41252 h 252090"/>
              <a:gd name="connsiteX37" fmla="*/ 577515 w 1210033"/>
              <a:gd name="connsiteY37" fmla="*/ 48127 h 252090"/>
              <a:gd name="connsiteX38" fmla="*/ 591266 w 1210033"/>
              <a:gd name="connsiteY38" fmla="*/ 68752 h 252090"/>
              <a:gd name="connsiteX39" fmla="*/ 625642 w 1210033"/>
              <a:gd name="connsiteY39" fmla="*/ 96253 h 252090"/>
              <a:gd name="connsiteX40" fmla="*/ 639392 w 1210033"/>
              <a:gd name="connsiteY40" fmla="*/ 116879 h 252090"/>
              <a:gd name="connsiteX41" fmla="*/ 660018 w 1210033"/>
              <a:gd name="connsiteY41" fmla="*/ 130629 h 252090"/>
              <a:gd name="connsiteX42" fmla="*/ 680643 w 1210033"/>
              <a:gd name="connsiteY42" fmla="*/ 151255 h 252090"/>
              <a:gd name="connsiteX43" fmla="*/ 701269 w 1210033"/>
              <a:gd name="connsiteY43" fmla="*/ 185630 h 252090"/>
              <a:gd name="connsiteX44" fmla="*/ 708144 w 1210033"/>
              <a:gd name="connsiteY44" fmla="*/ 206256 h 252090"/>
              <a:gd name="connsiteX45" fmla="*/ 721894 w 1210033"/>
              <a:gd name="connsiteY45" fmla="*/ 226882 h 252090"/>
              <a:gd name="connsiteX46" fmla="*/ 742520 w 1210033"/>
              <a:gd name="connsiteY46" fmla="*/ 158130 h 252090"/>
              <a:gd name="connsiteX47" fmla="*/ 763145 w 1210033"/>
              <a:gd name="connsiteY47" fmla="*/ 89378 h 252090"/>
              <a:gd name="connsiteX48" fmla="*/ 770021 w 1210033"/>
              <a:gd name="connsiteY48" fmla="*/ 68752 h 252090"/>
              <a:gd name="connsiteX49" fmla="*/ 811272 w 1210033"/>
              <a:gd name="connsiteY49" fmla="*/ 48127 h 252090"/>
              <a:gd name="connsiteX50" fmla="*/ 831897 w 1210033"/>
              <a:gd name="connsiteY50" fmla="*/ 55002 h 252090"/>
              <a:gd name="connsiteX51" fmla="*/ 845648 w 1210033"/>
              <a:gd name="connsiteY51" fmla="*/ 75627 h 252090"/>
              <a:gd name="connsiteX52" fmla="*/ 859398 w 1210033"/>
              <a:gd name="connsiteY52" fmla="*/ 89378 h 252090"/>
              <a:gd name="connsiteX53" fmla="*/ 873148 w 1210033"/>
              <a:gd name="connsiteY53" fmla="*/ 123754 h 252090"/>
              <a:gd name="connsiteX54" fmla="*/ 907524 w 1210033"/>
              <a:gd name="connsiteY54" fmla="*/ 178755 h 252090"/>
              <a:gd name="connsiteX55" fmla="*/ 921275 w 1210033"/>
              <a:gd name="connsiteY55" fmla="*/ 220006 h 252090"/>
              <a:gd name="connsiteX56" fmla="*/ 928150 w 1210033"/>
              <a:gd name="connsiteY56" fmla="*/ 240632 h 252090"/>
              <a:gd name="connsiteX57" fmla="*/ 948776 w 1210033"/>
              <a:gd name="connsiteY57" fmla="*/ 226882 h 252090"/>
              <a:gd name="connsiteX58" fmla="*/ 983151 w 1210033"/>
              <a:gd name="connsiteY58" fmla="*/ 171880 h 252090"/>
              <a:gd name="connsiteX59" fmla="*/ 990027 w 1210033"/>
              <a:gd name="connsiteY59" fmla="*/ 137504 h 252090"/>
              <a:gd name="connsiteX60" fmla="*/ 1010652 w 1210033"/>
              <a:gd name="connsiteY60" fmla="*/ 123754 h 252090"/>
              <a:gd name="connsiteX61" fmla="*/ 1017527 w 1210033"/>
              <a:gd name="connsiteY61" fmla="*/ 89378 h 252090"/>
              <a:gd name="connsiteX62" fmla="*/ 1031278 w 1210033"/>
              <a:gd name="connsiteY62" fmla="*/ 68752 h 252090"/>
              <a:gd name="connsiteX63" fmla="*/ 1051903 w 1210033"/>
              <a:gd name="connsiteY63" fmla="*/ 27501 h 252090"/>
              <a:gd name="connsiteX64" fmla="*/ 1058779 w 1210033"/>
              <a:gd name="connsiteY64" fmla="*/ 6876 h 252090"/>
              <a:gd name="connsiteX65" fmla="*/ 1079404 w 1210033"/>
              <a:gd name="connsiteY65" fmla="*/ 0 h 252090"/>
              <a:gd name="connsiteX66" fmla="*/ 1086279 w 1210033"/>
              <a:gd name="connsiteY66" fmla="*/ 20626 h 252090"/>
              <a:gd name="connsiteX67" fmla="*/ 1100030 w 1210033"/>
              <a:gd name="connsiteY67" fmla="*/ 34376 h 252090"/>
              <a:gd name="connsiteX68" fmla="*/ 1113780 w 1210033"/>
              <a:gd name="connsiteY68" fmla="*/ 103128 h 252090"/>
              <a:gd name="connsiteX69" fmla="*/ 1120655 w 1210033"/>
              <a:gd name="connsiteY69" fmla="*/ 123754 h 252090"/>
              <a:gd name="connsiteX70" fmla="*/ 1127530 w 1210033"/>
              <a:gd name="connsiteY70" fmla="*/ 213131 h 252090"/>
              <a:gd name="connsiteX71" fmla="*/ 1134406 w 1210033"/>
              <a:gd name="connsiteY71" fmla="*/ 247507 h 252090"/>
              <a:gd name="connsiteX72" fmla="*/ 1148156 w 1210033"/>
              <a:gd name="connsiteY72" fmla="*/ 226882 h 252090"/>
              <a:gd name="connsiteX73" fmla="*/ 1155031 w 1210033"/>
              <a:gd name="connsiteY73" fmla="*/ 206256 h 252090"/>
              <a:gd name="connsiteX74" fmla="*/ 1182532 w 1210033"/>
              <a:gd name="connsiteY74" fmla="*/ 158130 h 252090"/>
              <a:gd name="connsiteX75" fmla="*/ 1196282 w 1210033"/>
              <a:gd name="connsiteY75" fmla="*/ 103128 h 252090"/>
              <a:gd name="connsiteX76" fmla="*/ 1210033 w 1210033"/>
              <a:gd name="connsiteY76" fmla="*/ 82503 h 25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210033" h="252090">
                <a:moveTo>
                  <a:pt x="0" y="233757"/>
                </a:moveTo>
                <a:cubicBezTo>
                  <a:pt x="4583" y="226882"/>
                  <a:pt x="10394" y="220682"/>
                  <a:pt x="13750" y="213131"/>
                </a:cubicBezTo>
                <a:cubicBezTo>
                  <a:pt x="28704" y="179484"/>
                  <a:pt x="25148" y="175140"/>
                  <a:pt x="34376" y="144379"/>
                </a:cubicBezTo>
                <a:cubicBezTo>
                  <a:pt x="38541" y="130496"/>
                  <a:pt x="40086" y="115188"/>
                  <a:pt x="48126" y="103128"/>
                </a:cubicBezTo>
                <a:lnTo>
                  <a:pt x="61876" y="82503"/>
                </a:lnTo>
                <a:cubicBezTo>
                  <a:pt x="79157" y="30659"/>
                  <a:pt x="55846" y="94563"/>
                  <a:pt x="82502" y="41252"/>
                </a:cubicBezTo>
                <a:cubicBezTo>
                  <a:pt x="85743" y="34770"/>
                  <a:pt x="87085" y="27501"/>
                  <a:pt x="89377" y="20626"/>
                </a:cubicBezTo>
                <a:cubicBezTo>
                  <a:pt x="96252" y="22918"/>
                  <a:pt x="103789" y="23772"/>
                  <a:pt x="110003" y="27501"/>
                </a:cubicBezTo>
                <a:cubicBezTo>
                  <a:pt x="157190" y="55814"/>
                  <a:pt x="85949" y="28651"/>
                  <a:pt x="144379" y="48127"/>
                </a:cubicBezTo>
                <a:cubicBezTo>
                  <a:pt x="148962" y="55002"/>
                  <a:pt x="152967" y="62300"/>
                  <a:pt x="158129" y="68752"/>
                </a:cubicBezTo>
                <a:cubicBezTo>
                  <a:pt x="162178" y="73814"/>
                  <a:pt x="168544" y="76945"/>
                  <a:pt x="171879" y="82503"/>
                </a:cubicBezTo>
                <a:cubicBezTo>
                  <a:pt x="175607" y="88717"/>
                  <a:pt x="175025" y="96914"/>
                  <a:pt x="178754" y="103128"/>
                </a:cubicBezTo>
                <a:cubicBezTo>
                  <a:pt x="182089" y="108686"/>
                  <a:pt x="188456" y="111817"/>
                  <a:pt x="192505" y="116879"/>
                </a:cubicBezTo>
                <a:cubicBezTo>
                  <a:pt x="197667" y="123331"/>
                  <a:pt x="201093" y="131052"/>
                  <a:pt x="206255" y="137504"/>
                </a:cubicBezTo>
                <a:cubicBezTo>
                  <a:pt x="210304" y="142566"/>
                  <a:pt x="215957" y="146193"/>
                  <a:pt x="220006" y="151255"/>
                </a:cubicBezTo>
                <a:cubicBezTo>
                  <a:pt x="225168" y="157707"/>
                  <a:pt x="227913" y="166037"/>
                  <a:pt x="233756" y="171880"/>
                </a:cubicBezTo>
                <a:cubicBezTo>
                  <a:pt x="239599" y="177723"/>
                  <a:pt x="247930" y="180468"/>
                  <a:pt x="254382" y="185630"/>
                </a:cubicBezTo>
                <a:cubicBezTo>
                  <a:pt x="259444" y="189679"/>
                  <a:pt x="263549" y="194797"/>
                  <a:pt x="268132" y="199381"/>
                </a:cubicBezTo>
                <a:cubicBezTo>
                  <a:pt x="272715" y="192506"/>
                  <a:pt x="278627" y="186350"/>
                  <a:pt x="281882" y="178755"/>
                </a:cubicBezTo>
                <a:cubicBezTo>
                  <a:pt x="285604" y="170070"/>
                  <a:pt x="286161" y="160340"/>
                  <a:pt x="288757" y="151255"/>
                </a:cubicBezTo>
                <a:cubicBezTo>
                  <a:pt x="290748" y="144287"/>
                  <a:pt x="293642" y="137597"/>
                  <a:pt x="295633" y="130629"/>
                </a:cubicBezTo>
                <a:cubicBezTo>
                  <a:pt x="298229" y="121543"/>
                  <a:pt x="299793" y="112179"/>
                  <a:pt x="302508" y="103128"/>
                </a:cubicBezTo>
                <a:cubicBezTo>
                  <a:pt x="308995" y="81503"/>
                  <a:pt x="316172" y="43571"/>
                  <a:pt x="343759" y="34376"/>
                </a:cubicBezTo>
                <a:lnTo>
                  <a:pt x="364385" y="27501"/>
                </a:lnTo>
                <a:cubicBezTo>
                  <a:pt x="371260" y="32085"/>
                  <a:pt x="379167" y="35409"/>
                  <a:pt x="385010" y="41252"/>
                </a:cubicBezTo>
                <a:cubicBezTo>
                  <a:pt x="390853" y="47095"/>
                  <a:pt x="393598" y="55425"/>
                  <a:pt x="398760" y="61877"/>
                </a:cubicBezTo>
                <a:cubicBezTo>
                  <a:pt x="402809" y="66939"/>
                  <a:pt x="407927" y="71044"/>
                  <a:pt x="412511" y="75627"/>
                </a:cubicBezTo>
                <a:cubicBezTo>
                  <a:pt x="414803" y="82502"/>
                  <a:pt x="415366" y="90223"/>
                  <a:pt x="419386" y="96253"/>
                </a:cubicBezTo>
                <a:cubicBezTo>
                  <a:pt x="424779" y="104343"/>
                  <a:pt x="433787" y="109409"/>
                  <a:pt x="440012" y="116879"/>
                </a:cubicBezTo>
                <a:cubicBezTo>
                  <a:pt x="445302" y="123227"/>
                  <a:pt x="449179" y="130629"/>
                  <a:pt x="453762" y="137504"/>
                </a:cubicBezTo>
                <a:cubicBezTo>
                  <a:pt x="456054" y="144379"/>
                  <a:pt x="456289" y="152332"/>
                  <a:pt x="460637" y="158130"/>
                </a:cubicBezTo>
                <a:cubicBezTo>
                  <a:pt x="470360" y="171094"/>
                  <a:pt x="495013" y="192506"/>
                  <a:pt x="495013" y="192506"/>
                </a:cubicBezTo>
                <a:cubicBezTo>
                  <a:pt x="501888" y="187922"/>
                  <a:pt x="511539" y="185929"/>
                  <a:pt x="515639" y="178755"/>
                </a:cubicBezTo>
                <a:cubicBezTo>
                  <a:pt x="521437" y="168609"/>
                  <a:pt x="519979" y="155786"/>
                  <a:pt x="522514" y="144379"/>
                </a:cubicBezTo>
                <a:cubicBezTo>
                  <a:pt x="524564" y="135155"/>
                  <a:pt x="527536" y="126144"/>
                  <a:pt x="529389" y="116879"/>
                </a:cubicBezTo>
                <a:cubicBezTo>
                  <a:pt x="531194" y="107856"/>
                  <a:pt x="535111" y="68382"/>
                  <a:pt x="543139" y="55002"/>
                </a:cubicBezTo>
                <a:cubicBezTo>
                  <a:pt x="546474" y="49444"/>
                  <a:pt x="552306" y="45835"/>
                  <a:pt x="556890" y="41252"/>
                </a:cubicBezTo>
                <a:cubicBezTo>
                  <a:pt x="563765" y="43544"/>
                  <a:pt x="571856" y="43600"/>
                  <a:pt x="577515" y="48127"/>
                </a:cubicBezTo>
                <a:cubicBezTo>
                  <a:pt x="583967" y="53289"/>
                  <a:pt x="586104" y="62300"/>
                  <a:pt x="591266" y="68752"/>
                </a:cubicBezTo>
                <a:cubicBezTo>
                  <a:pt x="602465" y="82750"/>
                  <a:pt x="610322" y="86040"/>
                  <a:pt x="625642" y="96253"/>
                </a:cubicBezTo>
                <a:cubicBezTo>
                  <a:pt x="630225" y="103128"/>
                  <a:pt x="633549" y="111036"/>
                  <a:pt x="639392" y="116879"/>
                </a:cubicBezTo>
                <a:cubicBezTo>
                  <a:pt x="645235" y="122722"/>
                  <a:pt x="653670" y="125339"/>
                  <a:pt x="660018" y="130629"/>
                </a:cubicBezTo>
                <a:cubicBezTo>
                  <a:pt x="667487" y="136854"/>
                  <a:pt x="673768" y="144380"/>
                  <a:pt x="680643" y="151255"/>
                </a:cubicBezTo>
                <a:cubicBezTo>
                  <a:pt x="700120" y="209685"/>
                  <a:pt x="672955" y="138442"/>
                  <a:pt x="701269" y="185630"/>
                </a:cubicBezTo>
                <a:cubicBezTo>
                  <a:pt x="704998" y="191844"/>
                  <a:pt x="704903" y="199774"/>
                  <a:pt x="708144" y="206256"/>
                </a:cubicBezTo>
                <a:cubicBezTo>
                  <a:pt x="711839" y="213647"/>
                  <a:pt x="717311" y="220007"/>
                  <a:pt x="721894" y="226882"/>
                </a:cubicBezTo>
                <a:cubicBezTo>
                  <a:pt x="743977" y="182718"/>
                  <a:pt x="731107" y="215197"/>
                  <a:pt x="742520" y="158130"/>
                </a:cubicBezTo>
                <a:cubicBezTo>
                  <a:pt x="747715" y="132155"/>
                  <a:pt x="754376" y="115684"/>
                  <a:pt x="763145" y="89378"/>
                </a:cubicBezTo>
                <a:cubicBezTo>
                  <a:pt x="765437" y="82503"/>
                  <a:pt x="763991" y="72772"/>
                  <a:pt x="770021" y="68752"/>
                </a:cubicBezTo>
                <a:cubicBezTo>
                  <a:pt x="796676" y="50982"/>
                  <a:pt x="782807" y="57615"/>
                  <a:pt x="811272" y="48127"/>
                </a:cubicBezTo>
                <a:cubicBezTo>
                  <a:pt x="818147" y="50419"/>
                  <a:pt x="826238" y="50475"/>
                  <a:pt x="831897" y="55002"/>
                </a:cubicBezTo>
                <a:cubicBezTo>
                  <a:pt x="838349" y="60164"/>
                  <a:pt x="840486" y="69175"/>
                  <a:pt x="845648" y="75627"/>
                </a:cubicBezTo>
                <a:cubicBezTo>
                  <a:pt x="849697" y="80689"/>
                  <a:pt x="854815" y="84794"/>
                  <a:pt x="859398" y="89378"/>
                </a:cubicBezTo>
                <a:cubicBezTo>
                  <a:pt x="863981" y="100837"/>
                  <a:pt x="867155" y="112966"/>
                  <a:pt x="873148" y="123754"/>
                </a:cubicBezTo>
                <a:cubicBezTo>
                  <a:pt x="902702" y="176952"/>
                  <a:pt x="886164" y="125356"/>
                  <a:pt x="907524" y="178755"/>
                </a:cubicBezTo>
                <a:cubicBezTo>
                  <a:pt x="912907" y="192212"/>
                  <a:pt x="916691" y="206256"/>
                  <a:pt x="921275" y="220006"/>
                </a:cubicBezTo>
                <a:lnTo>
                  <a:pt x="928150" y="240632"/>
                </a:lnTo>
                <a:cubicBezTo>
                  <a:pt x="935025" y="236049"/>
                  <a:pt x="943973" y="233606"/>
                  <a:pt x="948776" y="226882"/>
                </a:cubicBezTo>
                <a:cubicBezTo>
                  <a:pt x="1013890" y="135723"/>
                  <a:pt x="916178" y="238857"/>
                  <a:pt x="983151" y="171880"/>
                </a:cubicBezTo>
                <a:cubicBezTo>
                  <a:pt x="985443" y="160421"/>
                  <a:pt x="984229" y="147650"/>
                  <a:pt x="990027" y="137504"/>
                </a:cubicBezTo>
                <a:cubicBezTo>
                  <a:pt x="994127" y="130330"/>
                  <a:pt x="1006553" y="130928"/>
                  <a:pt x="1010652" y="123754"/>
                </a:cubicBezTo>
                <a:cubicBezTo>
                  <a:pt x="1016450" y="113608"/>
                  <a:pt x="1013424" y="100320"/>
                  <a:pt x="1017527" y="89378"/>
                </a:cubicBezTo>
                <a:cubicBezTo>
                  <a:pt x="1020428" y="81641"/>
                  <a:pt x="1026694" y="75627"/>
                  <a:pt x="1031278" y="68752"/>
                </a:cubicBezTo>
                <a:cubicBezTo>
                  <a:pt x="1048556" y="16918"/>
                  <a:pt x="1025251" y="80804"/>
                  <a:pt x="1051903" y="27501"/>
                </a:cubicBezTo>
                <a:cubicBezTo>
                  <a:pt x="1055144" y="21019"/>
                  <a:pt x="1053655" y="12000"/>
                  <a:pt x="1058779" y="6876"/>
                </a:cubicBezTo>
                <a:cubicBezTo>
                  <a:pt x="1063903" y="1752"/>
                  <a:pt x="1072529" y="2292"/>
                  <a:pt x="1079404" y="0"/>
                </a:cubicBezTo>
                <a:cubicBezTo>
                  <a:pt x="1081696" y="6875"/>
                  <a:pt x="1082550" y="14412"/>
                  <a:pt x="1086279" y="20626"/>
                </a:cubicBezTo>
                <a:cubicBezTo>
                  <a:pt x="1089614" y="26184"/>
                  <a:pt x="1097980" y="28227"/>
                  <a:pt x="1100030" y="34376"/>
                </a:cubicBezTo>
                <a:cubicBezTo>
                  <a:pt x="1107421" y="56548"/>
                  <a:pt x="1106390" y="80956"/>
                  <a:pt x="1113780" y="103128"/>
                </a:cubicBezTo>
                <a:lnTo>
                  <a:pt x="1120655" y="123754"/>
                </a:lnTo>
                <a:cubicBezTo>
                  <a:pt x="1122947" y="153546"/>
                  <a:pt x="1124230" y="183433"/>
                  <a:pt x="1127530" y="213131"/>
                </a:cubicBezTo>
                <a:cubicBezTo>
                  <a:pt x="1128821" y="224745"/>
                  <a:pt x="1124683" y="241025"/>
                  <a:pt x="1134406" y="247507"/>
                </a:cubicBezTo>
                <a:cubicBezTo>
                  <a:pt x="1141281" y="252090"/>
                  <a:pt x="1143573" y="233757"/>
                  <a:pt x="1148156" y="226882"/>
                </a:cubicBezTo>
                <a:cubicBezTo>
                  <a:pt x="1150448" y="220007"/>
                  <a:pt x="1152176" y="212917"/>
                  <a:pt x="1155031" y="206256"/>
                </a:cubicBezTo>
                <a:cubicBezTo>
                  <a:pt x="1165497" y="181834"/>
                  <a:pt x="1168724" y="178842"/>
                  <a:pt x="1182532" y="158130"/>
                </a:cubicBezTo>
                <a:cubicBezTo>
                  <a:pt x="1187115" y="139796"/>
                  <a:pt x="1185799" y="118852"/>
                  <a:pt x="1196282" y="103128"/>
                </a:cubicBezTo>
                <a:lnTo>
                  <a:pt x="1210033" y="825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4800" y="5715000"/>
            <a:ext cx="1210033" cy="252090"/>
          </a:xfrm>
          <a:custGeom>
            <a:avLst/>
            <a:gdLst>
              <a:gd name="connsiteX0" fmla="*/ 0 w 1210033"/>
              <a:gd name="connsiteY0" fmla="*/ 233757 h 252090"/>
              <a:gd name="connsiteX1" fmla="*/ 13750 w 1210033"/>
              <a:gd name="connsiteY1" fmla="*/ 213131 h 252090"/>
              <a:gd name="connsiteX2" fmla="*/ 34376 w 1210033"/>
              <a:gd name="connsiteY2" fmla="*/ 144379 h 252090"/>
              <a:gd name="connsiteX3" fmla="*/ 48126 w 1210033"/>
              <a:gd name="connsiteY3" fmla="*/ 103128 h 252090"/>
              <a:gd name="connsiteX4" fmla="*/ 61876 w 1210033"/>
              <a:gd name="connsiteY4" fmla="*/ 82503 h 252090"/>
              <a:gd name="connsiteX5" fmla="*/ 82502 w 1210033"/>
              <a:gd name="connsiteY5" fmla="*/ 41252 h 252090"/>
              <a:gd name="connsiteX6" fmla="*/ 89377 w 1210033"/>
              <a:gd name="connsiteY6" fmla="*/ 20626 h 252090"/>
              <a:gd name="connsiteX7" fmla="*/ 110003 w 1210033"/>
              <a:gd name="connsiteY7" fmla="*/ 27501 h 252090"/>
              <a:gd name="connsiteX8" fmla="*/ 144379 w 1210033"/>
              <a:gd name="connsiteY8" fmla="*/ 48127 h 252090"/>
              <a:gd name="connsiteX9" fmla="*/ 158129 w 1210033"/>
              <a:gd name="connsiteY9" fmla="*/ 68752 h 252090"/>
              <a:gd name="connsiteX10" fmla="*/ 171879 w 1210033"/>
              <a:gd name="connsiteY10" fmla="*/ 82503 h 252090"/>
              <a:gd name="connsiteX11" fmla="*/ 178754 w 1210033"/>
              <a:gd name="connsiteY11" fmla="*/ 103128 h 252090"/>
              <a:gd name="connsiteX12" fmla="*/ 192505 w 1210033"/>
              <a:gd name="connsiteY12" fmla="*/ 116879 h 252090"/>
              <a:gd name="connsiteX13" fmla="*/ 206255 w 1210033"/>
              <a:gd name="connsiteY13" fmla="*/ 137504 h 252090"/>
              <a:gd name="connsiteX14" fmla="*/ 220006 w 1210033"/>
              <a:gd name="connsiteY14" fmla="*/ 151255 h 252090"/>
              <a:gd name="connsiteX15" fmla="*/ 233756 w 1210033"/>
              <a:gd name="connsiteY15" fmla="*/ 171880 h 252090"/>
              <a:gd name="connsiteX16" fmla="*/ 254382 w 1210033"/>
              <a:gd name="connsiteY16" fmla="*/ 185630 h 252090"/>
              <a:gd name="connsiteX17" fmla="*/ 268132 w 1210033"/>
              <a:gd name="connsiteY17" fmla="*/ 199381 h 252090"/>
              <a:gd name="connsiteX18" fmla="*/ 281882 w 1210033"/>
              <a:gd name="connsiteY18" fmla="*/ 178755 h 252090"/>
              <a:gd name="connsiteX19" fmla="*/ 288757 w 1210033"/>
              <a:gd name="connsiteY19" fmla="*/ 151255 h 252090"/>
              <a:gd name="connsiteX20" fmla="*/ 295633 w 1210033"/>
              <a:gd name="connsiteY20" fmla="*/ 130629 h 252090"/>
              <a:gd name="connsiteX21" fmla="*/ 302508 w 1210033"/>
              <a:gd name="connsiteY21" fmla="*/ 103128 h 252090"/>
              <a:gd name="connsiteX22" fmla="*/ 343759 w 1210033"/>
              <a:gd name="connsiteY22" fmla="*/ 34376 h 252090"/>
              <a:gd name="connsiteX23" fmla="*/ 364385 w 1210033"/>
              <a:gd name="connsiteY23" fmla="*/ 27501 h 252090"/>
              <a:gd name="connsiteX24" fmla="*/ 385010 w 1210033"/>
              <a:gd name="connsiteY24" fmla="*/ 41252 h 252090"/>
              <a:gd name="connsiteX25" fmla="*/ 398760 w 1210033"/>
              <a:gd name="connsiteY25" fmla="*/ 61877 h 252090"/>
              <a:gd name="connsiteX26" fmla="*/ 412511 w 1210033"/>
              <a:gd name="connsiteY26" fmla="*/ 75627 h 252090"/>
              <a:gd name="connsiteX27" fmla="*/ 419386 w 1210033"/>
              <a:gd name="connsiteY27" fmla="*/ 96253 h 252090"/>
              <a:gd name="connsiteX28" fmla="*/ 440012 w 1210033"/>
              <a:gd name="connsiteY28" fmla="*/ 116879 h 252090"/>
              <a:gd name="connsiteX29" fmla="*/ 453762 w 1210033"/>
              <a:gd name="connsiteY29" fmla="*/ 137504 h 252090"/>
              <a:gd name="connsiteX30" fmla="*/ 460637 w 1210033"/>
              <a:gd name="connsiteY30" fmla="*/ 158130 h 252090"/>
              <a:gd name="connsiteX31" fmla="*/ 495013 w 1210033"/>
              <a:gd name="connsiteY31" fmla="*/ 192506 h 252090"/>
              <a:gd name="connsiteX32" fmla="*/ 515639 w 1210033"/>
              <a:gd name="connsiteY32" fmla="*/ 178755 h 252090"/>
              <a:gd name="connsiteX33" fmla="*/ 522514 w 1210033"/>
              <a:gd name="connsiteY33" fmla="*/ 144379 h 252090"/>
              <a:gd name="connsiteX34" fmla="*/ 529389 w 1210033"/>
              <a:gd name="connsiteY34" fmla="*/ 116879 h 252090"/>
              <a:gd name="connsiteX35" fmla="*/ 543139 w 1210033"/>
              <a:gd name="connsiteY35" fmla="*/ 55002 h 252090"/>
              <a:gd name="connsiteX36" fmla="*/ 556890 w 1210033"/>
              <a:gd name="connsiteY36" fmla="*/ 41252 h 252090"/>
              <a:gd name="connsiteX37" fmla="*/ 577515 w 1210033"/>
              <a:gd name="connsiteY37" fmla="*/ 48127 h 252090"/>
              <a:gd name="connsiteX38" fmla="*/ 591266 w 1210033"/>
              <a:gd name="connsiteY38" fmla="*/ 68752 h 252090"/>
              <a:gd name="connsiteX39" fmla="*/ 625642 w 1210033"/>
              <a:gd name="connsiteY39" fmla="*/ 96253 h 252090"/>
              <a:gd name="connsiteX40" fmla="*/ 639392 w 1210033"/>
              <a:gd name="connsiteY40" fmla="*/ 116879 h 252090"/>
              <a:gd name="connsiteX41" fmla="*/ 660018 w 1210033"/>
              <a:gd name="connsiteY41" fmla="*/ 130629 h 252090"/>
              <a:gd name="connsiteX42" fmla="*/ 680643 w 1210033"/>
              <a:gd name="connsiteY42" fmla="*/ 151255 h 252090"/>
              <a:gd name="connsiteX43" fmla="*/ 701269 w 1210033"/>
              <a:gd name="connsiteY43" fmla="*/ 185630 h 252090"/>
              <a:gd name="connsiteX44" fmla="*/ 708144 w 1210033"/>
              <a:gd name="connsiteY44" fmla="*/ 206256 h 252090"/>
              <a:gd name="connsiteX45" fmla="*/ 721894 w 1210033"/>
              <a:gd name="connsiteY45" fmla="*/ 226882 h 252090"/>
              <a:gd name="connsiteX46" fmla="*/ 742520 w 1210033"/>
              <a:gd name="connsiteY46" fmla="*/ 158130 h 252090"/>
              <a:gd name="connsiteX47" fmla="*/ 763145 w 1210033"/>
              <a:gd name="connsiteY47" fmla="*/ 89378 h 252090"/>
              <a:gd name="connsiteX48" fmla="*/ 770021 w 1210033"/>
              <a:gd name="connsiteY48" fmla="*/ 68752 h 252090"/>
              <a:gd name="connsiteX49" fmla="*/ 811272 w 1210033"/>
              <a:gd name="connsiteY49" fmla="*/ 48127 h 252090"/>
              <a:gd name="connsiteX50" fmla="*/ 831897 w 1210033"/>
              <a:gd name="connsiteY50" fmla="*/ 55002 h 252090"/>
              <a:gd name="connsiteX51" fmla="*/ 845648 w 1210033"/>
              <a:gd name="connsiteY51" fmla="*/ 75627 h 252090"/>
              <a:gd name="connsiteX52" fmla="*/ 859398 w 1210033"/>
              <a:gd name="connsiteY52" fmla="*/ 89378 h 252090"/>
              <a:gd name="connsiteX53" fmla="*/ 873148 w 1210033"/>
              <a:gd name="connsiteY53" fmla="*/ 123754 h 252090"/>
              <a:gd name="connsiteX54" fmla="*/ 907524 w 1210033"/>
              <a:gd name="connsiteY54" fmla="*/ 178755 h 252090"/>
              <a:gd name="connsiteX55" fmla="*/ 921275 w 1210033"/>
              <a:gd name="connsiteY55" fmla="*/ 220006 h 252090"/>
              <a:gd name="connsiteX56" fmla="*/ 928150 w 1210033"/>
              <a:gd name="connsiteY56" fmla="*/ 240632 h 252090"/>
              <a:gd name="connsiteX57" fmla="*/ 948776 w 1210033"/>
              <a:gd name="connsiteY57" fmla="*/ 226882 h 252090"/>
              <a:gd name="connsiteX58" fmla="*/ 983151 w 1210033"/>
              <a:gd name="connsiteY58" fmla="*/ 171880 h 252090"/>
              <a:gd name="connsiteX59" fmla="*/ 990027 w 1210033"/>
              <a:gd name="connsiteY59" fmla="*/ 137504 h 252090"/>
              <a:gd name="connsiteX60" fmla="*/ 1010652 w 1210033"/>
              <a:gd name="connsiteY60" fmla="*/ 123754 h 252090"/>
              <a:gd name="connsiteX61" fmla="*/ 1017527 w 1210033"/>
              <a:gd name="connsiteY61" fmla="*/ 89378 h 252090"/>
              <a:gd name="connsiteX62" fmla="*/ 1031278 w 1210033"/>
              <a:gd name="connsiteY62" fmla="*/ 68752 h 252090"/>
              <a:gd name="connsiteX63" fmla="*/ 1051903 w 1210033"/>
              <a:gd name="connsiteY63" fmla="*/ 27501 h 252090"/>
              <a:gd name="connsiteX64" fmla="*/ 1058779 w 1210033"/>
              <a:gd name="connsiteY64" fmla="*/ 6876 h 252090"/>
              <a:gd name="connsiteX65" fmla="*/ 1079404 w 1210033"/>
              <a:gd name="connsiteY65" fmla="*/ 0 h 252090"/>
              <a:gd name="connsiteX66" fmla="*/ 1086279 w 1210033"/>
              <a:gd name="connsiteY66" fmla="*/ 20626 h 252090"/>
              <a:gd name="connsiteX67" fmla="*/ 1100030 w 1210033"/>
              <a:gd name="connsiteY67" fmla="*/ 34376 h 252090"/>
              <a:gd name="connsiteX68" fmla="*/ 1113780 w 1210033"/>
              <a:gd name="connsiteY68" fmla="*/ 103128 h 252090"/>
              <a:gd name="connsiteX69" fmla="*/ 1120655 w 1210033"/>
              <a:gd name="connsiteY69" fmla="*/ 123754 h 252090"/>
              <a:gd name="connsiteX70" fmla="*/ 1127530 w 1210033"/>
              <a:gd name="connsiteY70" fmla="*/ 213131 h 252090"/>
              <a:gd name="connsiteX71" fmla="*/ 1134406 w 1210033"/>
              <a:gd name="connsiteY71" fmla="*/ 247507 h 252090"/>
              <a:gd name="connsiteX72" fmla="*/ 1148156 w 1210033"/>
              <a:gd name="connsiteY72" fmla="*/ 226882 h 252090"/>
              <a:gd name="connsiteX73" fmla="*/ 1155031 w 1210033"/>
              <a:gd name="connsiteY73" fmla="*/ 206256 h 252090"/>
              <a:gd name="connsiteX74" fmla="*/ 1182532 w 1210033"/>
              <a:gd name="connsiteY74" fmla="*/ 158130 h 252090"/>
              <a:gd name="connsiteX75" fmla="*/ 1196282 w 1210033"/>
              <a:gd name="connsiteY75" fmla="*/ 103128 h 252090"/>
              <a:gd name="connsiteX76" fmla="*/ 1210033 w 1210033"/>
              <a:gd name="connsiteY76" fmla="*/ 82503 h 25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210033" h="252090">
                <a:moveTo>
                  <a:pt x="0" y="233757"/>
                </a:moveTo>
                <a:cubicBezTo>
                  <a:pt x="4583" y="226882"/>
                  <a:pt x="10394" y="220682"/>
                  <a:pt x="13750" y="213131"/>
                </a:cubicBezTo>
                <a:cubicBezTo>
                  <a:pt x="28704" y="179484"/>
                  <a:pt x="25148" y="175140"/>
                  <a:pt x="34376" y="144379"/>
                </a:cubicBezTo>
                <a:cubicBezTo>
                  <a:pt x="38541" y="130496"/>
                  <a:pt x="40086" y="115188"/>
                  <a:pt x="48126" y="103128"/>
                </a:cubicBezTo>
                <a:lnTo>
                  <a:pt x="61876" y="82503"/>
                </a:lnTo>
                <a:cubicBezTo>
                  <a:pt x="79157" y="30659"/>
                  <a:pt x="55846" y="94563"/>
                  <a:pt x="82502" y="41252"/>
                </a:cubicBezTo>
                <a:cubicBezTo>
                  <a:pt x="85743" y="34770"/>
                  <a:pt x="87085" y="27501"/>
                  <a:pt x="89377" y="20626"/>
                </a:cubicBezTo>
                <a:cubicBezTo>
                  <a:pt x="96252" y="22918"/>
                  <a:pt x="103789" y="23772"/>
                  <a:pt x="110003" y="27501"/>
                </a:cubicBezTo>
                <a:cubicBezTo>
                  <a:pt x="157190" y="55814"/>
                  <a:pt x="85949" y="28651"/>
                  <a:pt x="144379" y="48127"/>
                </a:cubicBezTo>
                <a:cubicBezTo>
                  <a:pt x="148962" y="55002"/>
                  <a:pt x="152967" y="62300"/>
                  <a:pt x="158129" y="68752"/>
                </a:cubicBezTo>
                <a:cubicBezTo>
                  <a:pt x="162178" y="73814"/>
                  <a:pt x="168544" y="76945"/>
                  <a:pt x="171879" y="82503"/>
                </a:cubicBezTo>
                <a:cubicBezTo>
                  <a:pt x="175607" y="88717"/>
                  <a:pt x="175025" y="96914"/>
                  <a:pt x="178754" y="103128"/>
                </a:cubicBezTo>
                <a:cubicBezTo>
                  <a:pt x="182089" y="108686"/>
                  <a:pt x="188456" y="111817"/>
                  <a:pt x="192505" y="116879"/>
                </a:cubicBezTo>
                <a:cubicBezTo>
                  <a:pt x="197667" y="123331"/>
                  <a:pt x="201093" y="131052"/>
                  <a:pt x="206255" y="137504"/>
                </a:cubicBezTo>
                <a:cubicBezTo>
                  <a:pt x="210304" y="142566"/>
                  <a:pt x="215957" y="146193"/>
                  <a:pt x="220006" y="151255"/>
                </a:cubicBezTo>
                <a:cubicBezTo>
                  <a:pt x="225168" y="157707"/>
                  <a:pt x="227913" y="166037"/>
                  <a:pt x="233756" y="171880"/>
                </a:cubicBezTo>
                <a:cubicBezTo>
                  <a:pt x="239599" y="177723"/>
                  <a:pt x="247930" y="180468"/>
                  <a:pt x="254382" y="185630"/>
                </a:cubicBezTo>
                <a:cubicBezTo>
                  <a:pt x="259444" y="189679"/>
                  <a:pt x="263549" y="194797"/>
                  <a:pt x="268132" y="199381"/>
                </a:cubicBezTo>
                <a:cubicBezTo>
                  <a:pt x="272715" y="192506"/>
                  <a:pt x="278627" y="186350"/>
                  <a:pt x="281882" y="178755"/>
                </a:cubicBezTo>
                <a:cubicBezTo>
                  <a:pt x="285604" y="170070"/>
                  <a:pt x="286161" y="160340"/>
                  <a:pt x="288757" y="151255"/>
                </a:cubicBezTo>
                <a:cubicBezTo>
                  <a:pt x="290748" y="144287"/>
                  <a:pt x="293642" y="137597"/>
                  <a:pt x="295633" y="130629"/>
                </a:cubicBezTo>
                <a:cubicBezTo>
                  <a:pt x="298229" y="121543"/>
                  <a:pt x="299793" y="112179"/>
                  <a:pt x="302508" y="103128"/>
                </a:cubicBezTo>
                <a:cubicBezTo>
                  <a:pt x="308995" y="81503"/>
                  <a:pt x="316172" y="43571"/>
                  <a:pt x="343759" y="34376"/>
                </a:cubicBezTo>
                <a:lnTo>
                  <a:pt x="364385" y="27501"/>
                </a:lnTo>
                <a:cubicBezTo>
                  <a:pt x="371260" y="32085"/>
                  <a:pt x="379167" y="35409"/>
                  <a:pt x="385010" y="41252"/>
                </a:cubicBezTo>
                <a:cubicBezTo>
                  <a:pt x="390853" y="47095"/>
                  <a:pt x="393598" y="55425"/>
                  <a:pt x="398760" y="61877"/>
                </a:cubicBezTo>
                <a:cubicBezTo>
                  <a:pt x="402809" y="66939"/>
                  <a:pt x="407927" y="71044"/>
                  <a:pt x="412511" y="75627"/>
                </a:cubicBezTo>
                <a:cubicBezTo>
                  <a:pt x="414803" y="82502"/>
                  <a:pt x="415366" y="90223"/>
                  <a:pt x="419386" y="96253"/>
                </a:cubicBezTo>
                <a:cubicBezTo>
                  <a:pt x="424779" y="104343"/>
                  <a:pt x="433787" y="109409"/>
                  <a:pt x="440012" y="116879"/>
                </a:cubicBezTo>
                <a:cubicBezTo>
                  <a:pt x="445302" y="123227"/>
                  <a:pt x="449179" y="130629"/>
                  <a:pt x="453762" y="137504"/>
                </a:cubicBezTo>
                <a:cubicBezTo>
                  <a:pt x="456054" y="144379"/>
                  <a:pt x="456289" y="152332"/>
                  <a:pt x="460637" y="158130"/>
                </a:cubicBezTo>
                <a:cubicBezTo>
                  <a:pt x="470360" y="171094"/>
                  <a:pt x="495013" y="192506"/>
                  <a:pt x="495013" y="192506"/>
                </a:cubicBezTo>
                <a:cubicBezTo>
                  <a:pt x="501888" y="187922"/>
                  <a:pt x="511539" y="185929"/>
                  <a:pt x="515639" y="178755"/>
                </a:cubicBezTo>
                <a:cubicBezTo>
                  <a:pt x="521437" y="168609"/>
                  <a:pt x="519979" y="155786"/>
                  <a:pt x="522514" y="144379"/>
                </a:cubicBezTo>
                <a:cubicBezTo>
                  <a:pt x="524564" y="135155"/>
                  <a:pt x="527536" y="126144"/>
                  <a:pt x="529389" y="116879"/>
                </a:cubicBezTo>
                <a:cubicBezTo>
                  <a:pt x="531194" y="107856"/>
                  <a:pt x="535111" y="68382"/>
                  <a:pt x="543139" y="55002"/>
                </a:cubicBezTo>
                <a:cubicBezTo>
                  <a:pt x="546474" y="49444"/>
                  <a:pt x="552306" y="45835"/>
                  <a:pt x="556890" y="41252"/>
                </a:cubicBezTo>
                <a:cubicBezTo>
                  <a:pt x="563765" y="43544"/>
                  <a:pt x="571856" y="43600"/>
                  <a:pt x="577515" y="48127"/>
                </a:cubicBezTo>
                <a:cubicBezTo>
                  <a:pt x="583967" y="53289"/>
                  <a:pt x="586104" y="62300"/>
                  <a:pt x="591266" y="68752"/>
                </a:cubicBezTo>
                <a:cubicBezTo>
                  <a:pt x="602465" y="82750"/>
                  <a:pt x="610322" y="86040"/>
                  <a:pt x="625642" y="96253"/>
                </a:cubicBezTo>
                <a:cubicBezTo>
                  <a:pt x="630225" y="103128"/>
                  <a:pt x="633549" y="111036"/>
                  <a:pt x="639392" y="116879"/>
                </a:cubicBezTo>
                <a:cubicBezTo>
                  <a:pt x="645235" y="122722"/>
                  <a:pt x="653670" y="125339"/>
                  <a:pt x="660018" y="130629"/>
                </a:cubicBezTo>
                <a:cubicBezTo>
                  <a:pt x="667487" y="136854"/>
                  <a:pt x="673768" y="144380"/>
                  <a:pt x="680643" y="151255"/>
                </a:cubicBezTo>
                <a:cubicBezTo>
                  <a:pt x="700120" y="209685"/>
                  <a:pt x="672955" y="138442"/>
                  <a:pt x="701269" y="185630"/>
                </a:cubicBezTo>
                <a:cubicBezTo>
                  <a:pt x="704998" y="191844"/>
                  <a:pt x="704903" y="199774"/>
                  <a:pt x="708144" y="206256"/>
                </a:cubicBezTo>
                <a:cubicBezTo>
                  <a:pt x="711839" y="213647"/>
                  <a:pt x="717311" y="220007"/>
                  <a:pt x="721894" y="226882"/>
                </a:cubicBezTo>
                <a:cubicBezTo>
                  <a:pt x="743977" y="182718"/>
                  <a:pt x="731107" y="215197"/>
                  <a:pt x="742520" y="158130"/>
                </a:cubicBezTo>
                <a:cubicBezTo>
                  <a:pt x="747715" y="132155"/>
                  <a:pt x="754376" y="115684"/>
                  <a:pt x="763145" y="89378"/>
                </a:cubicBezTo>
                <a:cubicBezTo>
                  <a:pt x="765437" y="82503"/>
                  <a:pt x="763991" y="72772"/>
                  <a:pt x="770021" y="68752"/>
                </a:cubicBezTo>
                <a:cubicBezTo>
                  <a:pt x="796676" y="50982"/>
                  <a:pt x="782807" y="57615"/>
                  <a:pt x="811272" y="48127"/>
                </a:cubicBezTo>
                <a:cubicBezTo>
                  <a:pt x="818147" y="50419"/>
                  <a:pt x="826238" y="50475"/>
                  <a:pt x="831897" y="55002"/>
                </a:cubicBezTo>
                <a:cubicBezTo>
                  <a:pt x="838349" y="60164"/>
                  <a:pt x="840486" y="69175"/>
                  <a:pt x="845648" y="75627"/>
                </a:cubicBezTo>
                <a:cubicBezTo>
                  <a:pt x="849697" y="80689"/>
                  <a:pt x="854815" y="84794"/>
                  <a:pt x="859398" y="89378"/>
                </a:cubicBezTo>
                <a:cubicBezTo>
                  <a:pt x="863981" y="100837"/>
                  <a:pt x="867155" y="112966"/>
                  <a:pt x="873148" y="123754"/>
                </a:cubicBezTo>
                <a:cubicBezTo>
                  <a:pt x="902702" y="176952"/>
                  <a:pt x="886164" y="125356"/>
                  <a:pt x="907524" y="178755"/>
                </a:cubicBezTo>
                <a:cubicBezTo>
                  <a:pt x="912907" y="192212"/>
                  <a:pt x="916691" y="206256"/>
                  <a:pt x="921275" y="220006"/>
                </a:cubicBezTo>
                <a:lnTo>
                  <a:pt x="928150" y="240632"/>
                </a:lnTo>
                <a:cubicBezTo>
                  <a:pt x="935025" y="236049"/>
                  <a:pt x="943973" y="233606"/>
                  <a:pt x="948776" y="226882"/>
                </a:cubicBezTo>
                <a:cubicBezTo>
                  <a:pt x="1013890" y="135723"/>
                  <a:pt x="916178" y="238857"/>
                  <a:pt x="983151" y="171880"/>
                </a:cubicBezTo>
                <a:cubicBezTo>
                  <a:pt x="985443" y="160421"/>
                  <a:pt x="984229" y="147650"/>
                  <a:pt x="990027" y="137504"/>
                </a:cubicBezTo>
                <a:cubicBezTo>
                  <a:pt x="994127" y="130330"/>
                  <a:pt x="1006553" y="130928"/>
                  <a:pt x="1010652" y="123754"/>
                </a:cubicBezTo>
                <a:cubicBezTo>
                  <a:pt x="1016450" y="113608"/>
                  <a:pt x="1013424" y="100320"/>
                  <a:pt x="1017527" y="89378"/>
                </a:cubicBezTo>
                <a:cubicBezTo>
                  <a:pt x="1020428" y="81641"/>
                  <a:pt x="1026694" y="75627"/>
                  <a:pt x="1031278" y="68752"/>
                </a:cubicBezTo>
                <a:cubicBezTo>
                  <a:pt x="1048556" y="16918"/>
                  <a:pt x="1025251" y="80804"/>
                  <a:pt x="1051903" y="27501"/>
                </a:cubicBezTo>
                <a:cubicBezTo>
                  <a:pt x="1055144" y="21019"/>
                  <a:pt x="1053655" y="12000"/>
                  <a:pt x="1058779" y="6876"/>
                </a:cubicBezTo>
                <a:cubicBezTo>
                  <a:pt x="1063903" y="1752"/>
                  <a:pt x="1072529" y="2292"/>
                  <a:pt x="1079404" y="0"/>
                </a:cubicBezTo>
                <a:cubicBezTo>
                  <a:pt x="1081696" y="6875"/>
                  <a:pt x="1082550" y="14412"/>
                  <a:pt x="1086279" y="20626"/>
                </a:cubicBezTo>
                <a:cubicBezTo>
                  <a:pt x="1089614" y="26184"/>
                  <a:pt x="1097980" y="28227"/>
                  <a:pt x="1100030" y="34376"/>
                </a:cubicBezTo>
                <a:cubicBezTo>
                  <a:pt x="1107421" y="56548"/>
                  <a:pt x="1106390" y="80956"/>
                  <a:pt x="1113780" y="103128"/>
                </a:cubicBezTo>
                <a:lnTo>
                  <a:pt x="1120655" y="123754"/>
                </a:lnTo>
                <a:cubicBezTo>
                  <a:pt x="1122947" y="153546"/>
                  <a:pt x="1124230" y="183433"/>
                  <a:pt x="1127530" y="213131"/>
                </a:cubicBezTo>
                <a:cubicBezTo>
                  <a:pt x="1128821" y="224745"/>
                  <a:pt x="1124683" y="241025"/>
                  <a:pt x="1134406" y="247507"/>
                </a:cubicBezTo>
                <a:cubicBezTo>
                  <a:pt x="1141281" y="252090"/>
                  <a:pt x="1143573" y="233757"/>
                  <a:pt x="1148156" y="226882"/>
                </a:cubicBezTo>
                <a:cubicBezTo>
                  <a:pt x="1150448" y="220007"/>
                  <a:pt x="1152176" y="212917"/>
                  <a:pt x="1155031" y="206256"/>
                </a:cubicBezTo>
                <a:cubicBezTo>
                  <a:pt x="1165497" y="181834"/>
                  <a:pt x="1168724" y="178842"/>
                  <a:pt x="1182532" y="158130"/>
                </a:cubicBezTo>
                <a:cubicBezTo>
                  <a:pt x="1187115" y="139796"/>
                  <a:pt x="1185799" y="118852"/>
                  <a:pt x="1196282" y="103128"/>
                </a:cubicBezTo>
                <a:lnTo>
                  <a:pt x="1210033" y="825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" y="472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41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152400" y="2057400"/>
            <a:ext cx="1210033" cy="252090"/>
          </a:xfrm>
          <a:custGeom>
            <a:avLst/>
            <a:gdLst>
              <a:gd name="connsiteX0" fmla="*/ 0 w 1210033"/>
              <a:gd name="connsiteY0" fmla="*/ 233757 h 252090"/>
              <a:gd name="connsiteX1" fmla="*/ 13750 w 1210033"/>
              <a:gd name="connsiteY1" fmla="*/ 213131 h 252090"/>
              <a:gd name="connsiteX2" fmla="*/ 34376 w 1210033"/>
              <a:gd name="connsiteY2" fmla="*/ 144379 h 252090"/>
              <a:gd name="connsiteX3" fmla="*/ 48126 w 1210033"/>
              <a:gd name="connsiteY3" fmla="*/ 103128 h 252090"/>
              <a:gd name="connsiteX4" fmla="*/ 61876 w 1210033"/>
              <a:gd name="connsiteY4" fmla="*/ 82503 h 252090"/>
              <a:gd name="connsiteX5" fmla="*/ 82502 w 1210033"/>
              <a:gd name="connsiteY5" fmla="*/ 41252 h 252090"/>
              <a:gd name="connsiteX6" fmla="*/ 89377 w 1210033"/>
              <a:gd name="connsiteY6" fmla="*/ 20626 h 252090"/>
              <a:gd name="connsiteX7" fmla="*/ 110003 w 1210033"/>
              <a:gd name="connsiteY7" fmla="*/ 27501 h 252090"/>
              <a:gd name="connsiteX8" fmla="*/ 144379 w 1210033"/>
              <a:gd name="connsiteY8" fmla="*/ 48127 h 252090"/>
              <a:gd name="connsiteX9" fmla="*/ 158129 w 1210033"/>
              <a:gd name="connsiteY9" fmla="*/ 68752 h 252090"/>
              <a:gd name="connsiteX10" fmla="*/ 171879 w 1210033"/>
              <a:gd name="connsiteY10" fmla="*/ 82503 h 252090"/>
              <a:gd name="connsiteX11" fmla="*/ 178754 w 1210033"/>
              <a:gd name="connsiteY11" fmla="*/ 103128 h 252090"/>
              <a:gd name="connsiteX12" fmla="*/ 192505 w 1210033"/>
              <a:gd name="connsiteY12" fmla="*/ 116879 h 252090"/>
              <a:gd name="connsiteX13" fmla="*/ 206255 w 1210033"/>
              <a:gd name="connsiteY13" fmla="*/ 137504 h 252090"/>
              <a:gd name="connsiteX14" fmla="*/ 220006 w 1210033"/>
              <a:gd name="connsiteY14" fmla="*/ 151255 h 252090"/>
              <a:gd name="connsiteX15" fmla="*/ 233756 w 1210033"/>
              <a:gd name="connsiteY15" fmla="*/ 171880 h 252090"/>
              <a:gd name="connsiteX16" fmla="*/ 254382 w 1210033"/>
              <a:gd name="connsiteY16" fmla="*/ 185630 h 252090"/>
              <a:gd name="connsiteX17" fmla="*/ 268132 w 1210033"/>
              <a:gd name="connsiteY17" fmla="*/ 199381 h 252090"/>
              <a:gd name="connsiteX18" fmla="*/ 281882 w 1210033"/>
              <a:gd name="connsiteY18" fmla="*/ 178755 h 252090"/>
              <a:gd name="connsiteX19" fmla="*/ 288757 w 1210033"/>
              <a:gd name="connsiteY19" fmla="*/ 151255 h 252090"/>
              <a:gd name="connsiteX20" fmla="*/ 295633 w 1210033"/>
              <a:gd name="connsiteY20" fmla="*/ 130629 h 252090"/>
              <a:gd name="connsiteX21" fmla="*/ 302508 w 1210033"/>
              <a:gd name="connsiteY21" fmla="*/ 103128 h 252090"/>
              <a:gd name="connsiteX22" fmla="*/ 343759 w 1210033"/>
              <a:gd name="connsiteY22" fmla="*/ 34376 h 252090"/>
              <a:gd name="connsiteX23" fmla="*/ 364385 w 1210033"/>
              <a:gd name="connsiteY23" fmla="*/ 27501 h 252090"/>
              <a:gd name="connsiteX24" fmla="*/ 385010 w 1210033"/>
              <a:gd name="connsiteY24" fmla="*/ 41252 h 252090"/>
              <a:gd name="connsiteX25" fmla="*/ 398760 w 1210033"/>
              <a:gd name="connsiteY25" fmla="*/ 61877 h 252090"/>
              <a:gd name="connsiteX26" fmla="*/ 412511 w 1210033"/>
              <a:gd name="connsiteY26" fmla="*/ 75627 h 252090"/>
              <a:gd name="connsiteX27" fmla="*/ 419386 w 1210033"/>
              <a:gd name="connsiteY27" fmla="*/ 96253 h 252090"/>
              <a:gd name="connsiteX28" fmla="*/ 440012 w 1210033"/>
              <a:gd name="connsiteY28" fmla="*/ 116879 h 252090"/>
              <a:gd name="connsiteX29" fmla="*/ 453762 w 1210033"/>
              <a:gd name="connsiteY29" fmla="*/ 137504 h 252090"/>
              <a:gd name="connsiteX30" fmla="*/ 460637 w 1210033"/>
              <a:gd name="connsiteY30" fmla="*/ 158130 h 252090"/>
              <a:gd name="connsiteX31" fmla="*/ 495013 w 1210033"/>
              <a:gd name="connsiteY31" fmla="*/ 192506 h 252090"/>
              <a:gd name="connsiteX32" fmla="*/ 515639 w 1210033"/>
              <a:gd name="connsiteY32" fmla="*/ 178755 h 252090"/>
              <a:gd name="connsiteX33" fmla="*/ 522514 w 1210033"/>
              <a:gd name="connsiteY33" fmla="*/ 144379 h 252090"/>
              <a:gd name="connsiteX34" fmla="*/ 529389 w 1210033"/>
              <a:gd name="connsiteY34" fmla="*/ 116879 h 252090"/>
              <a:gd name="connsiteX35" fmla="*/ 543139 w 1210033"/>
              <a:gd name="connsiteY35" fmla="*/ 55002 h 252090"/>
              <a:gd name="connsiteX36" fmla="*/ 556890 w 1210033"/>
              <a:gd name="connsiteY36" fmla="*/ 41252 h 252090"/>
              <a:gd name="connsiteX37" fmla="*/ 577515 w 1210033"/>
              <a:gd name="connsiteY37" fmla="*/ 48127 h 252090"/>
              <a:gd name="connsiteX38" fmla="*/ 591266 w 1210033"/>
              <a:gd name="connsiteY38" fmla="*/ 68752 h 252090"/>
              <a:gd name="connsiteX39" fmla="*/ 625642 w 1210033"/>
              <a:gd name="connsiteY39" fmla="*/ 96253 h 252090"/>
              <a:gd name="connsiteX40" fmla="*/ 639392 w 1210033"/>
              <a:gd name="connsiteY40" fmla="*/ 116879 h 252090"/>
              <a:gd name="connsiteX41" fmla="*/ 660018 w 1210033"/>
              <a:gd name="connsiteY41" fmla="*/ 130629 h 252090"/>
              <a:gd name="connsiteX42" fmla="*/ 680643 w 1210033"/>
              <a:gd name="connsiteY42" fmla="*/ 151255 h 252090"/>
              <a:gd name="connsiteX43" fmla="*/ 701269 w 1210033"/>
              <a:gd name="connsiteY43" fmla="*/ 185630 h 252090"/>
              <a:gd name="connsiteX44" fmla="*/ 708144 w 1210033"/>
              <a:gd name="connsiteY44" fmla="*/ 206256 h 252090"/>
              <a:gd name="connsiteX45" fmla="*/ 721894 w 1210033"/>
              <a:gd name="connsiteY45" fmla="*/ 226882 h 252090"/>
              <a:gd name="connsiteX46" fmla="*/ 742520 w 1210033"/>
              <a:gd name="connsiteY46" fmla="*/ 158130 h 252090"/>
              <a:gd name="connsiteX47" fmla="*/ 763145 w 1210033"/>
              <a:gd name="connsiteY47" fmla="*/ 89378 h 252090"/>
              <a:gd name="connsiteX48" fmla="*/ 770021 w 1210033"/>
              <a:gd name="connsiteY48" fmla="*/ 68752 h 252090"/>
              <a:gd name="connsiteX49" fmla="*/ 811272 w 1210033"/>
              <a:gd name="connsiteY49" fmla="*/ 48127 h 252090"/>
              <a:gd name="connsiteX50" fmla="*/ 831897 w 1210033"/>
              <a:gd name="connsiteY50" fmla="*/ 55002 h 252090"/>
              <a:gd name="connsiteX51" fmla="*/ 845648 w 1210033"/>
              <a:gd name="connsiteY51" fmla="*/ 75627 h 252090"/>
              <a:gd name="connsiteX52" fmla="*/ 859398 w 1210033"/>
              <a:gd name="connsiteY52" fmla="*/ 89378 h 252090"/>
              <a:gd name="connsiteX53" fmla="*/ 873148 w 1210033"/>
              <a:gd name="connsiteY53" fmla="*/ 123754 h 252090"/>
              <a:gd name="connsiteX54" fmla="*/ 907524 w 1210033"/>
              <a:gd name="connsiteY54" fmla="*/ 178755 h 252090"/>
              <a:gd name="connsiteX55" fmla="*/ 921275 w 1210033"/>
              <a:gd name="connsiteY55" fmla="*/ 220006 h 252090"/>
              <a:gd name="connsiteX56" fmla="*/ 928150 w 1210033"/>
              <a:gd name="connsiteY56" fmla="*/ 240632 h 252090"/>
              <a:gd name="connsiteX57" fmla="*/ 948776 w 1210033"/>
              <a:gd name="connsiteY57" fmla="*/ 226882 h 252090"/>
              <a:gd name="connsiteX58" fmla="*/ 983151 w 1210033"/>
              <a:gd name="connsiteY58" fmla="*/ 171880 h 252090"/>
              <a:gd name="connsiteX59" fmla="*/ 990027 w 1210033"/>
              <a:gd name="connsiteY59" fmla="*/ 137504 h 252090"/>
              <a:gd name="connsiteX60" fmla="*/ 1010652 w 1210033"/>
              <a:gd name="connsiteY60" fmla="*/ 123754 h 252090"/>
              <a:gd name="connsiteX61" fmla="*/ 1017527 w 1210033"/>
              <a:gd name="connsiteY61" fmla="*/ 89378 h 252090"/>
              <a:gd name="connsiteX62" fmla="*/ 1031278 w 1210033"/>
              <a:gd name="connsiteY62" fmla="*/ 68752 h 252090"/>
              <a:gd name="connsiteX63" fmla="*/ 1051903 w 1210033"/>
              <a:gd name="connsiteY63" fmla="*/ 27501 h 252090"/>
              <a:gd name="connsiteX64" fmla="*/ 1058779 w 1210033"/>
              <a:gd name="connsiteY64" fmla="*/ 6876 h 252090"/>
              <a:gd name="connsiteX65" fmla="*/ 1079404 w 1210033"/>
              <a:gd name="connsiteY65" fmla="*/ 0 h 252090"/>
              <a:gd name="connsiteX66" fmla="*/ 1086279 w 1210033"/>
              <a:gd name="connsiteY66" fmla="*/ 20626 h 252090"/>
              <a:gd name="connsiteX67" fmla="*/ 1100030 w 1210033"/>
              <a:gd name="connsiteY67" fmla="*/ 34376 h 252090"/>
              <a:gd name="connsiteX68" fmla="*/ 1113780 w 1210033"/>
              <a:gd name="connsiteY68" fmla="*/ 103128 h 252090"/>
              <a:gd name="connsiteX69" fmla="*/ 1120655 w 1210033"/>
              <a:gd name="connsiteY69" fmla="*/ 123754 h 252090"/>
              <a:gd name="connsiteX70" fmla="*/ 1127530 w 1210033"/>
              <a:gd name="connsiteY70" fmla="*/ 213131 h 252090"/>
              <a:gd name="connsiteX71" fmla="*/ 1134406 w 1210033"/>
              <a:gd name="connsiteY71" fmla="*/ 247507 h 252090"/>
              <a:gd name="connsiteX72" fmla="*/ 1148156 w 1210033"/>
              <a:gd name="connsiteY72" fmla="*/ 226882 h 252090"/>
              <a:gd name="connsiteX73" fmla="*/ 1155031 w 1210033"/>
              <a:gd name="connsiteY73" fmla="*/ 206256 h 252090"/>
              <a:gd name="connsiteX74" fmla="*/ 1182532 w 1210033"/>
              <a:gd name="connsiteY74" fmla="*/ 158130 h 252090"/>
              <a:gd name="connsiteX75" fmla="*/ 1196282 w 1210033"/>
              <a:gd name="connsiteY75" fmla="*/ 103128 h 252090"/>
              <a:gd name="connsiteX76" fmla="*/ 1210033 w 1210033"/>
              <a:gd name="connsiteY76" fmla="*/ 82503 h 25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210033" h="252090">
                <a:moveTo>
                  <a:pt x="0" y="233757"/>
                </a:moveTo>
                <a:cubicBezTo>
                  <a:pt x="4583" y="226882"/>
                  <a:pt x="10394" y="220682"/>
                  <a:pt x="13750" y="213131"/>
                </a:cubicBezTo>
                <a:cubicBezTo>
                  <a:pt x="28704" y="179484"/>
                  <a:pt x="25148" y="175140"/>
                  <a:pt x="34376" y="144379"/>
                </a:cubicBezTo>
                <a:cubicBezTo>
                  <a:pt x="38541" y="130496"/>
                  <a:pt x="40086" y="115188"/>
                  <a:pt x="48126" y="103128"/>
                </a:cubicBezTo>
                <a:lnTo>
                  <a:pt x="61876" y="82503"/>
                </a:lnTo>
                <a:cubicBezTo>
                  <a:pt x="79157" y="30659"/>
                  <a:pt x="55846" y="94563"/>
                  <a:pt x="82502" y="41252"/>
                </a:cubicBezTo>
                <a:cubicBezTo>
                  <a:pt x="85743" y="34770"/>
                  <a:pt x="87085" y="27501"/>
                  <a:pt x="89377" y="20626"/>
                </a:cubicBezTo>
                <a:cubicBezTo>
                  <a:pt x="96252" y="22918"/>
                  <a:pt x="103789" y="23772"/>
                  <a:pt x="110003" y="27501"/>
                </a:cubicBezTo>
                <a:cubicBezTo>
                  <a:pt x="157190" y="55814"/>
                  <a:pt x="85949" y="28651"/>
                  <a:pt x="144379" y="48127"/>
                </a:cubicBezTo>
                <a:cubicBezTo>
                  <a:pt x="148962" y="55002"/>
                  <a:pt x="152967" y="62300"/>
                  <a:pt x="158129" y="68752"/>
                </a:cubicBezTo>
                <a:cubicBezTo>
                  <a:pt x="162178" y="73814"/>
                  <a:pt x="168544" y="76945"/>
                  <a:pt x="171879" y="82503"/>
                </a:cubicBezTo>
                <a:cubicBezTo>
                  <a:pt x="175607" y="88717"/>
                  <a:pt x="175025" y="96914"/>
                  <a:pt x="178754" y="103128"/>
                </a:cubicBezTo>
                <a:cubicBezTo>
                  <a:pt x="182089" y="108686"/>
                  <a:pt x="188456" y="111817"/>
                  <a:pt x="192505" y="116879"/>
                </a:cubicBezTo>
                <a:cubicBezTo>
                  <a:pt x="197667" y="123331"/>
                  <a:pt x="201093" y="131052"/>
                  <a:pt x="206255" y="137504"/>
                </a:cubicBezTo>
                <a:cubicBezTo>
                  <a:pt x="210304" y="142566"/>
                  <a:pt x="215957" y="146193"/>
                  <a:pt x="220006" y="151255"/>
                </a:cubicBezTo>
                <a:cubicBezTo>
                  <a:pt x="225168" y="157707"/>
                  <a:pt x="227913" y="166037"/>
                  <a:pt x="233756" y="171880"/>
                </a:cubicBezTo>
                <a:cubicBezTo>
                  <a:pt x="239599" y="177723"/>
                  <a:pt x="247930" y="180468"/>
                  <a:pt x="254382" y="185630"/>
                </a:cubicBezTo>
                <a:cubicBezTo>
                  <a:pt x="259444" y="189679"/>
                  <a:pt x="263549" y="194797"/>
                  <a:pt x="268132" y="199381"/>
                </a:cubicBezTo>
                <a:cubicBezTo>
                  <a:pt x="272715" y="192506"/>
                  <a:pt x="278627" y="186350"/>
                  <a:pt x="281882" y="178755"/>
                </a:cubicBezTo>
                <a:cubicBezTo>
                  <a:pt x="285604" y="170070"/>
                  <a:pt x="286161" y="160340"/>
                  <a:pt x="288757" y="151255"/>
                </a:cubicBezTo>
                <a:cubicBezTo>
                  <a:pt x="290748" y="144287"/>
                  <a:pt x="293642" y="137597"/>
                  <a:pt x="295633" y="130629"/>
                </a:cubicBezTo>
                <a:cubicBezTo>
                  <a:pt x="298229" y="121543"/>
                  <a:pt x="299793" y="112179"/>
                  <a:pt x="302508" y="103128"/>
                </a:cubicBezTo>
                <a:cubicBezTo>
                  <a:pt x="308995" y="81503"/>
                  <a:pt x="316172" y="43571"/>
                  <a:pt x="343759" y="34376"/>
                </a:cubicBezTo>
                <a:lnTo>
                  <a:pt x="364385" y="27501"/>
                </a:lnTo>
                <a:cubicBezTo>
                  <a:pt x="371260" y="32085"/>
                  <a:pt x="379167" y="35409"/>
                  <a:pt x="385010" y="41252"/>
                </a:cubicBezTo>
                <a:cubicBezTo>
                  <a:pt x="390853" y="47095"/>
                  <a:pt x="393598" y="55425"/>
                  <a:pt x="398760" y="61877"/>
                </a:cubicBezTo>
                <a:cubicBezTo>
                  <a:pt x="402809" y="66939"/>
                  <a:pt x="407927" y="71044"/>
                  <a:pt x="412511" y="75627"/>
                </a:cubicBezTo>
                <a:cubicBezTo>
                  <a:pt x="414803" y="82502"/>
                  <a:pt x="415366" y="90223"/>
                  <a:pt x="419386" y="96253"/>
                </a:cubicBezTo>
                <a:cubicBezTo>
                  <a:pt x="424779" y="104343"/>
                  <a:pt x="433787" y="109409"/>
                  <a:pt x="440012" y="116879"/>
                </a:cubicBezTo>
                <a:cubicBezTo>
                  <a:pt x="445302" y="123227"/>
                  <a:pt x="449179" y="130629"/>
                  <a:pt x="453762" y="137504"/>
                </a:cubicBezTo>
                <a:cubicBezTo>
                  <a:pt x="456054" y="144379"/>
                  <a:pt x="456289" y="152332"/>
                  <a:pt x="460637" y="158130"/>
                </a:cubicBezTo>
                <a:cubicBezTo>
                  <a:pt x="470360" y="171094"/>
                  <a:pt x="495013" y="192506"/>
                  <a:pt x="495013" y="192506"/>
                </a:cubicBezTo>
                <a:cubicBezTo>
                  <a:pt x="501888" y="187922"/>
                  <a:pt x="511539" y="185929"/>
                  <a:pt x="515639" y="178755"/>
                </a:cubicBezTo>
                <a:cubicBezTo>
                  <a:pt x="521437" y="168609"/>
                  <a:pt x="519979" y="155786"/>
                  <a:pt x="522514" y="144379"/>
                </a:cubicBezTo>
                <a:cubicBezTo>
                  <a:pt x="524564" y="135155"/>
                  <a:pt x="527536" y="126144"/>
                  <a:pt x="529389" y="116879"/>
                </a:cubicBezTo>
                <a:cubicBezTo>
                  <a:pt x="531194" y="107856"/>
                  <a:pt x="535111" y="68382"/>
                  <a:pt x="543139" y="55002"/>
                </a:cubicBezTo>
                <a:cubicBezTo>
                  <a:pt x="546474" y="49444"/>
                  <a:pt x="552306" y="45835"/>
                  <a:pt x="556890" y="41252"/>
                </a:cubicBezTo>
                <a:cubicBezTo>
                  <a:pt x="563765" y="43544"/>
                  <a:pt x="571856" y="43600"/>
                  <a:pt x="577515" y="48127"/>
                </a:cubicBezTo>
                <a:cubicBezTo>
                  <a:pt x="583967" y="53289"/>
                  <a:pt x="586104" y="62300"/>
                  <a:pt x="591266" y="68752"/>
                </a:cubicBezTo>
                <a:cubicBezTo>
                  <a:pt x="602465" y="82750"/>
                  <a:pt x="610322" y="86040"/>
                  <a:pt x="625642" y="96253"/>
                </a:cubicBezTo>
                <a:cubicBezTo>
                  <a:pt x="630225" y="103128"/>
                  <a:pt x="633549" y="111036"/>
                  <a:pt x="639392" y="116879"/>
                </a:cubicBezTo>
                <a:cubicBezTo>
                  <a:pt x="645235" y="122722"/>
                  <a:pt x="653670" y="125339"/>
                  <a:pt x="660018" y="130629"/>
                </a:cubicBezTo>
                <a:cubicBezTo>
                  <a:pt x="667487" y="136854"/>
                  <a:pt x="673768" y="144380"/>
                  <a:pt x="680643" y="151255"/>
                </a:cubicBezTo>
                <a:cubicBezTo>
                  <a:pt x="700120" y="209685"/>
                  <a:pt x="672955" y="138442"/>
                  <a:pt x="701269" y="185630"/>
                </a:cubicBezTo>
                <a:cubicBezTo>
                  <a:pt x="704998" y="191844"/>
                  <a:pt x="704903" y="199774"/>
                  <a:pt x="708144" y="206256"/>
                </a:cubicBezTo>
                <a:cubicBezTo>
                  <a:pt x="711839" y="213647"/>
                  <a:pt x="717311" y="220007"/>
                  <a:pt x="721894" y="226882"/>
                </a:cubicBezTo>
                <a:cubicBezTo>
                  <a:pt x="743977" y="182718"/>
                  <a:pt x="731107" y="215197"/>
                  <a:pt x="742520" y="158130"/>
                </a:cubicBezTo>
                <a:cubicBezTo>
                  <a:pt x="747715" y="132155"/>
                  <a:pt x="754376" y="115684"/>
                  <a:pt x="763145" y="89378"/>
                </a:cubicBezTo>
                <a:cubicBezTo>
                  <a:pt x="765437" y="82503"/>
                  <a:pt x="763991" y="72772"/>
                  <a:pt x="770021" y="68752"/>
                </a:cubicBezTo>
                <a:cubicBezTo>
                  <a:pt x="796676" y="50982"/>
                  <a:pt x="782807" y="57615"/>
                  <a:pt x="811272" y="48127"/>
                </a:cubicBezTo>
                <a:cubicBezTo>
                  <a:pt x="818147" y="50419"/>
                  <a:pt x="826238" y="50475"/>
                  <a:pt x="831897" y="55002"/>
                </a:cubicBezTo>
                <a:cubicBezTo>
                  <a:pt x="838349" y="60164"/>
                  <a:pt x="840486" y="69175"/>
                  <a:pt x="845648" y="75627"/>
                </a:cubicBezTo>
                <a:cubicBezTo>
                  <a:pt x="849697" y="80689"/>
                  <a:pt x="854815" y="84794"/>
                  <a:pt x="859398" y="89378"/>
                </a:cubicBezTo>
                <a:cubicBezTo>
                  <a:pt x="863981" y="100837"/>
                  <a:pt x="867155" y="112966"/>
                  <a:pt x="873148" y="123754"/>
                </a:cubicBezTo>
                <a:cubicBezTo>
                  <a:pt x="902702" y="176952"/>
                  <a:pt x="886164" y="125356"/>
                  <a:pt x="907524" y="178755"/>
                </a:cubicBezTo>
                <a:cubicBezTo>
                  <a:pt x="912907" y="192212"/>
                  <a:pt x="916691" y="206256"/>
                  <a:pt x="921275" y="220006"/>
                </a:cubicBezTo>
                <a:lnTo>
                  <a:pt x="928150" y="240632"/>
                </a:lnTo>
                <a:cubicBezTo>
                  <a:pt x="935025" y="236049"/>
                  <a:pt x="943973" y="233606"/>
                  <a:pt x="948776" y="226882"/>
                </a:cubicBezTo>
                <a:cubicBezTo>
                  <a:pt x="1013890" y="135723"/>
                  <a:pt x="916178" y="238857"/>
                  <a:pt x="983151" y="171880"/>
                </a:cubicBezTo>
                <a:cubicBezTo>
                  <a:pt x="985443" y="160421"/>
                  <a:pt x="984229" y="147650"/>
                  <a:pt x="990027" y="137504"/>
                </a:cubicBezTo>
                <a:cubicBezTo>
                  <a:pt x="994127" y="130330"/>
                  <a:pt x="1006553" y="130928"/>
                  <a:pt x="1010652" y="123754"/>
                </a:cubicBezTo>
                <a:cubicBezTo>
                  <a:pt x="1016450" y="113608"/>
                  <a:pt x="1013424" y="100320"/>
                  <a:pt x="1017527" y="89378"/>
                </a:cubicBezTo>
                <a:cubicBezTo>
                  <a:pt x="1020428" y="81641"/>
                  <a:pt x="1026694" y="75627"/>
                  <a:pt x="1031278" y="68752"/>
                </a:cubicBezTo>
                <a:cubicBezTo>
                  <a:pt x="1048556" y="16918"/>
                  <a:pt x="1025251" y="80804"/>
                  <a:pt x="1051903" y="27501"/>
                </a:cubicBezTo>
                <a:cubicBezTo>
                  <a:pt x="1055144" y="21019"/>
                  <a:pt x="1053655" y="12000"/>
                  <a:pt x="1058779" y="6876"/>
                </a:cubicBezTo>
                <a:cubicBezTo>
                  <a:pt x="1063903" y="1752"/>
                  <a:pt x="1072529" y="2292"/>
                  <a:pt x="1079404" y="0"/>
                </a:cubicBezTo>
                <a:cubicBezTo>
                  <a:pt x="1081696" y="6875"/>
                  <a:pt x="1082550" y="14412"/>
                  <a:pt x="1086279" y="20626"/>
                </a:cubicBezTo>
                <a:cubicBezTo>
                  <a:pt x="1089614" y="26184"/>
                  <a:pt x="1097980" y="28227"/>
                  <a:pt x="1100030" y="34376"/>
                </a:cubicBezTo>
                <a:cubicBezTo>
                  <a:pt x="1107421" y="56548"/>
                  <a:pt x="1106390" y="80956"/>
                  <a:pt x="1113780" y="103128"/>
                </a:cubicBezTo>
                <a:lnTo>
                  <a:pt x="1120655" y="123754"/>
                </a:lnTo>
                <a:cubicBezTo>
                  <a:pt x="1122947" y="153546"/>
                  <a:pt x="1124230" y="183433"/>
                  <a:pt x="1127530" y="213131"/>
                </a:cubicBezTo>
                <a:cubicBezTo>
                  <a:pt x="1128821" y="224745"/>
                  <a:pt x="1124683" y="241025"/>
                  <a:pt x="1134406" y="247507"/>
                </a:cubicBezTo>
                <a:cubicBezTo>
                  <a:pt x="1141281" y="252090"/>
                  <a:pt x="1143573" y="233757"/>
                  <a:pt x="1148156" y="226882"/>
                </a:cubicBezTo>
                <a:cubicBezTo>
                  <a:pt x="1150448" y="220007"/>
                  <a:pt x="1152176" y="212917"/>
                  <a:pt x="1155031" y="206256"/>
                </a:cubicBezTo>
                <a:cubicBezTo>
                  <a:pt x="1165497" y="181834"/>
                  <a:pt x="1168724" y="178842"/>
                  <a:pt x="1182532" y="158130"/>
                </a:cubicBezTo>
                <a:cubicBezTo>
                  <a:pt x="1187115" y="139796"/>
                  <a:pt x="1185799" y="118852"/>
                  <a:pt x="1196282" y="103128"/>
                </a:cubicBezTo>
                <a:lnTo>
                  <a:pt x="1210033" y="8250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6568" y="175603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2590800"/>
            <a:ext cx="533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62800" y="2362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Exec. Time = 10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008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Exec. Time = 8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571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Exec. Time = 2 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52400" y="4495800"/>
            <a:ext cx="86868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57600" y="2971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W=W1 + W2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4700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CPU Bound Task – Demo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1905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Preparation of demo</a:t>
            </a:r>
          </a:p>
          <a:p>
            <a:pPr marL="342900" indent="-342900">
              <a:buAutoNum type="arabicPeriod"/>
            </a:pPr>
            <a:r>
              <a:rPr lang="en-US" dirty="0" smtClean="0"/>
              <a:t>Puzzle demo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CPU bound task demo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File I/O task demo 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00400"/>
            <a:ext cx="676275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4700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CPU Bound Task – Demo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19050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Preparation of demo</a:t>
            </a:r>
          </a:p>
          <a:p>
            <a:pPr marL="342900" indent="-342900">
              <a:buAutoNum type="arabicPeriod"/>
            </a:pPr>
            <a:r>
              <a:rPr lang="en-US" dirty="0" smtClean="0"/>
              <a:t>Puzzle demo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CPU bound task demo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File I/O task demo </a:t>
            </a:r>
          </a:p>
          <a:p>
            <a:pPr marL="342900" indent="-3429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76600"/>
            <a:ext cx="74485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4700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CPU Bound Task – Demo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19050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Preparation of demo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Puzzle demo</a:t>
            </a:r>
          </a:p>
          <a:p>
            <a:pPr marL="342900" indent="-342900">
              <a:buAutoNum type="arabicPeriod"/>
            </a:pPr>
            <a:r>
              <a:rPr lang="en-US" dirty="0" smtClean="0"/>
              <a:t>CPU bound task demo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File I/O task demo </a:t>
            </a:r>
          </a:p>
          <a:p>
            <a:pPr marL="342900" indent="-3429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914400" y="3581400"/>
            <a:ext cx="1752600" cy="533400"/>
          </a:xfrm>
          <a:prstGeom prst="flowChartMagneticDrum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AtomicInteger:loadCounter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66800" y="36576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36576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6576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0" y="36576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6400" y="3657600"/>
            <a:ext cx="2286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ingle Corner Rectangle 13"/>
          <p:cNvSpPr/>
          <p:nvPr/>
        </p:nvSpPr>
        <p:spPr>
          <a:xfrm rot="16200000">
            <a:off x="419100" y="5600700"/>
            <a:ext cx="1524000" cy="228600"/>
          </a:xfrm>
          <a:prstGeom prst="round1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Consumer Thread 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Round Single Corner Rectangle 15"/>
          <p:cNvSpPr/>
          <p:nvPr/>
        </p:nvSpPr>
        <p:spPr>
          <a:xfrm rot="16200000">
            <a:off x="1104900" y="5600700"/>
            <a:ext cx="1524000" cy="228600"/>
          </a:xfrm>
          <a:prstGeom prst="round1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Consumer Thread 2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4" name="Flowchart: Card 53"/>
          <p:cNvSpPr/>
          <p:nvPr/>
        </p:nvSpPr>
        <p:spPr>
          <a:xfrm>
            <a:off x="3962400" y="3048000"/>
            <a:ext cx="1447800" cy="457200"/>
          </a:xfrm>
          <a:prstGeom prst="flowChartPunchedCard">
            <a:avLst/>
          </a:prstGeom>
          <a:solidFill>
            <a:schemeClr val="bg1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WriteDataQ.java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381000" y="3124200"/>
            <a:ext cx="3581400" cy="3733800"/>
          </a:xfrm>
          <a:prstGeom prst="frame">
            <a:avLst>
              <a:gd name="adj1" fmla="val 6031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4F62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038600" y="4419600"/>
          <a:ext cx="5029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282"/>
                <a:gridCol w="1358398"/>
                <a:gridCol w="1112520"/>
                <a:gridCol w="899160"/>
                <a:gridCol w="1005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4700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CPU Bound Task – Demo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19050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Preparation of demo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Puzzle demo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CPU bound task demo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File I/O task demo </a:t>
            </a:r>
          </a:p>
          <a:p>
            <a:pPr marL="342900" indent="-3429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794" y="3429000"/>
          <a:ext cx="7391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6"/>
                <a:gridCol w="1426024"/>
                <a:gridCol w="1055915"/>
                <a:gridCol w="1055915"/>
                <a:gridCol w="1055915"/>
                <a:gridCol w="1055915"/>
                <a:gridCol w="1055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Change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Change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Change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5562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line: </a:t>
            </a:r>
            <a:r>
              <a:rPr lang="en-US" dirty="0" err="1" smtClean="0"/>
              <a:t>WriteDataFile</a:t>
            </a:r>
            <a:r>
              <a:rPr lang="en-US" dirty="0" smtClean="0"/>
              <a:t> &lt;load&gt; &lt;threads&gt; &lt;chunk&gt; 1 &lt;</a:t>
            </a:r>
            <a:r>
              <a:rPr lang="en-US" dirty="0" err="1" smtClean="0"/>
              <a:t>buffersize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Flowchart: Card 6"/>
          <p:cNvSpPr/>
          <p:nvPr/>
        </p:nvSpPr>
        <p:spPr>
          <a:xfrm>
            <a:off x="1143000" y="5943600"/>
            <a:ext cx="1447800" cy="457200"/>
          </a:xfrm>
          <a:prstGeom prst="flowChartPunchedCard">
            <a:avLst/>
          </a:prstGeom>
          <a:solidFill>
            <a:schemeClr val="bg1"/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WriteDataFile.java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233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Performance Engineering</vt:lpstr>
      <vt:lpstr>Content</vt:lpstr>
      <vt:lpstr>Preparation of Demo</vt:lpstr>
      <vt:lpstr>CPU Bound Task – Know Your Task</vt:lpstr>
      <vt:lpstr>CPU Bound Task – Demo</vt:lpstr>
      <vt:lpstr>CPU Bound Task – Demo</vt:lpstr>
      <vt:lpstr>CPU Bound Task – Demo</vt:lpstr>
      <vt:lpstr>CPU Bound Task –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Engineering</dc:title>
  <dc:creator>Chandan Pratihast</dc:creator>
  <cp:lastModifiedBy>Chandan Pratihast</cp:lastModifiedBy>
  <cp:revision>38</cp:revision>
  <dcterms:created xsi:type="dcterms:W3CDTF">2006-08-16T00:00:00Z</dcterms:created>
  <dcterms:modified xsi:type="dcterms:W3CDTF">2022-07-20T03:08:40Z</dcterms:modified>
</cp:coreProperties>
</file>