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5" r:id="rId1"/>
  </p:sldMasterIdLst>
  <p:notesMasterIdLst>
    <p:notesMasterId r:id="rId53"/>
  </p:notesMasterIdLst>
  <p:handoutMasterIdLst>
    <p:handoutMasterId r:id="rId54"/>
  </p:handoutMasterIdLst>
  <p:sldIdLst>
    <p:sldId id="258" r:id="rId2"/>
    <p:sldId id="533" r:id="rId3"/>
    <p:sldId id="534" r:id="rId4"/>
    <p:sldId id="535" r:id="rId5"/>
    <p:sldId id="545" r:id="rId6"/>
    <p:sldId id="546" r:id="rId7"/>
    <p:sldId id="532" r:id="rId8"/>
    <p:sldId id="454" r:id="rId9"/>
    <p:sldId id="527" r:id="rId10"/>
    <p:sldId id="544" r:id="rId11"/>
    <p:sldId id="539" r:id="rId12"/>
    <p:sldId id="540" r:id="rId13"/>
    <p:sldId id="541" r:id="rId14"/>
    <p:sldId id="542" r:id="rId15"/>
    <p:sldId id="543" r:id="rId16"/>
    <p:sldId id="526" r:id="rId17"/>
    <p:sldId id="503" r:id="rId18"/>
    <p:sldId id="547" r:id="rId19"/>
    <p:sldId id="507" r:id="rId20"/>
    <p:sldId id="519" r:id="rId21"/>
    <p:sldId id="516" r:id="rId22"/>
    <p:sldId id="517" r:id="rId23"/>
    <p:sldId id="518" r:id="rId24"/>
    <p:sldId id="509" r:id="rId25"/>
    <p:sldId id="510" r:id="rId26"/>
    <p:sldId id="511" r:id="rId27"/>
    <p:sldId id="522" r:id="rId28"/>
    <p:sldId id="521" r:id="rId29"/>
    <p:sldId id="523" r:id="rId30"/>
    <p:sldId id="520" r:id="rId31"/>
    <p:sldId id="456" r:id="rId32"/>
    <p:sldId id="502" r:id="rId33"/>
    <p:sldId id="493" r:id="rId34"/>
    <p:sldId id="512" r:id="rId35"/>
    <p:sldId id="524" r:id="rId36"/>
    <p:sldId id="525" r:id="rId37"/>
    <p:sldId id="458" r:id="rId38"/>
    <p:sldId id="528" r:id="rId39"/>
    <p:sldId id="459" r:id="rId40"/>
    <p:sldId id="529" r:id="rId41"/>
    <p:sldId id="530" r:id="rId42"/>
    <p:sldId id="460" r:id="rId43"/>
    <p:sldId id="495" r:id="rId44"/>
    <p:sldId id="496" r:id="rId45"/>
    <p:sldId id="461" r:id="rId46"/>
    <p:sldId id="497" r:id="rId47"/>
    <p:sldId id="465" r:id="rId48"/>
    <p:sldId id="466" r:id="rId49"/>
    <p:sldId id="467" r:id="rId50"/>
    <p:sldId id="468" r:id="rId51"/>
    <p:sldId id="453" r:id="rId52"/>
  </p:sldIdLst>
  <p:sldSz cx="9144000" cy="6858000" type="screen4x3"/>
  <p:notesSz cx="6797675" cy="987425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0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76D65"/>
    <a:srgbClr val="FF9933"/>
    <a:srgbClr val="9E36BA"/>
    <a:srgbClr val="FF3300"/>
    <a:srgbClr val="F6F6F6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1" autoAdjust="0"/>
    <p:restoredTop sz="93433" autoAdjust="0"/>
  </p:normalViewPr>
  <p:slideViewPr>
    <p:cSldViewPr>
      <p:cViewPr varScale="1">
        <p:scale>
          <a:sx n="85" d="100"/>
          <a:sy n="85" d="100"/>
        </p:scale>
        <p:origin x="747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>
        <p:scale>
          <a:sx n="75" d="100"/>
          <a:sy n="75" d="100"/>
        </p:scale>
        <p:origin x="4092" y="582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5128C5-1E1A-4576-A267-2AD0148FB74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pPr latinLnBrk="1"/>
          <a:endParaRPr lang="ko-KR" altLang="en-US"/>
        </a:p>
      </dgm:t>
    </dgm:pt>
    <dgm:pt modelId="{07A49EE0-5A2E-49EE-907D-53CFE66E74B8}">
      <dgm:prSet phldrT="[텍스트]" custT="1"/>
      <dgm:spPr/>
      <dgm:t>
        <a:bodyPr/>
        <a:lstStyle/>
        <a:p>
          <a:pPr latinLnBrk="1"/>
          <a:r>
            <a:rPr lang="en-US" altLang="ko-KR" sz="1800" dirty="0"/>
            <a:t>Power plant Project</a:t>
          </a:r>
          <a:endParaRPr lang="ko-KR" altLang="en-US" sz="1800" dirty="0"/>
        </a:p>
      </dgm:t>
    </dgm:pt>
    <dgm:pt modelId="{6E93632F-37E5-4FBC-95F8-F461037A78FB}" type="parTrans" cxnId="{C468A127-F1AC-4D97-B6F9-02B3328C6B83}">
      <dgm:prSet/>
      <dgm:spPr/>
      <dgm:t>
        <a:bodyPr/>
        <a:lstStyle/>
        <a:p>
          <a:pPr latinLnBrk="1"/>
          <a:endParaRPr lang="ko-KR" altLang="en-US"/>
        </a:p>
      </dgm:t>
    </dgm:pt>
    <dgm:pt modelId="{23701744-4FEE-4472-8CDC-61DE53C574B9}" type="sibTrans" cxnId="{C468A127-F1AC-4D97-B6F9-02B3328C6B83}">
      <dgm:prSet/>
      <dgm:spPr/>
      <dgm:t>
        <a:bodyPr/>
        <a:lstStyle/>
        <a:p>
          <a:pPr latinLnBrk="1"/>
          <a:endParaRPr lang="ko-KR" altLang="en-US"/>
        </a:p>
      </dgm:t>
    </dgm:pt>
    <dgm:pt modelId="{603D3F8D-0973-4D49-B85A-B09BE9BEB057}">
      <dgm:prSet phldrT="[텍스트]" custT="1"/>
      <dgm:spPr/>
      <dgm:t>
        <a:bodyPr/>
        <a:lstStyle/>
        <a:p>
          <a:pPr latinLnBrk="1"/>
          <a:r>
            <a:rPr lang="en-US" altLang="ko-KR" sz="900"/>
            <a:t>Document</a:t>
          </a:r>
          <a:endParaRPr lang="ko-KR" altLang="en-US" sz="900"/>
        </a:p>
      </dgm:t>
    </dgm:pt>
    <dgm:pt modelId="{68DD9CD1-E64B-477E-B838-E27412C3EC4B}" type="parTrans" cxnId="{C936A65C-0294-4FF2-A5A6-174456380053}">
      <dgm:prSet/>
      <dgm:spPr/>
      <dgm:t>
        <a:bodyPr/>
        <a:lstStyle/>
        <a:p>
          <a:pPr latinLnBrk="1"/>
          <a:endParaRPr lang="ko-KR" altLang="en-US"/>
        </a:p>
      </dgm:t>
    </dgm:pt>
    <dgm:pt modelId="{393E2273-E06C-4154-91F0-EB0AC458E76A}" type="sibTrans" cxnId="{C936A65C-0294-4FF2-A5A6-174456380053}">
      <dgm:prSet/>
      <dgm:spPr/>
      <dgm:t>
        <a:bodyPr/>
        <a:lstStyle/>
        <a:p>
          <a:pPr latinLnBrk="1"/>
          <a:endParaRPr lang="ko-KR" altLang="en-US"/>
        </a:p>
      </dgm:t>
    </dgm:pt>
    <dgm:pt modelId="{E136E384-9313-40EB-8956-18FF13EC9381}">
      <dgm:prSet phldrT="[텍스트]" custT="1"/>
      <dgm:spPr/>
      <dgm:t>
        <a:bodyPr/>
        <a:lstStyle/>
        <a:p>
          <a:pPr latinLnBrk="1"/>
          <a:r>
            <a:rPr lang="en-US" altLang="ko-KR" sz="900"/>
            <a:t>Time control</a:t>
          </a:r>
          <a:endParaRPr lang="ko-KR" altLang="en-US" sz="900"/>
        </a:p>
      </dgm:t>
    </dgm:pt>
    <dgm:pt modelId="{FF76EA1B-0C73-4675-9D56-33DE9F3C5BD9}" type="parTrans" cxnId="{A12AFA91-7836-4E5A-A105-695D61015F82}">
      <dgm:prSet/>
      <dgm:spPr/>
      <dgm:t>
        <a:bodyPr/>
        <a:lstStyle/>
        <a:p>
          <a:pPr latinLnBrk="1"/>
          <a:endParaRPr lang="ko-KR" altLang="en-US"/>
        </a:p>
      </dgm:t>
    </dgm:pt>
    <dgm:pt modelId="{6506404A-845D-4659-8885-2609F7E1FD9C}" type="sibTrans" cxnId="{A12AFA91-7836-4E5A-A105-695D61015F82}">
      <dgm:prSet/>
      <dgm:spPr/>
      <dgm:t>
        <a:bodyPr/>
        <a:lstStyle/>
        <a:p>
          <a:pPr latinLnBrk="1"/>
          <a:endParaRPr lang="ko-KR" altLang="en-US"/>
        </a:p>
      </dgm:t>
    </dgm:pt>
    <dgm:pt modelId="{87B811F9-3A18-4BF0-BD72-98000E8245FA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/>
            <a:t>Plant Document</a:t>
          </a:r>
          <a:endParaRPr lang="ko-KR" altLang="en-US" sz="900"/>
        </a:p>
      </dgm:t>
    </dgm:pt>
    <dgm:pt modelId="{3F2E684A-E75F-47B2-A0A5-8AF41C98FB77}" type="parTrans" cxnId="{D7C65ED5-8E13-42A6-8E3B-9F6A6068DDC7}">
      <dgm:prSet/>
      <dgm:spPr/>
      <dgm:t>
        <a:bodyPr/>
        <a:lstStyle/>
        <a:p>
          <a:pPr latinLnBrk="1"/>
          <a:endParaRPr lang="ko-KR" altLang="en-US"/>
        </a:p>
      </dgm:t>
    </dgm:pt>
    <dgm:pt modelId="{3CB95964-502F-4FBC-AD42-E22FA897D160}" type="sibTrans" cxnId="{D7C65ED5-8E13-42A6-8E3B-9F6A6068DDC7}">
      <dgm:prSet/>
      <dgm:spPr/>
      <dgm:t>
        <a:bodyPr/>
        <a:lstStyle/>
        <a:p>
          <a:pPr latinLnBrk="1"/>
          <a:endParaRPr lang="ko-KR" altLang="en-US"/>
        </a:p>
      </dgm:t>
    </dgm:pt>
    <dgm:pt modelId="{3D84623F-2276-4C25-B9C8-B01560F3A53F}">
      <dgm:prSet phldrT="[텍스트]" custT="1"/>
      <dgm:spPr/>
      <dgm:t>
        <a:bodyPr/>
        <a:lstStyle/>
        <a:p>
          <a:pPr latinLnBrk="1"/>
          <a:r>
            <a:rPr lang="en-US" altLang="ko-KR" sz="900"/>
            <a:t>Plant</a:t>
          </a:r>
          <a:endParaRPr lang="ko-KR" altLang="en-US" sz="900"/>
        </a:p>
      </dgm:t>
    </dgm:pt>
    <dgm:pt modelId="{3285E1E2-160E-4C2D-B8EB-8A500ED1B6F7}" type="parTrans" cxnId="{6CF544DA-2E88-4F37-8EEB-18FC4C6B2CF7}">
      <dgm:prSet/>
      <dgm:spPr/>
      <dgm:t>
        <a:bodyPr/>
        <a:lstStyle/>
        <a:p>
          <a:pPr latinLnBrk="1"/>
          <a:endParaRPr lang="ko-KR" altLang="en-US"/>
        </a:p>
      </dgm:t>
    </dgm:pt>
    <dgm:pt modelId="{5023F2E7-5A08-4676-B4C3-24A802EDB528}" type="sibTrans" cxnId="{6CF544DA-2E88-4F37-8EEB-18FC4C6B2CF7}">
      <dgm:prSet/>
      <dgm:spPr/>
      <dgm:t>
        <a:bodyPr/>
        <a:lstStyle/>
        <a:p>
          <a:pPr latinLnBrk="1"/>
          <a:endParaRPr lang="ko-KR" altLang="en-US"/>
        </a:p>
      </dgm:t>
    </dgm:pt>
    <dgm:pt modelId="{D99A2581-A14D-4F1E-AA43-5EC9B343C947}">
      <dgm:prSet phldrT="[텍스트]" custT="1"/>
      <dgm:spPr/>
      <dgm:t>
        <a:bodyPr/>
        <a:lstStyle/>
        <a:p>
          <a:pPr latinLnBrk="1"/>
          <a:r>
            <a:rPr lang="en-US" altLang="ko-KR" sz="900"/>
            <a:t>Manufacturing </a:t>
          </a:r>
        </a:p>
      </dgm:t>
    </dgm:pt>
    <dgm:pt modelId="{09DA8DD9-828A-41CA-8FF6-B1506F5030A8}" type="parTrans" cxnId="{D8CFCAF1-2E19-4A3D-9C29-FCBBE8D72C50}">
      <dgm:prSet/>
      <dgm:spPr/>
      <dgm:t>
        <a:bodyPr/>
        <a:lstStyle/>
        <a:p>
          <a:pPr latinLnBrk="1"/>
          <a:endParaRPr lang="ko-KR" altLang="en-US"/>
        </a:p>
      </dgm:t>
    </dgm:pt>
    <dgm:pt modelId="{FBF2B299-52F8-4853-B297-E55BF3FA81DF}" type="sibTrans" cxnId="{D8CFCAF1-2E19-4A3D-9C29-FCBBE8D72C50}">
      <dgm:prSet/>
      <dgm:spPr/>
      <dgm:t>
        <a:bodyPr/>
        <a:lstStyle/>
        <a:p>
          <a:pPr latinLnBrk="1"/>
          <a:endParaRPr lang="ko-KR" altLang="en-US"/>
        </a:p>
      </dgm:t>
    </dgm:pt>
    <dgm:pt modelId="{07183DEE-C27D-4414-AD24-97AEEC9587D0}">
      <dgm:prSet phldrT="[텍스트]" custT="1"/>
      <dgm:spPr/>
      <dgm:t>
        <a:bodyPr/>
        <a:lstStyle/>
        <a:p>
          <a:pPr latinLnBrk="1"/>
          <a:r>
            <a:rPr lang="en-US" altLang="ko-KR" sz="900" dirty="0"/>
            <a:t>Procurement</a:t>
          </a:r>
        </a:p>
      </dgm:t>
    </dgm:pt>
    <dgm:pt modelId="{E2FA5E3D-A418-4BF8-BF9D-9B54DFCE69AD}" type="parTrans" cxnId="{6B918827-CA64-40AA-901D-662D09C997C9}">
      <dgm:prSet/>
      <dgm:spPr/>
      <dgm:t>
        <a:bodyPr/>
        <a:lstStyle/>
        <a:p>
          <a:pPr latinLnBrk="1"/>
          <a:endParaRPr lang="ko-KR" altLang="en-US"/>
        </a:p>
      </dgm:t>
    </dgm:pt>
    <dgm:pt modelId="{8EDB53EA-A29B-4EB3-B9F5-B8DF988475A0}" type="sibTrans" cxnId="{6B918827-CA64-40AA-901D-662D09C997C9}">
      <dgm:prSet/>
      <dgm:spPr/>
      <dgm:t>
        <a:bodyPr/>
        <a:lstStyle/>
        <a:p>
          <a:pPr latinLnBrk="1"/>
          <a:endParaRPr lang="ko-KR" altLang="en-US"/>
        </a:p>
      </dgm:t>
    </dgm:pt>
    <dgm:pt modelId="{F864EC51-EE71-4E1C-9C3D-1BD795A34DBD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/>
            <a:t>Design</a:t>
          </a:r>
        </a:p>
      </dgm:t>
    </dgm:pt>
    <dgm:pt modelId="{DFD2270C-EA36-4850-96AE-F71C4CC89C96}" type="parTrans" cxnId="{61B31122-BF52-49BD-AB33-242126A74869}">
      <dgm:prSet/>
      <dgm:spPr/>
      <dgm:t>
        <a:bodyPr/>
        <a:lstStyle/>
        <a:p>
          <a:pPr latinLnBrk="1"/>
          <a:endParaRPr lang="ko-KR" altLang="en-US"/>
        </a:p>
      </dgm:t>
    </dgm:pt>
    <dgm:pt modelId="{36D7F378-0B27-4529-8105-696553647C39}" type="sibTrans" cxnId="{61B31122-BF52-49BD-AB33-242126A74869}">
      <dgm:prSet/>
      <dgm:spPr/>
      <dgm:t>
        <a:bodyPr/>
        <a:lstStyle/>
        <a:p>
          <a:pPr latinLnBrk="1"/>
          <a:endParaRPr lang="ko-KR" altLang="en-US"/>
        </a:p>
      </dgm:t>
    </dgm:pt>
    <dgm:pt modelId="{E3C153C6-D5F1-4356-8555-6B58CCC72F71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800" dirty="0"/>
            <a:t>Commissioning</a:t>
          </a:r>
        </a:p>
      </dgm:t>
    </dgm:pt>
    <dgm:pt modelId="{9CFF506A-7AA4-4394-B643-269A3D80AA2E}" type="parTrans" cxnId="{3ACFE5FD-BC8F-4DCE-B007-EA7153C84DFD}">
      <dgm:prSet/>
      <dgm:spPr/>
      <dgm:t>
        <a:bodyPr/>
        <a:lstStyle/>
        <a:p>
          <a:pPr latinLnBrk="1"/>
          <a:endParaRPr lang="ko-KR" altLang="en-US"/>
        </a:p>
      </dgm:t>
    </dgm:pt>
    <dgm:pt modelId="{F0BC85F9-05A8-4013-9A9C-1AC3D198F8A5}" type="sibTrans" cxnId="{3ACFE5FD-BC8F-4DCE-B007-EA7153C84DFD}">
      <dgm:prSet/>
      <dgm:spPr/>
      <dgm:t>
        <a:bodyPr/>
        <a:lstStyle/>
        <a:p>
          <a:pPr latinLnBrk="1"/>
          <a:endParaRPr lang="ko-KR" altLang="en-US"/>
        </a:p>
      </dgm:t>
    </dgm:pt>
    <dgm:pt modelId="{C7BBA779-984E-422E-8DD6-AAADEEC4C3A8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800"/>
            <a:t>Training</a:t>
          </a:r>
        </a:p>
      </dgm:t>
    </dgm:pt>
    <dgm:pt modelId="{B8378E4E-2B92-465F-A212-EA76F4374371}" type="parTrans" cxnId="{24061DCE-701A-44F9-B523-11DB681C8E68}">
      <dgm:prSet/>
      <dgm:spPr/>
      <dgm:t>
        <a:bodyPr/>
        <a:lstStyle/>
        <a:p>
          <a:pPr latinLnBrk="1"/>
          <a:endParaRPr lang="ko-KR" altLang="en-US"/>
        </a:p>
      </dgm:t>
    </dgm:pt>
    <dgm:pt modelId="{D61FBA02-9352-4B81-865E-5C91B27F024B}" type="sibTrans" cxnId="{24061DCE-701A-44F9-B523-11DB681C8E68}">
      <dgm:prSet/>
      <dgm:spPr/>
      <dgm:t>
        <a:bodyPr/>
        <a:lstStyle/>
        <a:p>
          <a:pPr latinLnBrk="1"/>
          <a:endParaRPr lang="ko-KR" altLang="en-US"/>
        </a:p>
      </dgm:t>
    </dgm:pt>
    <dgm:pt modelId="{5BB49722-9F88-4483-A88C-328894A14F61}">
      <dgm:prSet phldrT="[텍스트]" custT="1"/>
      <dgm:spPr>
        <a:solidFill>
          <a:srgbClr val="FFFF00">
            <a:alpha val="90000"/>
          </a:srgbClr>
        </a:solidFill>
      </dgm:spPr>
      <dgm:t>
        <a:bodyPr/>
        <a:lstStyle/>
        <a:p>
          <a:pPr latinLnBrk="1"/>
          <a:r>
            <a:rPr lang="en-US" altLang="ko-KR" sz="900" dirty="0"/>
            <a:t>Maintenance Manual</a:t>
          </a:r>
          <a:endParaRPr lang="ko-KR" altLang="en-US" sz="900" dirty="0"/>
        </a:p>
      </dgm:t>
    </dgm:pt>
    <dgm:pt modelId="{47C5654C-0BC4-4910-B22D-E95389916F4A}" type="parTrans" cxnId="{90B49C6D-7B29-4755-94A4-ED3E7E453B44}">
      <dgm:prSet/>
      <dgm:spPr/>
      <dgm:t>
        <a:bodyPr/>
        <a:lstStyle/>
        <a:p>
          <a:pPr latinLnBrk="1"/>
          <a:endParaRPr lang="ko-KR" altLang="en-US"/>
        </a:p>
      </dgm:t>
    </dgm:pt>
    <dgm:pt modelId="{D0D5B9C2-3CA2-47F3-A13B-F15C15202F03}" type="sibTrans" cxnId="{90B49C6D-7B29-4755-94A4-ED3E7E453B44}">
      <dgm:prSet/>
      <dgm:spPr/>
      <dgm:t>
        <a:bodyPr/>
        <a:lstStyle/>
        <a:p>
          <a:pPr latinLnBrk="1"/>
          <a:endParaRPr lang="ko-KR" altLang="en-US"/>
        </a:p>
      </dgm:t>
    </dgm:pt>
    <dgm:pt modelId="{3B8DCBF1-B80E-4277-9EA5-C186E626186B}">
      <dgm:prSet phldrT="[텍스트]" custT="1"/>
      <dgm:spPr/>
      <dgm:t>
        <a:bodyPr/>
        <a:lstStyle/>
        <a:p>
          <a:pPr latinLnBrk="1"/>
          <a:r>
            <a:rPr lang="en-US" altLang="ko-KR" sz="900"/>
            <a:t>Construction</a:t>
          </a:r>
        </a:p>
      </dgm:t>
    </dgm:pt>
    <dgm:pt modelId="{2F2142C0-19B5-4576-AF94-8E4770339D90}" type="parTrans" cxnId="{F6AC1EFB-184B-4C5A-9756-8E0ACDD02D02}">
      <dgm:prSet/>
      <dgm:spPr/>
      <dgm:t>
        <a:bodyPr/>
        <a:lstStyle/>
        <a:p>
          <a:pPr latinLnBrk="1"/>
          <a:endParaRPr lang="ko-KR" altLang="en-US"/>
        </a:p>
      </dgm:t>
    </dgm:pt>
    <dgm:pt modelId="{0B321D69-55FF-4512-A201-E806CF48E58A}" type="sibTrans" cxnId="{F6AC1EFB-184B-4C5A-9756-8E0ACDD02D02}">
      <dgm:prSet/>
      <dgm:spPr/>
      <dgm:t>
        <a:bodyPr/>
        <a:lstStyle/>
        <a:p>
          <a:pPr latinLnBrk="1"/>
          <a:endParaRPr lang="ko-KR" altLang="en-US"/>
        </a:p>
      </dgm:t>
    </dgm:pt>
    <dgm:pt modelId="{F6D33F29-D688-4013-A59F-67FBEB8098DE}" type="pres">
      <dgm:prSet presAssocID="{715128C5-1E1A-4576-A267-2AD0148FB74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DEEAF08-AEA9-49BB-B49A-EDE8941A3F18}" type="pres">
      <dgm:prSet presAssocID="{07A49EE0-5A2E-49EE-907D-53CFE66E74B8}" presName="hierRoot1" presStyleCnt="0"/>
      <dgm:spPr/>
    </dgm:pt>
    <dgm:pt modelId="{67001F20-E18D-4985-8D9C-C45C6B90A64D}" type="pres">
      <dgm:prSet presAssocID="{07A49EE0-5A2E-49EE-907D-53CFE66E74B8}" presName="composite" presStyleCnt="0"/>
      <dgm:spPr/>
    </dgm:pt>
    <dgm:pt modelId="{5299DC96-F8EC-41B0-B2B4-B37016724C86}" type="pres">
      <dgm:prSet presAssocID="{07A49EE0-5A2E-49EE-907D-53CFE66E74B8}" presName="background" presStyleLbl="node0" presStyleIdx="0" presStyleCnt="1"/>
      <dgm:spPr/>
    </dgm:pt>
    <dgm:pt modelId="{B1AEB094-7C6B-44E1-BE21-FD239F9A9303}" type="pres">
      <dgm:prSet presAssocID="{07A49EE0-5A2E-49EE-907D-53CFE66E74B8}" presName="text" presStyleLbl="fgAcc0" presStyleIdx="0" presStyleCnt="1" custScaleX="344273" custScaleY="194861" custLinFactNeighborX="98299" custLinFactNeighborY="-709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E575991-F5E1-4A9C-AD4D-1678E6D848C2}" type="pres">
      <dgm:prSet presAssocID="{07A49EE0-5A2E-49EE-907D-53CFE66E74B8}" presName="hierChild2" presStyleCnt="0"/>
      <dgm:spPr/>
    </dgm:pt>
    <dgm:pt modelId="{E5DA32B3-D21A-415A-9734-DF7A327F98FF}" type="pres">
      <dgm:prSet presAssocID="{68DD9CD1-E64B-477E-B838-E27412C3EC4B}" presName="Name10" presStyleLbl="parChTrans1D2" presStyleIdx="0" presStyleCnt="2"/>
      <dgm:spPr/>
      <dgm:t>
        <a:bodyPr/>
        <a:lstStyle/>
        <a:p>
          <a:pPr latinLnBrk="1"/>
          <a:endParaRPr lang="ko-KR" altLang="en-US"/>
        </a:p>
      </dgm:t>
    </dgm:pt>
    <dgm:pt modelId="{8E6EFFCF-C88A-4719-9C96-7C3C11B5F44C}" type="pres">
      <dgm:prSet presAssocID="{603D3F8D-0973-4D49-B85A-B09BE9BEB057}" presName="hierRoot2" presStyleCnt="0"/>
      <dgm:spPr/>
    </dgm:pt>
    <dgm:pt modelId="{3E3E3D43-CA1C-4EBA-9E75-2EF4353ED7F5}" type="pres">
      <dgm:prSet presAssocID="{603D3F8D-0973-4D49-B85A-B09BE9BEB057}" presName="composite2" presStyleCnt="0"/>
      <dgm:spPr/>
    </dgm:pt>
    <dgm:pt modelId="{70993BE7-7220-46A0-87C1-6C08E8B4F81D}" type="pres">
      <dgm:prSet presAssocID="{603D3F8D-0973-4D49-B85A-B09BE9BEB057}" presName="background2" presStyleLbl="node2" presStyleIdx="0" presStyleCnt="2"/>
      <dgm:spPr/>
    </dgm:pt>
    <dgm:pt modelId="{AC97F5C4-BD11-49AE-974B-A0090D17DCD6}" type="pres">
      <dgm:prSet presAssocID="{603D3F8D-0973-4D49-B85A-B09BE9BEB057}" presName="text2" presStyleLbl="fgAcc2" presStyleIdx="0" presStyleCnt="2" custLinFactNeighborX="2968" custLinFactNeighborY="283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B998B018-AD13-48D5-B9CA-02F542B3A6F2}" type="pres">
      <dgm:prSet presAssocID="{603D3F8D-0973-4D49-B85A-B09BE9BEB057}" presName="hierChild3" presStyleCnt="0"/>
      <dgm:spPr/>
    </dgm:pt>
    <dgm:pt modelId="{7FCA87CD-6EEF-4DA9-821A-0F20550C9108}" type="pres">
      <dgm:prSet presAssocID="{FF76EA1B-0C73-4675-9D56-33DE9F3C5BD9}" presName="Name17" presStyleLbl="parChTrans1D3" presStyleIdx="0" presStyleCnt="9"/>
      <dgm:spPr/>
      <dgm:t>
        <a:bodyPr/>
        <a:lstStyle/>
        <a:p>
          <a:pPr latinLnBrk="1"/>
          <a:endParaRPr lang="ko-KR" altLang="en-US"/>
        </a:p>
      </dgm:t>
    </dgm:pt>
    <dgm:pt modelId="{548899C9-6242-4BBD-8C54-18E6D475BE9E}" type="pres">
      <dgm:prSet presAssocID="{E136E384-9313-40EB-8956-18FF13EC9381}" presName="hierRoot3" presStyleCnt="0"/>
      <dgm:spPr/>
    </dgm:pt>
    <dgm:pt modelId="{53D72A6E-8F36-423D-B880-9CAC1A73935B}" type="pres">
      <dgm:prSet presAssocID="{E136E384-9313-40EB-8956-18FF13EC9381}" presName="composite3" presStyleCnt="0"/>
      <dgm:spPr/>
    </dgm:pt>
    <dgm:pt modelId="{28A00389-347E-49C9-B571-612F724C4875}" type="pres">
      <dgm:prSet presAssocID="{E136E384-9313-40EB-8956-18FF13EC9381}" presName="background3" presStyleLbl="node3" presStyleIdx="0" presStyleCnt="9"/>
      <dgm:spPr/>
    </dgm:pt>
    <dgm:pt modelId="{B5362787-B4DC-463B-9ABD-F1852F1E8C1B}" type="pres">
      <dgm:prSet presAssocID="{E136E384-9313-40EB-8956-18FF13EC9381}" presName="text3" presStyleLbl="fgAcc3" presStyleIdx="0" presStyleCnt="9" custLinFactNeighborX="2452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42AAE4E2-B1B3-4C33-A3DB-F1E6176C5B20}" type="pres">
      <dgm:prSet presAssocID="{E136E384-9313-40EB-8956-18FF13EC9381}" presName="hierChild4" presStyleCnt="0"/>
      <dgm:spPr/>
    </dgm:pt>
    <dgm:pt modelId="{AD3FA850-7E5B-425F-9BF4-95F9DE48276F}" type="pres">
      <dgm:prSet presAssocID="{3F2E684A-E75F-47B2-A0A5-8AF41C98FB77}" presName="Name17" presStyleLbl="parChTrans1D3" presStyleIdx="1" presStyleCnt="9"/>
      <dgm:spPr/>
      <dgm:t>
        <a:bodyPr/>
        <a:lstStyle/>
        <a:p>
          <a:pPr latinLnBrk="1"/>
          <a:endParaRPr lang="ko-KR" altLang="en-US"/>
        </a:p>
      </dgm:t>
    </dgm:pt>
    <dgm:pt modelId="{B4AEDC34-DAC6-4EB8-B6AE-DCD5B307B0E5}" type="pres">
      <dgm:prSet presAssocID="{87B811F9-3A18-4BF0-BD72-98000E8245FA}" presName="hierRoot3" presStyleCnt="0"/>
      <dgm:spPr/>
    </dgm:pt>
    <dgm:pt modelId="{05902AC8-2C60-4C01-9826-A0C13765DAE0}" type="pres">
      <dgm:prSet presAssocID="{87B811F9-3A18-4BF0-BD72-98000E8245FA}" presName="composite3" presStyleCnt="0"/>
      <dgm:spPr/>
    </dgm:pt>
    <dgm:pt modelId="{91709821-7B26-41A4-9408-5A05E7AEDD21}" type="pres">
      <dgm:prSet presAssocID="{87B811F9-3A18-4BF0-BD72-98000E8245FA}" presName="background3" presStyleLbl="node3" presStyleIdx="1" presStyleCnt="9"/>
      <dgm:spPr/>
    </dgm:pt>
    <dgm:pt modelId="{15A87778-ED3B-4FE3-B5C7-315B53140B80}" type="pres">
      <dgm:prSet presAssocID="{87B811F9-3A18-4BF0-BD72-98000E8245FA}" presName="text3" presStyleLbl="fgAcc3" presStyleIdx="1" presStyleCnt="9" custLinFactNeighborY="-467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E2A3166-C3FB-4C7D-8F23-46FF6227A921}" type="pres">
      <dgm:prSet presAssocID="{87B811F9-3A18-4BF0-BD72-98000E8245FA}" presName="hierChild4" presStyleCnt="0"/>
      <dgm:spPr/>
    </dgm:pt>
    <dgm:pt modelId="{5FE9CC48-F51D-4313-9662-EA25D3D1B5A1}" type="pres">
      <dgm:prSet presAssocID="{47C5654C-0BC4-4910-B22D-E95389916F4A}" presName="Name17" presStyleLbl="parChTrans1D3" presStyleIdx="2" presStyleCnt="9"/>
      <dgm:spPr/>
      <dgm:t>
        <a:bodyPr/>
        <a:lstStyle/>
        <a:p>
          <a:pPr latinLnBrk="1"/>
          <a:endParaRPr lang="ko-KR" altLang="en-US"/>
        </a:p>
      </dgm:t>
    </dgm:pt>
    <dgm:pt modelId="{23FD3EFF-CA83-4477-B336-EE92428F0E0E}" type="pres">
      <dgm:prSet presAssocID="{5BB49722-9F88-4483-A88C-328894A14F61}" presName="hierRoot3" presStyleCnt="0"/>
      <dgm:spPr/>
    </dgm:pt>
    <dgm:pt modelId="{21B80ACB-186F-45B5-A745-CA6EF1A533D6}" type="pres">
      <dgm:prSet presAssocID="{5BB49722-9F88-4483-A88C-328894A14F61}" presName="composite3" presStyleCnt="0"/>
      <dgm:spPr/>
    </dgm:pt>
    <dgm:pt modelId="{C84C4544-4A9D-4940-8A61-FE51F82002FE}" type="pres">
      <dgm:prSet presAssocID="{5BB49722-9F88-4483-A88C-328894A14F61}" presName="background3" presStyleLbl="node3" presStyleIdx="2" presStyleCnt="9"/>
      <dgm:spPr/>
    </dgm:pt>
    <dgm:pt modelId="{7D143C7D-029F-4926-8B08-69633B4D86EC}" type="pres">
      <dgm:prSet presAssocID="{5BB49722-9F88-4483-A88C-328894A14F61}" presName="text3" presStyleLbl="fgAcc3" presStyleIdx="2" presStyleCnt="9" custScaleX="123652" custLinFactNeighborX="-15291" custLinFactNeighborY="-672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861F5F0-5442-4261-9B60-0C3FD4380553}" type="pres">
      <dgm:prSet presAssocID="{5BB49722-9F88-4483-A88C-328894A14F61}" presName="hierChild4" presStyleCnt="0"/>
      <dgm:spPr/>
    </dgm:pt>
    <dgm:pt modelId="{3C383C75-800B-475C-B089-A295CC990C62}" type="pres">
      <dgm:prSet presAssocID="{3285E1E2-160E-4C2D-B8EB-8A500ED1B6F7}" presName="Name10" presStyleLbl="parChTrans1D2" presStyleIdx="1" presStyleCnt="2"/>
      <dgm:spPr/>
      <dgm:t>
        <a:bodyPr/>
        <a:lstStyle/>
        <a:p>
          <a:pPr latinLnBrk="1"/>
          <a:endParaRPr lang="ko-KR" altLang="en-US"/>
        </a:p>
      </dgm:t>
    </dgm:pt>
    <dgm:pt modelId="{6D1DE745-8514-4936-8AA5-ED8FE6D0C441}" type="pres">
      <dgm:prSet presAssocID="{3D84623F-2276-4C25-B9C8-B01560F3A53F}" presName="hierRoot2" presStyleCnt="0"/>
      <dgm:spPr/>
    </dgm:pt>
    <dgm:pt modelId="{271A6E7A-CC38-40F4-95D5-F43A5E37EA85}" type="pres">
      <dgm:prSet presAssocID="{3D84623F-2276-4C25-B9C8-B01560F3A53F}" presName="composite2" presStyleCnt="0"/>
      <dgm:spPr/>
    </dgm:pt>
    <dgm:pt modelId="{35ECD298-A7E6-4E34-90C3-94798774EF68}" type="pres">
      <dgm:prSet presAssocID="{3D84623F-2276-4C25-B9C8-B01560F3A53F}" presName="background2" presStyleLbl="node2" presStyleIdx="1" presStyleCnt="2"/>
      <dgm:spPr/>
    </dgm:pt>
    <dgm:pt modelId="{D8DF1A13-1BA2-47BE-A9BC-E65929C8DBF2}" type="pres">
      <dgm:prSet presAssocID="{3D84623F-2276-4C25-B9C8-B01560F3A53F}" presName="text2" presStyleLbl="fgAcc2" presStyleIdx="1" presStyleCnt="2" custLinFactX="28853" custLinFactNeighborX="100000" custLinFactNeighborY="-1561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E923D002-7641-460E-9126-E0BC871AAEF8}" type="pres">
      <dgm:prSet presAssocID="{3D84623F-2276-4C25-B9C8-B01560F3A53F}" presName="hierChild3" presStyleCnt="0"/>
      <dgm:spPr/>
    </dgm:pt>
    <dgm:pt modelId="{FF94FA99-3A3B-4FB4-9603-82DD2BF7BF64}" type="pres">
      <dgm:prSet presAssocID="{DFD2270C-EA36-4850-96AE-F71C4CC89C96}" presName="Name17" presStyleLbl="parChTrans1D3" presStyleIdx="3" presStyleCnt="9"/>
      <dgm:spPr/>
      <dgm:t>
        <a:bodyPr/>
        <a:lstStyle/>
        <a:p>
          <a:pPr latinLnBrk="1"/>
          <a:endParaRPr lang="ko-KR" altLang="en-US"/>
        </a:p>
      </dgm:t>
    </dgm:pt>
    <dgm:pt modelId="{FFF50819-C003-468C-94DA-4A5E452E7760}" type="pres">
      <dgm:prSet presAssocID="{F864EC51-EE71-4E1C-9C3D-1BD795A34DBD}" presName="hierRoot3" presStyleCnt="0"/>
      <dgm:spPr/>
    </dgm:pt>
    <dgm:pt modelId="{8FAC7A92-F4E2-4632-8C87-B5FCDF502368}" type="pres">
      <dgm:prSet presAssocID="{F864EC51-EE71-4E1C-9C3D-1BD795A34DBD}" presName="composite3" presStyleCnt="0"/>
      <dgm:spPr/>
    </dgm:pt>
    <dgm:pt modelId="{69FC29C8-70E0-4F4C-A966-FB6EC62CE0E7}" type="pres">
      <dgm:prSet presAssocID="{F864EC51-EE71-4E1C-9C3D-1BD795A34DBD}" presName="background3" presStyleLbl="node3" presStyleIdx="3" presStyleCnt="9"/>
      <dgm:spPr/>
    </dgm:pt>
    <dgm:pt modelId="{14CD68BB-720A-4EFF-9A01-5ABB3D0D89DD}" type="pres">
      <dgm:prSet presAssocID="{F864EC51-EE71-4E1C-9C3D-1BD795A34DBD}" presName="text3" presStyleLbl="fgAcc3" presStyleIdx="3" presStyleCnt="9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7D271B32-BAA0-46E7-A0B1-2E518A7156CB}" type="pres">
      <dgm:prSet presAssocID="{F864EC51-EE71-4E1C-9C3D-1BD795A34DBD}" presName="hierChild4" presStyleCnt="0"/>
      <dgm:spPr/>
    </dgm:pt>
    <dgm:pt modelId="{5E352DE2-C9E0-4271-9027-490468C1A74D}" type="pres">
      <dgm:prSet presAssocID="{E2FA5E3D-A418-4BF8-BF9D-9B54DFCE69AD}" presName="Name17" presStyleLbl="parChTrans1D3" presStyleIdx="4" presStyleCnt="9"/>
      <dgm:spPr/>
      <dgm:t>
        <a:bodyPr/>
        <a:lstStyle/>
        <a:p>
          <a:pPr latinLnBrk="1"/>
          <a:endParaRPr lang="ko-KR" altLang="en-US"/>
        </a:p>
      </dgm:t>
    </dgm:pt>
    <dgm:pt modelId="{7FF32324-7675-4573-8A7C-FE2FAD4A5555}" type="pres">
      <dgm:prSet presAssocID="{07183DEE-C27D-4414-AD24-97AEEC9587D0}" presName="hierRoot3" presStyleCnt="0"/>
      <dgm:spPr/>
    </dgm:pt>
    <dgm:pt modelId="{21272AAA-776C-40F2-861B-54BE9AD585AB}" type="pres">
      <dgm:prSet presAssocID="{07183DEE-C27D-4414-AD24-97AEEC9587D0}" presName="composite3" presStyleCnt="0"/>
      <dgm:spPr/>
    </dgm:pt>
    <dgm:pt modelId="{FD6A2B46-A948-46F8-B6ED-B151A45700DA}" type="pres">
      <dgm:prSet presAssocID="{07183DEE-C27D-4414-AD24-97AEEC9587D0}" presName="background3" presStyleLbl="node3" presStyleIdx="4" presStyleCnt="9"/>
      <dgm:spPr/>
    </dgm:pt>
    <dgm:pt modelId="{F9E642C4-A67D-4043-A790-14757CBBDD63}" type="pres">
      <dgm:prSet presAssocID="{07183DEE-C27D-4414-AD24-97AEEC9587D0}" presName="text3" presStyleLbl="fgAcc3" presStyleIdx="4" presStyleCnt="9" custScaleX="129155" custLinFactNeighborX="-10069" custLinFactNeighborY="1808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A31B236-D4F3-4310-8C00-16E5D76EA626}" type="pres">
      <dgm:prSet presAssocID="{07183DEE-C27D-4414-AD24-97AEEC9587D0}" presName="hierChild4" presStyleCnt="0"/>
      <dgm:spPr/>
    </dgm:pt>
    <dgm:pt modelId="{4A2A3157-3C8D-4499-86BF-9343D4888E63}" type="pres">
      <dgm:prSet presAssocID="{09DA8DD9-828A-41CA-8FF6-B1506F5030A8}" presName="Name17" presStyleLbl="parChTrans1D3" presStyleIdx="5" presStyleCnt="9"/>
      <dgm:spPr/>
      <dgm:t>
        <a:bodyPr/>
        <a:lstStyle/>
        <a:p>
          <a:pPr latinLnBrk="1"/>
          <a:endParaRPr lang="ko-KR" altLang="en-US"/>
        </a:p>
      </dgm:t>
    </dgm:pt>
    <dgm:pt modelId="{CFA6B92A-C8A8-4D1A-AB43-A886AF37EE60}" type="pres">
      <dgm:prSet presAssocID="{D99A2581-A14D-4F1E-AA43-5EC9B343C947}" presName="hierRoot3" presStyleCnt="0"/>
      <dgm:spPr/>
    </dgm:pt>
    <dgm:pt modelId="{91ED9D66-B03C-4350-A184-F21A16AE5D2C}" type="pres">
      <dgm:prSet presAssocID="{D99A2581-A14D-4F1E-AA43-5EC9B343C947}" presName="composite3" presStyleCnt="0"/>
      <dgm:spPr/>
    </dgm:pt>
    <dgm:pt modelId="{8D7C36A5-14F0-4250-BD0F-674A402DB932}" type="pres">
      <dgm:prSet presAssocID="{D99A2581-A14D-4F1E-AA43-5EC9B343C947}" presName="background3" presStyleLbl="node3" presStyleIdx="5" presStyleCnt="9"/>
      <dgm:spPr/>
    </dgm:pt>
    <dgm:pt modelId="{63517AEA-0002-42CA-857D-5B959D39D9B6}" type="pres">
      <dgm:prSet presAssocID="{D99A2581-A14D-4F1E-AA43-5EC9B343C947}" presName="text3" presStyleLbl="fgAcc3" presStyleIdx="5" presStyleCnt="9" custScaleX="131863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0623FB55-4ABD-42C2-B7EC-BCF95E1039DF}" type="pres">
      <dgm:prSet presAssocID="{D99A2581-A14D-4F1E-AA43-5EC9B343C947}" presName="hierChild4" presStyleCnt="0"/>
      <dgm:spPr/>
    </dgm:pt>
    <dgm:pt modelId="{1569B93C-37E2-41B3-BC26-33B5226406BD}" type="pres">
      <dgm:prSet presAssocID="{2F2142C0-19B5-4576-AF94-8E4770339D90}" presName="Name17" presStyleLbl="parChTrans1D3" presStyleIdx="6" presStyleCnt="9"/>
      <dgm:spPr/>
      <dgm:t>
        <a:bodyPr/>
        <a:lstStyle/>
        <a:p>
          <a:pPr latinLnBrk="1"/>
          <a:endParaRPr lang="ko-KR" altLang="en-US"/>
        </a:p>
      </dgm:t>
    </dgm:pt>
    <dgm:pt modelId="{001CDFD2-86B3-4EA6-8312-C68E49450182}" type="pres">
      <dgm:prSet presAssocID="{3B8DCBF1-B80E-4277-9EA5-C186E626186B}" presName="hierRoot3" presStyleCnt="0"/>
      <dgm:spPr/>
    </dgm:pt>
    <dgm:pt modelId="{5261FC2A-DE66-4C37-A3A4-7772397F4C9A}" type="pres">
      <dgm:prSet presAssocID="{3B8DCBF1-B80E-4277-9EA5-C186E626186B}" presName="composite3" presStyleCnt="0"/>
      <dgm:spPr/>
    </dgm:pt>
    <dgm:pt modelId="{81D77697-E63C-4569-96BA-FE90C598193F}" type="pres">
      <dgm:prSet presAssocID="{3B8DCBF1-B80E-4277-9EA5-C186E626186B}" presName="background3" presStyleLbl="node3" presStyleIdx="6" presStyleCnt="9"/>
      <dgm:spPr/>
    </dgm:pt>
    <dgm:pt modelId="{480F90D2-967C-4B6F-AE19-8B0A14B52548}" type="pres">
      <dgm:prSet presAssocID="{3B8DCBF1-B80E-4277-9EA5-C186E626186B}" presName="text3" presStyleLbl="fgAcc3" presStyleIdx="6" presStyleCnt="9" custScaleX="127576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9262D4CD-E41F-4FBF-8B8F-DDDCAF455D85}" type="pres">
      <dgm:prSet presAssocID="{3B8DCBF1-B80E-4277-9EA5-C186E626186B}" presName="hierChild4" presStyleCnt="0"/>
      <dgm:spPr/>
    </dgm:pt>
    <dgm:pt modelId="{21E6449D-BAD9-4F1D-A47B-FD5FA0C9B0CE}" type="pres">
      <dgm:prSet presAssocID="{9CFF506A-7AA4-4394-B643-269A3D80AA2E}" presName="Name17" presStyleLbl="parChTrans1D3" presStyleIdx="7" presStyleCnt="9"/>
      <dgm:spPr/>
      <dgm:t>
        <a:bodyPr/>
        <a:lstStyle/>
        <a:p>
          <a:pPr latinLnBrk="1"/>
          <a:endParaRPr lang="ko-KR" altLang="en-US"/>
        </a:p>
      </dgm:t>
    </dgm:pt>
    <dgm:pt modelId="{A73EE60E-53B0-4821-9F14-ABEBBE2A7976}" type="pres">
      <dgm:prSet presAssocID="{E3C153C6-D5F1-4356-8555-6B58CCC72F71}" presName="hierRoot3" presStyleCnt="0"/>
      <dgm:spPr/>
    </dgm:pt>
    <dgm:pt modelId="{3E315197-41E9-4605-A181-DF11A635DBFA}" type="pres">
      <dgm:prSet presAssocID="{E3C153C6-D5F1-4356-8555-6B58CCC72F71}" presName="composite3" presStyleCnt="0"/>
      <dgm:spPr/>
    </dgm:pt>
    <dgm:pt modelId="{540F9464-AB80-4E15-8937-75C878C0B453}" type="pres">
      <dgm:prSet presAssocID="{E3C153C6-D5F1-4356-8555-6B58CCC72F71}" presName="background3" presStyleLbl="node3" presStyleIdx="7" presStyleCnt="9"/>
      <dgm:spPr/>
    </dgm:pt>
    <dgm:pt modelId="{662DE895-CC3D-4514-9042-145AB1DF1A86}" type="pres">
      <dgm:prSet presAssocID="{E3C153C6-D5F1-4356-8555-6B58CCC72F71}" presName="text3" presStyleLbl="fgAcc3" presStyleIdx="7" presStyleCnt="9" custScaleX="156800" custLinFactX="12379" custLinFactNeighborX="10000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635100F9-8086-4921-AAE5-B502B7DACEE5}" type="pres">
      <dgm:prSet presAssocID="{E3C153C6-D5F1-4356-8555-6B58CCC72F71}" presName="hierChild4" presStyleCnt="0"/>
      <dgm:spPr/>
    </dgm:pt>
    <dgm:pt modelId="{E7F5C626-E565-4900-802A-AC24F5385618}" type="pres">
      <dgm:prSet presAssocID="{B8378E4E-2B92-465F-A212-EA76F4374371}" presName="Name17" presStyleLbl="parChTrans1D3" presStyleIdx="8" presStyleCnt="9"/>
      <dgm:spPr/>
      <dgm:t>
        <a:bodyPr/>
        <a:lstStyle/>
        <a:p>
          <a:pPr latinLnBrk="1"/>
          <a:endParaRPr lang="ko-KR" altLang="en-US"/>
        </a:p>
      </dgm:t>
    </dgm:pt>
    <dgm:pt modelId="{791A659C-8CA7-4E00-86FE-759D34119CA2}" type="pres">
      <dgm:prSet presAssocID="{C7BBA779-984E-422E-8DD6-AAADEEC4C3A8}" presName="hierRoot3" presStyleCnt="0"/>
      <dgm:spPr/>
    </dgm:pt>
    <dgm:pt modelId="{C19D9962-5730-477B-BF82-67652FCF0A7B}" type="pres">
      <dgm:prSet presAssocID="{C7BBA779-984E-422E-8DD6-AAADEEC4C3A8}" presName="composite3" presStyleCnt="0"/>
      <dgm:spPr/>
    </dgm:pt>
    <dgm:pt modelId="{15CB72CD-AE40-487D-93F2-017FF5FF0C42}" type="pres">
      <dgm:prSet presAssocID="{C7BBA779-984E-422E-8DD6-AAADEEC4C3A8}" presName="background3" presStyleLbl="node3" presStyleIdx="8" presStyleCnt="9"/>
      <dgm:spPr/>
    </dgm:pt>
    <dgm:pt modelId="{34E61F3C-FAF8-4161-80CF-0AE047C0EC8D}" type="pres">
      <dgm:prSet presAssocID="{C7BBA779-984E-422E-8DD6-AAADEEC4C3A8}" presName="text3" presStyleLbl="fgAcc3" presStyleIdx="8" presStyleCnt="9" custScaleX="100830" custLinFactX="-77281" custLinFactNeighborX="-100000" custLinFactNeighborY="-390">
        <dgm:presLayoutVars>
          <dgm:chPref val="3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154C22EF-394B-4CCE-B985-C6841160383A}" type="pres">
      <dgm:prSet presAssocID="{C7BBA779-984E-422E-8DD6-AAADEEC4C3A8}" presName="hierChild4" presStyleCnt="0"/>
      <dgm:spPr/>
    </dgm:pt>
  </dgm:ptLst>
  <dgm:cxnLst>
    <dgm:cxn modelId="{E47FFB6F-74D7-4CBC-90E7-A904010CE146}" type="presOf" srcId="{3F2E684A-E75F-47B2-A0A5-8AF41C98FB77}" destId="{AD3FA850-7E5B-425F-9BF4-95F9DE48276F}" srcOrd="0" destOrd="0" presId="urn:microsoft.com/office/officeart/2005/8/layout/hierarchy1"/>
    <dgm:cxn modelId="{8DB7438D-8838-4BE0-A490-5D4ECC29A3AD}" type="presOf" srcId="{E2FA5E3D-A418-4BF8-BF9D-9B54DFCE69AD}" destId="{5E352DE2-C9E0-4271-9027-490468C1A74D}" srcOrd="0" destOrd="0" presId="urn:microsoft.com/office/officeart/2005/8/layout/hierarchy1"/>
    <dgm:cxn modelId="{72C1D1FA-32EE-4247-A33A-2F757C6A447B}" type="presOf" srcId="{3285E1E2-160E-4C2D-B8EB-8A500ED1B6F7}" destId="{3C383C75-800B-475C-B089-A295CC990C62}" srcOrd="0" destOrd="0" presId="urn:microsoft.com/office/officeart/2005/8/layout/hierarchy1"/>
    <dgm:cxn modelId="{CDE63DE9-F119-43C9-9EB1-A67D3180C298}" type="presOf" srcId="{07A49EE0-5A2E-49EE-907D-53CFE66E74B8}" destId="{B1AEB094-7C6B-44E1-BE21-FD239F9A9303}" srcOrd="0" destOrd="0" presId="urn:microsoft.com/office/officeart/2005/8/layout/hierarchy1"/>
    <dgm:cxn modelId="{367C2B48-5C3A-4B84-B767-36F73AD24190}" type="presOf" srcId="{E3C153C6-D5F1-4356-8555-6B58CCC72F71}" destId="{662DE895-CC3D-4514-9042-145AB1DF1A86}" srcOrd="0" destOrd="0" presId="urn:microsoft.com/office/officeart/2005/8/layout/hierarchy1"/>
    <dgm:cxn modelId="{C0BC386B-684E-43FD-8491-97417AE22EEE}" type="presOf" srcId="{09DA8DD9-828A-41CA-8FF6-B1506F5030A8}" destId="{4A2A3157-3C8D-4499-86BF-9343D4888E63}" srcOrd="0" destOrd="0" presId="urn:microsoft.com/office/officeart/2005/8/layout/hierarchy1"/>
    <dgm:cxn modelId="{6CF544DA-2E88-4F37-8EEB-18FC4C6B2CF7}" srcId="{07A49EE0-5A2E-49EE-907D-53CFE66E74B8}" destId="{3D84623F-2276-4C25-B9C8-B01560F3A53F}" srcOrd="1" destOrd="0" parTransId="{3285E1E2-160E-4C2D-B8EB-8A500ED1B6F7}" sibTransId="{5023F2E7-5A08-4676-B4C3-24A802EDB528}"/>
    <dgm:cxn modelId="{C468A127-F1AC-4D97-B6F9-02B3328C6B83}" srcId="{715128C5-1E1A-4576-A267-2AD0148FB74F}" destId="{07A49EE0-5A2E-49EE-907D-53CFE66E74B8}" srcOrd="0" destOrd="0" parTransId="{6E93632F-37E5-4FBC-95F8-F461037A78FB}" sibTransId="{23701744-4FEE-4472-8CDC-61DE53C574B9}"/>
    <dgm:cxn modelId="{D8CFCAF1-2E19-4A3D-9C29-FCBBE8D72C50}" srcId="{3D84623F-2276-4C25-B9C8-B01560F3A53F}" destId="{D99A2581-A14D-4F1E-AA43-5EC9B343C947}" srcOrd="2" destOrd="0" parTransId="{09DA8DD9-828A-41CA-8FF6-B1506F5030A8}" sibTransId="{FBF2B299-52F8-4853-B297-E55BF3FA81DF}"/>
    <dgm:cxn modelId="{D3281C73-1EE8-4EEF-A090-05F5FA1921B8}" type="presOf" srcId="{DFD2270C-EA36-4850-96AE-F71C4CC89C96}" destId="{FF94FA99-3A3B-4FB4-9603-82DD2BF7BF64}" srcOrd="0" destOrd="0" presId="urn:microsoft.com/office/officeart/2005/8/layout/hierarchy1"/>
    <dgm:cxn modelId="{1254A9ED-53E8-492F-AB59-3E6BD908794F}" type="presOf" srcId="{B8378E4E-2B92-465F-A212-EA76F4374371}" destId="{E7F5C626-E565-4900-802A-AC24F5385618}" srcOrd="0" destOrd="0" presId="urn:microsoft.com/office/officeart/2005/8/layout/hierarchy1"/>
    <dgm:cxn modelId="{DC18D745-F49C-41DB-985A-3DCB0BFDD29E}" type="presOf" srcId="{47C5654C-0BC4-4910-B22D-E95389916F4A}" destId="{5FE9CC48-F51D-4313-9662-EA25D3D1B5A1}" srcOrd="0" destOrd="0" presId="urn:microsoft.com/office/officeart/2005/8/layout/hierarchy1"/>
    <dgm:cxn modelId="{A12AFA91-7836-4E5A-A105-695D61015F82}" srcId="{603D3F8D-0973-4D49-B85A-B09BE9BEB057}" destId="{E136E384-9313-40EB-8956-18FF13EC9381}" srcOrd="0" destOrd="0" parTransId="{FF76EA1B-0C73-4675-9D56-33DE9F3C5BD9}" sibTransId="{6506404A-845D-4659-8885-2609F7E1FD9C}"/>
    <dgm:cxn modelId="{D8EBA761-9B4B-48B9-9375-CB057793BE7E}" type="presOf" srcId="{2F2142C0-19B5-4576-AF94-8E4770339D90}" destId="{1569B93C-37E2-41B3-BC26-33B5226406BD}" srcOrd="0" destOrd="0" presId="urn:microsoft.com/office/officeart/2005/8/layout/hierarchy1"/>
    <dgm:cxn modelId="{7D37DD9D-E8AD-4FBC-81AC-74D080941C74}" type="presOf" srcId="{5BB49722-9F88-4483-A88C-328894A14F61}" destId="{7D143C7D-029F-4926-8B08-69633B4D86EC}" srcOrd="0" destOrd="0" presId="urn:microsoft.com/office/officeart/2005/8/layout/hierarchy1"/>
    <dgm:cxn modelId="{C936A65C-0294-4FF2-A5A6-174456380053}" srcId="{07A49EE0-5A2E-49EE-907D-53CFE66E74B8}" destId="{603D3F8D-0973-4D49-B85A-B09BE9BEB057}" srcOrd="0" destOrd="0" parTransId="{68DD9CD1-E64B-477E-B838-E27412C3EC4B}" sibTransId="{393E2273-E06C-4154-91F0-EB0AC458E76A}"/>
    <dgm:cxn modelId="{E738D64A-85C8-4186-94EB-40AC4C475E6E}" type="presOf" srcId="{715128C5-1E1A-4576-A267-2AD0148FB74F}" destId="{F6D33F29-D688-4013-A59F-67FBEB8098DE}" srcOrd="0" destOrd="0" presId="urn:microsoft.com/office/officeart/2005/8/layout/hierarchy1"/>
    <dgm:cxn modelId="{61B31122-BF52-49BD-AB33-242126A74869}" srcId="{3D84623F-2276-4C25-B9C8-B01560F3A53F}" destId="{F864EC51-EE71-4E1C-9C3D-1BD795A34DBD}" srcOrd="0" destOrd="0" parTransId="{DFD2270C-EA36-4850-96AE-F71C4CC89C96}" sibTransId="{36D7F378-0B27-4529-8105-696553647C39}"/>
    <dgm:cxn modelId="{87E35545-DF8E-40DF-817E-AD87ECFBE8A0}" type="presOf" srcId="{D99A2581-A14D-4F1E-AA43-5EC9B343C947}" destId="{63517AEA-0002-42CA-857D-5B959D39D9B6}" srcOrd="0" destOrd="0" presId="urn:microsoft.com/office/officeart/2005/8/layout/hierarchy1"/>
    <dgm:cxn modelId="{3ACFE5FD-BC8F-4DCE-B007-EA7153C84DFD}" srcId="{3D84623F-2276-4C25-B9C8-B01560F3A53F}" destId="{E3C153C6-D5F1-4356-8555-6B58CCC72F71}" srcOrd="4" destOrd="0" parTransId="{9CFF506A-7AA4-4394-B643-269A3D80AA2E}" sibTransId="{F0BC85F9-05A8-4013-9A9C-1AC3D198F8A5}"/>
    <dgm:cxn modelId="{3C7BECAD-15A8-462E-9184-27687358F702}" type="presOf" srcId="{87B811F9-3A18-4BF0-BD72-98000E8245FA}" destId="{15A87778-ED3B-4FE3-B5C7-315B53140B80}" srcOrd="0" destOrd="0" presId="urn:microsoft.com/office/officeart/2005/8/layout/hierarchy1"/>
    <dgm:cxn modelId="{C1170647-5EB7-448F-B87D-19B8102BD3B8}" type="presOf" srcId="{FF76EA1B-0C73-4675-9D56-33DE9F3C5BD9}" destId="{7FCA87CD-6EEF-4DA9-821A-0F20550C9108}" srcOrd="0" destOrd="0" presId="urn:microsoft.com/office/officeart/2005/8/layout/hierarchy1"/>
    <dgm:cxn modelId="{D7C65ED5-8E13-42A6-8E3B-9F6A6068DDC7}" srcId="{603D3F8D-0973-4D49-B85A-B09BE9BEB057}" destId="{87B811F9-3A18-4BF0-BD72-98000E8245FA}" srcOrd="1" destOrd="0" parTransId="{3F2E684A-E75F-47B2-A0A5-8AF41C98FB77}" sibTransId="{3CB95964-502F-4FBC-AD42-E22FA897D160}"/>
    <dgm:cxn modelId="{6B918827-CA64-40AA-901D-662D09C997C9}" srcId="{3D84623F-2276-4C25-B9C8-B01560F3A53F}" destId="{07183DEE-C27D-4414-AD24-97AEEC9587D0}" srcOrd="1" destOrd="0" parTransId="{E2FA5E3D-A418-4BF8-BF9D-9B54DFCE69AD}" sibTransId="{8EDB53EA-A29B-4EB3-B9F5-B8DF988475A0}"/>
    <dgm:cxn modelId="{15435968-FC95-4355-8C3B-CCACB2FB5807}" type="presOf" srcId="{9CFF506A-7AA4-4394-B643-269A3D80AA2E}" destId="{21E6449D-BAD9-4F1D-A47B-FD5FA0C9B0CE}" srcOrd="0" destOrd="0" presId="urn:microsoft.com/office/officeart/2005/8/layout/hierarchy1"/>
    <dgm:cxn modelId="{24061DCE-701A-44F9-B523-11DB681C8E68}" srcId="{3D84623F-2276-4C25-B9C8-B01560F3A53F}" destId="{C7BBA779-984E-422E-8DD6-AAADEEC4C3A8}" srcOrd="5" destOrd="0" parTransId="{B8378E4E-2B92-465F-A212-EA76F4374371}" sibTransId="{D61FBA02-9352-4B81-865E-5C91B27F024B}"/>
    <dgm:cxn modelId="{C9AF0F3D-21BD-4C0D-B995-37502A22F863}" type="presOf" srcId="{E136E384-9313-40EB-8956-18FF13EC9381}" destId="{B5362787-B4DC-463B-9ABD-F1852F1E8C1B}" srcOrd="0" destOrd="0" presId="urn:microsoft.com/office/officeart/2005/8/layout/hierarchy1"/>
    <dgm:cxn modelId="{79660BDA-9580-40D5-9D1B-D9519513DAF4}" type="presOf" srcId="{07183DEE-C27D-4414-AD24-97AEEC9587D0}" destId="{F9E642C4-A67D-4043-A790-14757CBBDD63}" srcOrd="0" destOrd="0" presId="urn:microsoft.com/office/officeart/2005/8/layout/hierarchy1"/>
    <dgm:cxn modelId="{8A74130E-2104-4E31-AB6C-AB92E6EC61F1}" type="presOf" srcId="{3D84623F-2276-4C25-B9C8-B01560F3A53F}" destId="{D8DF1A13-1BA2-47BE-A9BC-E65929C8DBF2}" srcOrd="0" destOrd="0" presId="urn:microsoft.com/office/officeart/2005/8/layout/hierarchy1"/>
    <dgm:cxn modelId="{47421C69-EA13-4530-823A-3BA60CD1C7BD}" type="presOf" srcId="{C7BBA779-984E-422E-8DD6-AAADEEC4C3A8}" destId="{34E61F3C-FAF8-4161-80CF-0AE047C0EC8D}" srcOrd="0" destOrd="0" presId="urn:microsoft.com/office/officeart/2005/8/layout/hierarchy1"/>
    <dgm:cxn modelId="{3D8E40F1-3D35-4EF1-BA0D-CC75E89C304E}" type="presOf" srcId="{603D3F8D-0973-4D49-B85A-B09BE9BEB057}" destId="{AC97F5C4-BD11-49AE-974B-A0090D17DCD6}" srcOrd="0" destOrd="0" presId="urn:microsoft.com/office/officeart/2005/8/layout/hierarchy1"/>
    <dgm:cxn modelId="{90B49C6D-7B29-4755-94A4-ED3E7E453B44}" srcId="{603D3F8D-0973-4D49-B85A-B09BE9BEB057}" destId="{5BB49722-9F88-4483-A88C-328894A14F61}" srcOrd="2" destOrd="0" parTransId="{47C5654C-0BC4-4910-B22D-E95389916F4A}" sibTransId="{D0D5B9C2-3CA2-47F3-A13B-F15C15202F03}"/>
    <dgm:cxn modelId="{415AB413-144E-4C46-9F0C-AE661DAC55DA}" type="presOf" srcId="{F864EC51-EE71-4E1C-9C3D-1BD795A34DBD}" destId="{14CD68BB-720A-4EFF-9A01-5ABB3D0D89DD}" srcOrd="0" destOrd="0" presId="urn:microsoft.com/office/officeart/2005/8/layout/hierarchy1"/>
    <dgm:cxn modelId="{D00E7478-69A7-4D00-9E3D-3BDB3FD7CF5E}" type="presOf" srcId="{3B8DCBF1-B80E-4277-9EA5-C186E626186B}" destId="{480F90D2-967C-4B6F-AE19-8B0A14B52548}" srcOrd="0" destOrd="0" presId="urn:microsoft.com/office/officeart/2005/8/layout/hierarchy1"/>
    <dgm:cxn modelId="{F6AC1EFB-184B-4C5A-9756-8E0ACDD02D02}" srcId="{3D84623F-2276-4C25-B9C8-B01560F3A53F}" destId="{3B8DCBF1-B80E-4277-9EA5-C186E626186B}" srcOrd="3" destOrd="0" parTransId="{2F2142C0-19B5-4576-AF94-8E4770339D90}" sibTransId="{0B321D69-55FF-4512-A201-E806CF48E58A}"/>
    <dgm:cxn modelId="{290D90F7-6B11-4FAD-BB4C-0A51BE732722}" type="presOf" srcId="{68DD9CD1-E64B-477E-B838-E27412C3EC4B}" destId="{E5DA32B3-D21A-415A-9734-DF7A327F98FF}" srcOrd="0" destOrd="0" presId="urn:microsoft.com/office/officeart/2005/8/layout/hierarchy1"/>
    <dgm:cxn modelId="{1E00498F-6CEB-4A46-8EB0-0A923833CF0A}" type="presParOf" srcId="{F6D33F29-D688-4013-A59F-67FBEB8098DE}" destId="{EDEEAF08-AEA9-49BB-B49A-EDE8941A3F18}" srcOrd="0" destOrd="0" presId="urn:microsoft.com/office/officeart/2005/8/layout/hierarchy1"/>
    <dgm:cxn modelId="{8E844A21-CDA9-4DE5-9335-CBE1EE70797F}" type="presParOf" srcId="{EDEEAF08-AEA9-49BB-B49A-EDE8941A3F18}" destId="{67001F20-E18D-4985-8D9C-C45C6B90A64D}" srcOrd="0" destOrd="0" presId="urn:microsoft.com/office/officeart/2005/8/layout/hierarchy1"/>
    <dgm:cxn modelId="{3EB8E7EF-AE22-442E-9E94-602743E75804}" type="presParOf" srcId="{67001F20-E18D-4985-8D9C-C45C6B90A64D}" destId="{5299DC96-F8EC-41B0-B2B4-B37016724C86}" srcOrd="0" destOrd="0" presId="urn:microsoft.com/office/officeart/2005/8/layout/hierarchy1"/>
    <dgm:cxn modelId="{C4BF49F1-0280-49DA-8EE7-17BFF8D4447E}" type="presParOf" srcId="{67001F20-E18D-4985-8D9C-C45C6B90A64D}" destId="{B1AEB094-7C6B-44E1-BE21-FD239F9A9303}" srcOrd="1" destOrd="0" presId="urn:microsoft.com/office/officeart/2005/8/layout/hierarchy1"/>
    <dgm:cxn modelId="{802450DF-6CE8-43E8-8441-9C6A043F8CF3}" type="presParOf" srcId="{EDEEAF08-AEA9-49BB-B49A-EDE8941A3F18}" destId="{6E575991-F5E1-4A9C-AD4D-1678E6D848C2}" srcOrd="1" destOrd="0" presId="urn:microsoft.com/office/officeart/2005/8/layout/hierarchy1"/>
    <dgm:cxn modelId="{DC9C1144-F20B-412D-ACC1-321D3D0E2345}" type="presParOf" srcId="{6E575991-F5E1-4A9C-AD4D-1678E6D848C2}" destId="{E5DA32B3-D21A-415A-9734-DF7A327F98FF}" srcOrd="0" destOrd="0" presId="urn:microsoft.com/office/officeart/2005/8/layout/hierarchy1"/>
    <dgm:cxn modelId="{C955B2CE-43C1-4F22-91A7-762AC8D7A365}" type="presParOf" srcId="{6E575991-F5E1-4A9C-AD4D-1678E6D848C2}" destId="{8E6EFFCF-C88A-4719-9C96-7C3C11B5F44C}" srcOrd="1" destOrd="0" presId="urn:microsoft.com/office/officeart/2005/8/layout/hierarchy1"/>
    <dgm:cxn modelId="{03F225E7-411E-4A40-9AD2-BB1DCE0DE793}" type="presParOf" srcId="{8E6EFFCF-C88A-4719-9C96-7C3C11B5F44C}" destId="{3E3E3D43-CA1C-4EBA-9E75-2EF4353ED7F5}" srcOrd="0" destOrd="0" presId="urn:microsoft.com/office/officeart/2005/8/layout/hierarchy1"/>
    <dgm:cxn modelId="{5914944B-DE79-4342-8D7D-0F80A9C887D8}" type="presParOf" srcId="{3E3E3D43-CA1C-4EBA-9E75-2EF4353ED7F5}" destId="{70993BE7-7220-46A0-87C1-6C08E8B4F81D}" srcOrd="0" destOrd="0" presId="urn:microsoft.com/office/officeart/2005/8/layout/hierarchy1"/>
    <dgm:cxn modelId="{5BCFEC42-670A-4C53-B73B-A1C798381AC5}" type="presParOf" srcId="{3E3E3D43-CA1C-4EBA-9E75-2EF4353ED7F5}" destId="{AC97F5C4-BD11-49AE-974B-A0090D17DCD6}" srcOrd="1" destOrd="0" presId="urn:microsoft.com/office/officeart/2005/8/layout/hierarchy1"/>
    <dgm:cxn modelId="{C9138E69-9C39-417E-AB3D-3BA2C3318967}" type="presParOf" srcId="{8E6EFFCF-C88A-4719-9C96-7C3C11B5F44C}" destId="{B998B018-AD13-48D5-B9CA-02F542B3A6F2}" srcOrd="1" destOrd="0" presId="urn:microsoft.com/office/officeart/2005/8/layout/hierarchy1"/>
    <dgm:cxn modelId="{B8FC56B2-D9AD-4819-9633-ACDD178FBB5D}" type="presParOf" srcId="{B998B018-AD13-48D5-B9CA-02F542B3A6F2}" destId="{7FCA87CD-6EEF-4DA9-821A-0F20550C9108}" srcOrd="0" destOrd="0" presId="urn:microsoft.com/office/officeart/2005/8/layout/hierarchy1"/>
    <dgm:cxn modelId="{CE2BEC41-B9A1-4922-9561-224948ED38F4}" type="presParOf" srcId="{B998B018-AD13-48D5-B9CA-02F542B3A6F2}" destId="{548899C9-6242-4BBD-8C54-18E6D475BE9E}" srcOrd="1" destOrd="0" presId="urn:microsoft.com/office/officeart/2005/8/layout/hierarchy1"/>
    <dgm:cxn modelId="{03900A97-42A6-442D-8F09-748B0FE85C0C}" type="presParOf" srcId="{548899C9-6242-4BBD-8C54-18E6D475BE9E}" destId="{53D72A6E-8F36-423D-B880-9CAC1A73935B}" srcOrd="0" destOrd="0" presId="urn:microsoft.com/office/officeart/2005/8/layout/hierarchy1"/>
    <dgm:cxn modelId="{9DD51D5A-9AC8-435E-A3C7-0CB460766307}" type="presParOf" srcId="{53D72A6E-8F36-423D-B880-9CAC1A73935B}" destId="{28A00389-347E-49C9-B571-612F724C4875}" srcOrd="0" destOrd="0" presId="urn:microsoft.com/office/officeart/2005/8/layout/hierarchy1"/>
    <dgm:cxn modelId="{549F48BE-1849-452C-9A7C-D14AC227D572}" type="presParOf" srcId="{53D72A6E-8F36-423D-B880-9CAC1A73935B}" destId="{B5362787-B4DC-463B-9ABD-F1852F1E8C1B}" srcOrd="1" destOrd="0" presId="urn:microsoft.com/office/officeart/2005/8/layout/hierarchy1"/>
    <dgm:cxn modelId="{EAFC21D2-F027-4CEF-A8AF-640440D8DC4D}" type="presParOf" srcId="{548899C9-6242-4BBD-8C54-18E6D475BE9E}" destId="{42AAE4E2-B1B3-4C33-A3DB-F1E6176C5B20}" srcOrd="1" destOrd="0" presId="urn:microsoft.com/office/officeart/2005/8/layout/hierarchy1"/>
    <dgm:cxn modelId="{74EA64BE-7E7F-4270-B492-D1289E42BAF5}" type="presParOf" srcId="{B998B018-AD13-48D5-B9CA-02F542B3A6F2}" destId="{AD3FA850-7E5B-425F-9BF4-95F9DE48276F}" srcOrd="2" destOrd="0" presId="urn:microsoft.com/office/officeart/2005/8/layout/hierarchy1"/>
    <dgm:cxn modelId="{F5FDCA65-DE79-4B8B-B3C2-026A1AE21B0C}" type="presParOf" srcId="{B998B018-AD13-48D5-B9CA-02F542B3A6F2}" destId="{B4AEDC34-DAC6-4EB8-B6AE-DCD5B307B0E5}" srcOrd="3" destOrd="0" presId="urn:microsoft.com/office/officeart/2005/8/layout/hierarchy1"/>
    <dgm:cxn modelId="{035001B0-5D64-47EA-B645-04F53485FBF4}" type="presParOf" srcId="{B4AEDC34-DAC6-4EB8-B6AE-DCD5B307B0E5}" destId="{05902AC8-2C60-4C01-9826-A0C13765DAE0}" srcOrd="0" destOrd="0" presId="urn:microsoft.com/office/officeart/2005/8/layout/hierarchy1"/>
    <dgm:cxn modelId="{EF2191D8-7E4D-4606-90EE-B7ABFB042A36}" type="presParOf" srcId="{05902AC8-2C60-4C01-9826-A0C13765DAE0}" destId="{91709821-7B26-41A4-9408-5A05E7AEDD21}" srcOrd="0" destOrd="0" presId="urn:microsoft.com/office/officeart/2005/8/layout/hierarchy1"/>
    <dgm:cxn modelId="{9FE747AA-960C-4A72-85F2-16553B9D37E3}" type="presParOf" srcId="{05902AC8-2C60-4C01-9826-A0C13765DAE0}" destId="{15A87778-ED3B-4FE3-B5C7-315B53140B80}" srcOrd="1" destOrd="0" presId="urn:microsoft.com/office/officeart/2005/8/layout/hierarchy1"/>
    <dgm:cxn modelId="{0EAC3A11-E6B7-4684-9BB3-8CDDCACC9C92}" type="presParOf" srcId="{B4AEDC34-DAC6-4EB8-B6AE-DCD5B307B0E5}" destId="{FE2A3166-C3FB-4C7D-8F23-46FF6227A921}" srcOrd="1" destOrd="0" presId="urn:microsoft.com/office/officeart/2005/8/layout/hierarchy1"/>
    <dgm:cxn modelId="{D4530E36-026B-4102-A163-DA9DC354865D}" type="presParOf" srcId="{B998B018-AD13-48D5-B9CA-02F542B3A6F2}" destId="{5FE9CC48-F51D-4313-9662-EA25D3D1B5A1}" srcOrd="4" destOrd="0" presId="urn:microsoft.com/office/officeart/2005/8/layout/hierarchy1"/>
    <dgm:cxn modelId="{32A87B43-29C6-4DAF-8647-388D70F4732C}" type="presParOf" srcId="{B998B018-AD13-48D5-B9CA-02F542B3A6F2}" destId="{23FD3EFF-CA83-4477-B336-EE92428F0E0E}" srcOrd="5" destOrd="0" presId="urn:microsoft.com/office/officeart/2005/8/layout/hierarchy1"/>
    <dgm:cxn modelId="{12CC92BD-B84F-4B7D-921D-94EC1B6B18AB}" type="presParOf" srcId="{23FD3EFF-CA83-4477-B336-EE92428F0E0E}" destId="{21B80ACB-186F-45B5-A745-CA6EF1A533D6}" srcOrd="0" destOrd="0" presId="urn:microsoft.com/office/officeart/2005/8/layout/hierarchy1"/>
    <dgm:cxn modelId="{812F0A23-EA54-4663-BB57-3DBCDBCCB098}" type="presParOf" srcId="{21B80ACB-186F-45B5-A745-CA6EF1A533D6}" destId="{C84C4544-4A9D-4940-8A61-FE51F82002FE}" srcOrd="0" destOrd="0" presId="urn:microsoft.com/office/officeart/2005/8/layout/hierarchy1"/>
    <dgm:cxn modelId="{8819CFB3-A481-47A6-8F89-88F718044EB6}" type="presParOf" srcId="{21B80ACB-186F-45B5-A745-CA6EF1A533D6}" destId="{7D143C7D-029F-4926-8B08-69633B4D86EC}" srcOrd="1" destOrd="0" presId="urn:microsoft.com/office/officeart/2005/8/layout/hierarchy1"/>
    <dgm:cxn modelId="{32159840-93CA-447C-9A07-942E3F64916B}" type="presParOf" srcId="{23FD3EFF-CA83-4477-B336-EE92428F0E0E}" destId="{1861F5F0-5442-4261-9B60-0C3FD4380553}" srcOrd="1" destOrd="0" presId="urn:microsoft.com/office/officeart/2005/8/layout/hierarchy1"/>
    <dgm:cxn modelId="{FF23DD80-0628-40BE-BA0E-9F989A35F3C7}" type="presParOf" srcId="{6E575991-F5E1-4A9C-AD4D-1678E6D848C2}" destId="{3C383C75-800B-475C-B089-A295CC990C62}" srcOrd="2" destOrd="0" presId="urn:microsoft.com/office/officeart/2005/8/layout/hierarchy1"/>
    <dgm:cxn modelId="{6A2AEB6A-57DC-4A62-B573-D9D12E1D6D63}" type="presParOf" srcId="{6E575991-F5E1-4A9C-AD4D-1678E6D848C2}" destId="{6D1DE745-8514-4936-8AA5-ED8FE6D0C441}" srcOrd="3" destOrd="0" presId="urn:microsoft.com/office/officeart/2005/8/layout/hierarchy1"/>
    <dgm:cxn modelId="{FF872BD2-50E0-43F5-ACBF-B545C01A6E51}" type="presParOf" srcId="{6D1DE745-8514-4936-8AA5-ED8FE6D0C441}" destId="{271A6E7A-CC38-40F4-95D5-F43A5E37EA85}" srcOrd="0" destOrd="0" presId="urn:microsoft.com/office/officeart/2005/8/layout/hierarchy1"/>
    <dgm:cxn modelId="{F207870C-BFBE-4BB1-BF39-6298C0C34EB9}" type="presParOf" srcId="{271A6E7A-CC38-40F4-95D5-F43A5E37EA85}" destId="{35ECD298-A7E6-4E34-90C3-94798774EF68}" srcOrd="0" destOrd="0" presId="urn:microsoft.com/office/officeart/2005/8/layout/hierarchy1"/>
    <dgm:cxn modelId="{D16FCAC0-F4B5-4DCA-9D3C-EB5EB5B34F5B}" type="presParOf" srcId="{271A6E7A-CC38-40F4-95D5-F43A5E37EA85}" destId="{D8DF1A13-1BA2-47BE-A9BC-E65929C8DBF2}" srcOrd="1" destOrd="0" presId="urn:microsoft.com/office/officeart/2005/8/layout/hierarchy1"/>
    <dgm:cxn modelId="{006F9D05-0EB9-4770-A0BD-BF14F1B9F567}" type="presParOf" srcId="{6D1DE745-8514-4936-8AA5-ED8FE6D0C441}" destId="{E923D002-7641-460E-9126-E0BC871AAEF8}" srcOrd="1" destOrd="0" presId="urn:microsoft.com/office/officeart/2005/8/layout/hierarchy1"/>
    <dgm:cxn modelId="{1D826CA9-E169-403E-B2D2-DCDA4DC9A93E}" type="presParOf" srcId="{E923D002-7641-460E-9126-E0BC871AAEF8}" destId="{FF94FA99-3A3B-4FB4-9603-82DD2BF7BF64}" srcOrd="0" destOrd="0" presId="urn:microsoft.com/office/officeart/2005/8/layout/hierarchy1"/>
    <dgm:cxn modelId="{DB7FBF00-7984-4577-BAD2-3936E9852DE4}" type="presParOf" srcId="{E923D002-7641-460E-9126-E0BC871AAEF8}" destId="{FFF50819-C003-468C-94DA-4A5E452E7760}" srcOrd="1" destOrd="0" presId="urn:microsoft.com/office/officeart/2005/8/layout/hierarchy1"/>
    <dgm:cxn modelId="{E62D6F73-0259-4E8A-BE63-FF0CC092B6B7}" type="presParOf" srcId="{FFF50819-C003-468C-94DA-4A5E452E7760}" destId="{8FAC7A92-F4E2-4632-8C87-B5FCDF502368}" srcOrd="0" destOrd="0" presId="urn:microsoft.com/office/officeart/2005/8/layout/hierarchy1"/>
    <dgm:cxn modelId="{248AC96F-E4F9-4F6E-96E5-6D7979AC4F3E}" type="presParOf" srcId="{8FAC7A92-F4E2-4632-8C87-B5FCDF502368}" destId="{69FC29C8-70E0-4F4C-A966-FB6EC62CE0E7}" srcOrd="0" destOrd="0" presId="urn:microsoft.com/office/officeart/2005/8/layout/hierarchy1"/>
    <dgm:cxn modelId="{4B9E6B52-4513-49FF-AF40-02CD029CA600}" type="presParOf" srcId="{8FAC7A92-F4E2-4632-8C87-B5FCDF502368}" destId="{14CD68BB-720A-4EFF-9A01-5ABB3D0D89DD}" srcOrd="1" destOrd="0" presId="urn:microsoft.com/office/officeart/2005/8/layout/hierarchy1"/>
    <dgm:cxn modelId="{754F4612-58EA-42A0-AAA2-808FC7D0D01B}" type="presParOf" srcId="{FFF50819-C003-468C-94DA-4A5E452E7760}" destId="{7D271B32-BAA0-46E7-A0B1-2E518A7156CB}" srcOrd="1" destOrd="0" presId="urn:microsoft.com/office/officeart/2005/8/layout/hierarchy1"/>
    <dgm:cxn modelId="{D3FFBB2A-857A-4054-BC52-CCEF04CF4081}" type="presParOf" srcId="{E923D002-7641-460E-9126-E0BC871AAEF8}" destId="{5E352DE2-C9E0-4271-9027-490468C1A74D}" srcOrd="2" destOrd="0" presId="urn:microsoft.com/office/officeart/2005/8/layout/hierarchy1"/>
    <dgm:cxn modelId="{7CAA43E6-D309-4525-8374-0CFCD266DE1B}" type="presParOf" srcId="{E923D002-7641-460E-9126-E0BC871AAEF8}" destId="{7FF32324-7675-4573-8A7C-FE2FAD4A5555}" srcOrd="3" destOrd="0" presId="urn:microsoft.com/office/officeart/2005/8/layout/hierarchy1"/>
    <dgm:cxn modelId="{F64B6739-5350-4558-9797-3761210E96D6}" type="presParOf" srcId="{7FF32324-7675-4573-8A7C-FE2FAD4A5555}" destId="{21272AAA-776C-40F2-861B-54BE9AD585AB}" srcOrd="0" destOrd="0" presId="urn:microsoft.com/office/officeart/2005/8/layout/hierarchy1"/>
    <dgm:cxn modelId="{1EEDB1D8-5C9A-4B3F-98D0-B0C62A64B86C}" type="presParOf" srcId="{21272AAA-776C-40F2-861B-54BE9AD585AB}" destId="{FD6A2B46-A948-46F8-B6ED-B151A45700DA}" srcOrd="0" destOrd="0" presId="urn:microsoft.com/office/officeart/2005/8/layout/hierarchy1"/>
    <dgm:cxn modelId="{B84737BB-B7A5-4CEB-BDEB-107C8FBDF2FD}" type="presParOf" srcId="{21272AAA-776C-40F2-861B-54BE9AD585AB}" destId="{F9E642C4-A67D-4043-A790-14757CBBDD63}" srcOrd="1" destOrd="0" presId="urn:microsoft.com/office/officeart/2005/8/layout/hierarchy1"/>
    <dgm:cxn modelId="{AD30011E-1376-48A8-8F32-76B5797D712B}" type="presParOf" srcId="{7FF32324-7675-4573-8A7C-FE2FAD4A5555}" destId="{FA31B236-D4F3-4310-8C00-16E5D76EA626}" srcOrd="1" destOrd="0" presId="urn:microsoft.com/office/officeart/2005/8/layout/hierarchy1"/>
    <dgm:cxn modelId="{F253A89B-5408-4063-BFE7-306761C40217}" type="presParOf" srcId="{E923D002-7641-460E-9126-E0BC871AAEF8}" destId="{4A2A3157-3C8D-4499-86BF-9343D4888E63}" srcOrd="4" destOrd="0" presId="urn:microsoft.com/office/officeart/2005/8/layout/hierarchy1"/>
    <dgm:cxn modelId="{5812A2DB-C6ED-4A25-998B-B487C28FBA5A}" type="presParOf" srcId="{E923D002-7641-460E-9126-E0BC871AAEF8}" destId="{CFA6B92A-C8A8-4D1A-AB43-A886AF37EE60}" srcOrd="5" destOrd="0" presId="urn:microsoft.com/office/officeart/2005/8/layout/hierarchy1"/>
    <dgm:cxn modelId="{403B9F22-621B-43D1-84C0-642956B84F6E}" type="presParOf" srcId="{CFA6B92A-C8A8-4D1A-AB43-A886AF37EE60}" destId="{91ED9D66-B03C-4350-A184-F21A16AE5D2C}" srcOrd="0" destOrd="0" presId="urn:microsoft.com/office/officeart/2005/8/layout/hierarchy1"/>
    <dgm:cxn modelId="{C35C4968-8D3F-4BD4-A8D2-06F45B6F4EE5}" type="presParOf" srcId="{91ED9D66-B03C-4350-A184-F21A16AE5D2C}" destId="{8D7C36A5-14F0-4250-BD0F-674A402DB932}" srcOrd="0" destOrd="0" presId="urn:microsoft.com/office/officeart/2005/8/layout/hierarchy1"/>
    <dgm:cxn modelId="{D95FFB2E-EA35-4FE9-A81D-58AA1433234A}" type="presParOf" srcId="{91ED9D66-B03C-4350-A184-F21A16AE5D2C}" destId="{63517AEA-0002-42CA-857D-5B959D39D9B6}" srcOrd="1" destOrd="0" presId="urn:microsoft.com/office/officeart/2005/8/layout/hierarchy1"/>
    <dgm:cxn modelId="{59BA0718-441A-4AA9-B193-87A8EFF3D8D8}" type="presParOf" srcId="{CFA6B92A-C8A8-4D1A-AB43-A886AF37EE60}" destId="{0623FB55-4ABD-42C2-B7EC-BCF95E1039DF}" srcOrd="1" destOrd="0" presId="urn:microsoft.com/office/officeart/2005/8/layout/hierarchy1"/>
    <dgm:cxn modelId="{4CD570B1-670A-4C6D-8CE8-0160F71B26E0}" type="presParOf" srcId="{E923D002-7641-460E-9126-E0BC871AAEF8}" destId="{1569B93C-37E2-41B3-BC26-33B5226406BD}" srcOrd="6" destOrd="0" presId="urn:microsoft.com/office/officeart/2005/8/layout/hierarchy1"/>
    <dgm:cxn modelId="{0465B2A3-7606-433B-BDE1-68299597DF11}" type="presParOf" srcId="{E923D002-7641-460E-9126-E0BC871AAEF8}" destId="{001CDFD2-86B3-4EA6-8312-C68E49450182}" srcOrd="7" destOrd="0" presId="urn:microsoft.com/office/officeart/2005/8/layout/hierarchy1"/>
    <dgm:cxn modelId="{98ED9E6D-4F48-4188-BD38-9BD13DFFDFF9}" type="presParOf" srcId="{001CDFD2-86B3-4EA6-8312-C68E49450182}" destId="{5261FC2A-DE66-4C37-A3A4-7772397F4C9A}" srcOrd="0" destOrd="0" presId="urn:microsoft.com/office/officeart/2005/8/layout/hierarchy1"/>
    <dgm:cxn modelId="{73EC22C0-26AC-4016-B45E-EA1CB387082F}" type="presParOf" srcId="{5261FC2A-DE66-4C37-A3A4-7772397F4C9A}" destId="{81D77697-E63C-4569-96BA-FE90C598193F}" srcOrd="0" destOrd="0" presId="urn:microsoft.com/office/officeart/2005/8/layout/hierarchy1"/>
    <dgm:cxn modelId="{47F95B8D-642D-454D-A7DA-FD89B7F6440B}" type="presParOf" srcId="{5261FC2A-DE66-4C37-A3A4-7772397F4C9A}" destId="{480F90D2-967C-4B6F-AE19-8B0A14B52548}" srcOrd="1" destOrd="0" presId="urn:microsoft.com/office/officeart/2005/8/layout/hierarchy1"/>
    <dgm:cxn modelId="{F313AC2A-89BF-49AB-B1FA-9CF05AEB1684}" type="presParOf" srcId="{001CDFD2-86B3-4EA6-8312-C68E49450182}" destId="{9262D4CD-E41F-4FBF-8B8F-DDDCAF455D85}" srcOrd="1" destOrd="0" presId="urn:microsoft.com/office/officeart/2005/8/layout/hierarchy1"/>
    <dgm:cxn modelId="{2FC79B88-681B-40D3-BAB6-EB36AA272795}" type="presParOf" srcId="{E923D002-7641-460E-9126-E0BC871AAEF8}" destId="{21E6449D-BAD9-4F1D-A47B-FD5FA0C9B0CE}" srcOrd="8" destOrd="0" presId="urn:microsoft.com/office/officeart/2005/8/layout/hierarchy1"/>
    <dgm:cxn modelId="{8E0CE30B-3061-4FBE-8D96-627587AFB609}" type="presParOf" srcId="{E923D002-7641-460E-9126-E0BC871AAEF8}" destId="{A73EE60E-53B0-4821-9F14-ABEBBE2A7976}" srcOrd="9" destOrd="0" presId="urn:microsoft.com/office/officeart/2005/8/layout/hierarchy1"/>
    <dgm:cxn modelId="{689AE9EE-1D4F-4ABB-86BE-F0C325C3D1AE}" type="presParOf" srcId="{A73EE60E-53B0-4821-9F14-ABEBBE2A7976}" destId="{3E315197-41E9-4605-A181-DF11A635DBFA}" srcOrd="0" destOrd="0" presId="urn:microsoft.com/office/officeart/2005/8/layout/hierarchy1"/>
    <dgm:cxn modelId="{B0DF7A02-2806-4676-9E10-AE4F94A48985}" type="presParOf" srcId="{3E315197-41E9-4605-A181-DF11A635DBFA}" destId="{540F9464-AB80-4E15-8937-75C878C0B453}" srcOrd="0" destOrd="0" presId="urn:microsoft.com/office/officeart/2005/8/layout/hierarchy1"/>
    <dgm:cxn modelId="{C4D9E3BA-5B4A-406B-8935-18C0F5A7B78A}" type="presParOf" srcId="{3E315197-41E9-4605-A181-DF11A635DBFA}" destId="{662DE895-CC3D-4514-9042-145AB1DF1A86}" srcOrd="1" destOrd="0" presId="urn:microsoft.com/office/officeart/2005/8/layout/hierarchy1"/>
    <dgm:cxn modelId="{CD6BEEC4-F9AB-4FAD-BE62-E35F697481D1}" type="presParOf" srcId="{A73EE60E-53B0-4821-9F14-ABEBBE2A7976}" destId="{635100F9-8086-4921-AAE5-B502B7DACEE5}" srcOrd="1" destOrd="0" presId="urn:microsoft.com/office/officeart/2005/8/layout/hierarchy1"/>
    <dgm:cxn modelId="{D634AEB2-6910-40F5-94E0-8FBAB9EA516D}" type="presParOf" srcId="{E923D002-7641-460E-9126-E0BC871AAEF8}" destId="{E7F5C626-E565-4900-802A-AC24F5385618}" srcOrd="10" destOrd="0" presId="urn:microsoft.com/office/officeart/2005/8/layout/hierarchy1"/>
    <dgm:cxn modelId="{634199DE-C4ED-486D-A0D7-BCF7B6687B85}" type="presParOf" srcId="{E923D002-7641-460E-9126-E0BC871AAEF8}" destId="{791A659C-8CA7-4E00-86FE-759D34119CA2}" srcOrd="11" destOrd="0" presId="urn:microsoft.com/office/officeart/2005/8/layout/hierarchy1"/>
    <dgm:cxn modelId="{49756DCE-FE6D-44BA-8D8A-A0F7B6F8E0E0}" type="presParOf" srcId="{791A659C-8CA7-4E00-86FE-759D34119CA2}" destId="{C19D9962-5730-477B-BF82-67652FCF0A7B}" srcOrd="0" destOrd="0" presId="urn:microsoft.com/office/officeart/2005/8/layout/hierarchy1"/>
    <dgm:cxn modelId="{1373F288-435B-4782-AD6B-27BB3F111B2F}" type="presParOf" srcId="{C19D9962-5730-477B-BF82-67652FCF0A7B}" destId="{15CB72CD-AE40-487D-93F2-017FF5FF0C42}" srcOrd="0" destOrd="0" presId="urn:microsoft.com/office/officeart/2005/8/layout/hierarchy1"/>
    <dgm:cxn modelId="{B377FC86-F8CC-481A-BD08-00428D3AB14C}" type="presParOf" srcId="{C19D9962-5730-477B-BF82-67652FCF0A7B}" destId="{34E61F3C-FAF8-4161-80CF-0AE047C0EC8D}" srcOrd="1" destOrd="0" presId="urn:microsoft.com/office/officeart/2005/8/layout/hierarchy1"/>
    <dgm:cxn modelId="{2EA7CB0C-907A-4D83-B744-D00BBA220023}" type="presParOf" srcId="{791A659C-8CA7-4E00-86FE-759D34119CA2}" destId="{154C22EF-394B-4CCE-B985-C684116038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F5C626-E565-4900-802A-AC24F5385618}">
      <dsp:nvSpPr>
        <dsp:cNvPr id="0" name=""/>
        <dsp:cNvSpPr/>
      </dsp:nvSpPr>
      <dsp:spPr>
        <a:xfrm>
          <a:off x="6218208" y="2586241"/>
          <a:ext cx="473080" cy="1956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4888"/>
              </a:lnTo>
              <a:lnTo>
                <a:pt x="473080" y="134888"/>
              </a:lnTo>
              <a:lnTo>
                <a:pt x="473080" y="1956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E6449D-BAD9-4F1D-A47B-FD5FA0C9B0CE}">
      <dsp:nvSpPr>
        <dsp:cNvPr id="0" name=""/>
        <dsp:cNvSpPr/>
      </dsp:nvSpPr>
      <dsp:spPr>
        <a:xfrm>
          <a:off x="6218208" y="2586241"/>
          <a:ext cx="1382412" cy="1972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513"/>
              </a:lnTo>
              <a:lnTo>
                <a:pt x="1382412" y="136513"/>
              </a:lnTo>
              <a:lnTo>
                <a:pt x="1382412" y="197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69B93C-37E2-41B3-BC26-33B5226406BD}">
      <dsp:nvSpPr>
        <dsp:cNvPr id="0" name=""/>
        <dsp:cNvSpPr/>
      </dsp:nvSpPr>
      <dsp:spPr>
        <a:xfrm>
          <a:off x="5784950" y="2586241"/>
          <a:ext cx="433258" cy="197281"/>
        </a:xfrm>
        <a:custGeom>
          <a:avLst/>
          <a:gdLst/>
          <a:ahLst/>
          <a:cxnLst/>
          <a:rect l="0" t="0" r="0" b="0"/>
          <a:pathLst>
            <a:path>
              <a:moveTo>
                <a:pt x="433258" y="0"/>
              </a:moveTo>
              <a:lnTo>
                <a:pt x="433258" y="136513"/>
              </a:lnTo>
              <a:lnTo>
                <a:pt x="0" y="136513"/>
              </a:lnTo>
              <a:lnTo>
                <a:pt x="0" y="197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2A3157-3C8D-4499-86BF-9343D4888E63}">
      <dsp:nvSpPr>
        <dsp:cNvPr id="0" name=""/>
        <dsp:cNvSpPr/>
      </dsp:nvSpPr>
      <dsp:spPr>
        <a:xfrm>
          <a:off x="4788249" y="2586241"/>
          <a:ext cx="1429958" cy="197281"/>
        </a:xfrm>
        <a:custGeom>
          <a:avLst/>
          <a:gdLst/>
          <a:ahLst/>
          <a:cxnLst/>
          <a:rect l="0" t="0" r="0" b="0"/>
          <a:pathLst>
            <a:path>
              <a:moveTo>
                <a:pt x="1429958" y="0"/>
              </a:moveTo>
              <a:lnTo>
                <a:pt x="1429958" y="136513"/>
              </a:lnTo>
              <a:lnTo>
                <a:pt x="0" y="136513"/>
              </a:lnTo>
              <a:lnTo>
                <a:pt x="0" y="197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E352DE2-C9E0-4271-9027-490468C1A74D}">
      <dsp:nvSpPr>
        <dsp:cNvPr id="0" name=""/>
        <dsp:cNvSpPr/>
      </dsp:nvSpPr>
      <dsp:spPr>
        <a:xfrm>
          <a:off x="3720319" y="2586241"/>
          <a:ext cx="2497888" cy="204812"/>
        </a:xfrm>
        <a:custGeom>
          <a:avLst/>
          <a:gdLst/>
          <a:ahLst/>
          <a:cxnLst/>
          <a:rect l="0" t="0" r="0" b="0"/>
          <a:pathLst>
            <a:path>
              <a:moveTo>
                <a:pt x="2497888" y="0"/>
              </a:moveTo>
              <a:lnTo>
                <a:pt x="2497888" y="144044"/>
              </a:lnTo>
              <a:lnTo>
                <a:pt x="0" y="144044"/>
              </a:lnTo>
              <a:lnTo>
                <a:pt x="0" y="204812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94FA99-3A3B-4FB4-9603-82DD2BF7BF64}">
      <dsp:nvSpPr>
        <dsp:cNvPr id="0" name=""/>
        <dsp:cNvSpPr/>
      </dsp:nvSpPr>
      <dsp:spPr>
        <a:xfrm>
          <a:off x="2888996" y="2586241"/>
          <a:ext cx="3329211" cy="197281"/>
        </a:xfrm>
        <a:custGeom>
          <a:avLst/>
          <a:gdLst/>
          <a:ahLst/>
          <a:cxnLst/>
          <a:rect l="0" t="0" r="0" b="0"/>
          <a:pathLst>
            <a:path>
              <a:moveTo>
                <a:pt x="3329211" y="0"/>
              </a:moveTo>
              <a:lnTo>
                <a:pt x="3329211" y="136513"/>
              </a:lnTo>
              <a:lnTo>
                <a:pt x="0" y="136513"/>
              </a:lnTo>
              <a:lnTo>
                <a:pt x="0" y="19728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383C75-800B-475C-B089-A295CC990C62}">
      <dsp:nvSpPr>
        <dsp:cNvPr id="0" name=""/>
        <dsp:cNvSpPr/>
      </dsp:nvSpPr>
      <dsp:spPr>
        <a:xfrm>
          <a:off x="3935262" y="1955852"/>
          <a:ext cx="2282946" cy="21384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3074"/>
              </a:lnTo>
              <a:lnTo>
                <a:pt x="2282946" y="153074"/>
              </a:lnTo>
              <a:lnTo>
                <a:pt x="2282946" y="21384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9CC48-F51D-4313-9662-EA25D3D1B5A1}">
      <dsp:nvSpPr>
        <dsp:cNvPr id="0" name=""/>
        <dsp:cNvSpPr/>
      </dsp:nvSpPr>
      <dsp:spPr>
        <a:xfrm>
          <a:off x="1227394" y="2604569"/>
          <a:ext cx="681973" cy="150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0189"/>
              </a:lnTo>
              <a:lnTo>
                <a:pt x="681973" y="90189"/>
              </a:lnTo>
              <a:lnTo>
                <a:pt x="681973" y="150957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3FA850-7E5B-425F-9BF4-95F9DE48276F}">
      <dsp:nvSpPr>
        <dsp:cNvPr id="0" name=""/>
        <dsp:cNvSpPr/>
      </dsp:nvSpPr>
      <dsp:spPr>
        <a:xfrm>
          <a:off x="1130349" y="2604569"/>
          <a:ext cx="97045" cy="159501"/>
        </a:xfrm>
        <a:custGeom>
          <a:avLst/>
          <a:gdLst/>
          <a:ahLst/>
          <a:cxnLst/>
          <a:rect l="0" t="0" r="0" b="0"/>
          <a:pathLst>
            <a:path>
              <a:moveTo>
                <a:pt x="97045" y="0"/>
              </a:moveTo>
              <a:lnTo>
                <a:pt x="97045" y="98732"/>
              </a:lnTo>
              <a:lnTo>
                <a:pt x="0" y="98732"/>
              </a:lnTo>
              <a:lnTo>
                <a:pt x="0" y="159501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CA87CD-6EEF-4DA9-821A-0F20550C9108}">
      <dsp:nvSpPr>
        <dsp:cNvPr id="0" name=""/>
        <dsp:cNvSpPr/>
      </dsp:nvSpPr>
      <dsp:spPr>
        <a:xfrm>
          <a:off x="344685" y="2604569"/>
          <a:ext cx="882708" cy="178953"/>
        </a:xfrm>
        <a:custGeom>
          <a:avLst/>
          <a:gdLst/>
          <a:ahLst/>
          <a:cxnLst/>
          <a:rect l="0" t="0" r="0" b="0"/>
          <a:pathLst>
            <a:path>
              <a:moveTo>
                <a:pt x="882708" y="0"/>
              </a:moveTo>
              <a:lnTo>
                <a:pt x="882708" y="118185"/>
              </a:lnTo>
              <a:lnTo>
                <a:pt x="0" y="118185"/>
              </a:lnTo>
              <a:lnTo>
                <a:pt x="0" y="178953"/>
              </a:lnTo>
            </a:path>
          </a:pathLst>
        </a:custGeom>
        <a:noFill/>
        <a:ln w="254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DA32B3-D21A-415A-9734-DF7A327F98FF}">
      <dsp:nvSpPr>
        <dsp:cNvPr id="0" name=""/>
        <dsp:cNvSpPr/>
      </dsp:nvSpPr>
      <dsp:spPr>
        <a:xfrm>
          <a:off x="1227394" y="1955852"/>
          <a:ext cx="2707867" cy="232171"/>
        </a:xfrm>
        <a:custGeom>
          <a:avLst/>
          <a:gdLst/>
          <a:ahLst/>
          <a:cxnLst/>
          <a:rect l="0" t="0" r="0" b="0"/>
          <a:pathLst>
            <a:path>
              <a:moveTo>
                <a:pt x="2707867" y="0"/>
              </a:moveTo>
              <a:lnTo>
                <a:pt x="2707867" y="171402"/>
              </a:lnTo>
              <a:lnTo>
                <a:pt x="0" y="171402"/>
              </a:lnTo>
              <a:lnTo>
                <a:pt x="0" y="23217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99DC96-F8EC-41B0-B2B4-B37016724C86}">
      <dsp:nvSpPr>
        <dsp:cNvPr id="0" name=""/>
        <dsp:cNvSpPr/>
      </dsp:nvSpPr>
      <dsp:spPr>
        <a:xfrm>
          <a:off x="2806088" y="1144170"/>
          <a:ext cx="2258347" cy="811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AEB094-7C6B-44E1-BE21-FD239F9A9303}">
      <dsp:nvSpPr>
        <dsp:cNvPr id="0" name=""/>
        <dsp:cNvSpPr/>
      </dsp:nvSpPr>
      <dsp:spPr>
        <a:xfrm>
          <a:off x="2878974" y="1213411"/>
          <a:ext cx="2258347" cy="811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1800" kern="1200" dirty="0"/>
            <a:t>Power plant Project</a:t>
          </a:r>
          <a:endParaRPr lang="ko-KR" altLang="en-US" sz="1800" kern="1200" dirty="0"/>
        </a:p>
      </dsp:txBody>
      <dsp:txXfrm>
        <a:off x="2902747" y="1237184"/>
        <a:ext cx="2210801" cy="764136"/>
      </dsp:txXfrm>
    </dsp:sp>
    <dsp:sp modelId="{70993BE7-7220-46A0-87C1-6C08E8B4F81D}">
      <dsp:nvSpPr>
        <dsp:cNvPr id="0" name=""/>
        <dsp:cNvSpPr/>
      </dsp:nvSpPr>
      <dsp:spPr>
        <a:xfrm>
          <a:off x="899406" y="2188024"/>
          <a:ext cx="65597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97F5C4-BD11-49AE-974B-A0090D17DCD6}">
      <dsp:nvSpPr>
        <dsp:cNvPr id="0" name=""/>
        <dsp:cNvSpPr/>
      </dsp:nvSpPr>
      <dsp:spPr>
        <a:xfrm>
          <a:off x="972292" y="2257266"/>
          <a:ext cx="655975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Document</a:t>
          </a:r>
          <a:endParaRPr lang="ko-KR" altLang="en-US" sz="900" kern="1200"/>
        </a:p>
      </dsp:txBody>
      <dsp:txXfrm>
        <a:off x="984492" y="2269466"/>
        <a:ext cx="631575" cy="392144"/>
      </dsp:txXfrm>
    </dsp:sp>
    <dsp:sp modelId="{28A00389-347E-49C9-B571-612F724C4875}">
      <dsp:nvSpPr>
        <dsp:cNvPr id="0" name=""/>
        <dsp:cNvSpPr/>
      </dsp:nvSpPr>
      <dsp:spPr>
        <a:xfrm>
          <a:off x="16697" y="2783523"/>
          <a:ext cx="65597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362787-B4DC-463B-9ABD-F1852F1E8C1B}">
      <dsp:nvSpPr>
        <dsp:cNvPr id="0" name=""/>
        <dsp:cNvSpPr/>
      </dsp:nvSpPr>
      <dsp:spPr>
        <a:xfrm>
          <a:off x="89584" y="2852765"/>
          <a:ext cx="655975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Time control</a:t>
          </a:r>
          <a:endParaRPr lang="ko-KR" altLang="en-US" sz="900" kern="1200"/>
        </a:p>
      </dsp:txBody>
      <dsp:txXfrm>
        <a:off x="101784" y="2864965"/>
        <a:ext cx="631575" cy="392144"/>
      </dsp:txXfrm>
    </dsp:sp>
    <dsp:sp modelId="{91709821-7B26-41A4-9408-5A05E7AEDD21}">
      <dsp:nvSpPr>
        <dsp:cNvPr id="0" name=""/>
        <dsp:cNvSpPr/>
      </dsp:nvSpPr>
      <dsp:spPr>
        <a:xfrm>
          <a:off x="802361" y="2764070"/>
          <a:ext cx="65597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87778-ED3B-4FE3-B5C7-315B53140B80}">
      <dsp:nvSpPr>
        <dsp:cNvPr id="0" name=""/>
        <dsp:cNvSpPr/>
      </dsp:nvSpPr>
      <dsp:spPr>
        <a:xfrm>
          <a:off x="875247" y="2833312"/>
          <a:ext cx="655975" cy="41654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Plant Document</a:t>
          </a:r>
          <a:endParaRPr lang="ko-KR" altLang="en-US" sz="900" kern="1200"/>
        </a:p>
      </dsp:txBody>
      <dsp:txXfrm>
        <a:off x="887447" y="2845512"/>
        <a:ext cx="631575" cy="392144"/>
      </dsp:txXfrm>
    </dsp:sp>
    <dsp:sp modelId="{C84C4544-4A9D-4940-8A61-FE51F82002FE}">
      <dsp:nvSpPr>
        <dsp:cNvPr id="0" name=""/>
        <dsp:cNvSpPr/>
      </dsp:nvSpPr>
      <dsp:spPr>
        <a:xfrm>
          <a:off x="1503804" y="2755527"/>
          <a:ext cx="811127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143C7D-029F-4926-8B08-69633B4D86EC}">
      <dsp:nvSpPr>
        <dsp:cNvPr id="0" name=""/>
        <dsp:cNvSpPr/>
      </dsp:nvSpPr>
      <dsp:spPr>
        <a:xfrm>
          <a:off x="1576690" y="2824769"/>
          <a:ext cx="811127" cy="41654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Maintenance Manual</a:t>
          </a:r>
          <a:endParaRPr lang="ko-KR" altLang="en-US" sz="900" kern="1200" dirty="0"/>
        </a:p>
      </dsp:txBody>
      <dsp:txXfrm>
        <a:off x="1588890" y="2836969"/>
        <a:ext cx="786727" cy="392144"/>
      </dsp:txXfrm>
    </dsp:sp>
    <dsp:sp modelId="{35ECD298-A7E6-4E34-90C3-94798774EF68}">
      <dsp:nvSpPr>
        <dsp:cNvPr id="0" name=""/>
        <dsp:cNvSpPr/>
      </dsp:nvSpPr>
      <dsp:spPr>
        <a:xfrm>
          <a:off x="5890220" y="2169696"/>
          <a:ext cx="65597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F1A13-1BA2-47BE-A9BC-E65929C8DBF2}">
      <dsp:nvSpPr>
        <dsp:cNvPr id="0" name=""/>
        <dsp:cNvSpPr/>
      </dsp:nvSpPr>
      <dsp:spPr>
        <a:xfrm>
          <a:off x="5963107" y="2238938"/>
          <a:ext cx="655975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Plant</a:t>
          </a:r>
          <a:endParaRPr lang="ko-KR" altLang="en-US" sz="900" kern="1200"/>
        </a:p>
      </dsp:txBody>
      <dsp:txXfrm>
        <a:off x="5975307" y="2251138"/>
        <a:ext cx="631575" cy="392144"/>
      </dsp:txXfrm>
    </dsp:sp>
    <dsp:sp modelId="{69FC29C8-70E0-4F4C-A966-FB6EC62CE0E7}">
      <dsp:nvSpPr>
        <dsp:cNvPr id="0" name=""/>
        <dsp:cNvSpPr/>
      </dsp:nvSpPr>
      <dsp:spPr>
        <a:xfrm>
          <a:off x="2561009" y="2783523"/>
          <a:ext cx="65597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CD68BB-720A-4EFF-9A01-5ABB3D0D89DD}">
      <dsp:nvSpPr>
        <dsp:cNvPr id="0" name=""/>
        <dsp:cNvSpPr/>
      </dsp:nvSpPr>
      <dsp:spPr>
        <a:xfrm>
          <a:off x="2633895" y="2852765"/>
          <a:ext cx="655975" cy="41654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Design</a:t>
          </a:r>
        </a:p>
      </dsp:txBody>
      <dsp:txXfrm>
        <a:off x="2646095" y="2864965"/>
        <a:ext cx="631575" cy="392144"/>
      </dsp:txXfrm>
    </dsp:sp>
    <dsp:sp modelId="{FD6A2B46-A948-46F8-B6ED-B151A45700DA}">
      <dsp:nvSpPr>
        <dsp:cNvPr id="0" name=""/>
        <dsp:cNvSpPr/>
      </dsp:nvSpPr>
      <dsp:spPr>
        <a:xfrm>
          <a:off x="3296707" y="2791054"/>
          <a:ext cx="847225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642C4-A67D-4043-A790-14757CBBDD63}">
      <dsp:nvSpPr>
        <dsp:cNvPr id="0" name=""/>
        <dsp:cNvSpPr/>
      </dsp:nvSpPr>
      <dsp:spPr>
        <a:xfrm>
          <a:off x="3369593" y="2860296"/>
          <a:ext cx="847225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 dirty="0"/>
            <a:t>Procurement</a:t>
          </a:r>
        </a:p>
      </dsp:txBody>
      <dsp:txXfrm>
        <a:off x="3381793" y="2872496"/>
        <a:ext cx="822825" cy="392144"/>
      </dsp:txXfrm>
    </dsp:sp>
    <dsp:sp modelId="{8D7C36A5-14F0-4250-BD0F-674A402DB932}">
      <dsp:nvSpPr>
        <dsp:cNvPr id="0" name=""/>
        <dsp:cNvSpPr/>
      </dsp:nvSpPr>
      <dsp:spPr>
        <a:xfrm>
          <a:off x="4355755" y="2783523"/>
          <a:ext cx="864989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17AEA-0002-42CA-857D-5B959D39D9B6}">
      <dsp:nvSpPr>
        <dsp:cNvPr id="0" name=""/>
        <dsp:cNvSpPr/>
      </dsp:nvSpPr>
      <dsp:spPr>
        <a:xfrm>
          <a:off x="4428641" y="2852765"/>
          <a:ext cx="864989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Manufacturing </a:t>
          </a:r>
        </a:p>
      </dsp:txBody>
      <dsp:txXfrm>
        <a:off x="4440841" y="2864965"/>
        <a:ext cx="840589" cy="392144"/>
      </dsp:txXfrm>
    </dsp:sp>
    <dsp:sp modelId="{81D77697-E63C-4569-96BA-FE90C598193F}">
      <dsp:nvSpPr>
        <dsp:cNvPr id="0" name=""/>
        <dsp:cNvSpPr/>
      </dsp:nvSpPr>
      <dsp:spPr>
        <a:xfrm>
          <a:off x="5366516" y="2783523"/>
          <a:ext cx="836867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0F90D2-967C-4B6F-AE19-8B0A14B52548}">
      <dsp:nvSpPr>
        <dsp:cNvPr id="0" name=""/>
        <dsp:cNvSpPr/>
      </dsp:nvSpPr>
      <dsp:spPr>
        <a:xfrm>
          <a:off x="5439402" y="2852765"/>
          <a:ext cx="836867" cy="4165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lvl="0" algn="ctr" defTabSz="40005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900" kern="1200"/>
            <a:t>Construction</a:t>
          </a:r>
        </a:p>
      </dsp:txBody>
      <dsp:txXfrm>
        <a:off x="5451602" y="2864965"/>
        <a:ext cx="812467" cy="392144"/>
      </dsp:txXfrm>
    </dsp:sp>
    <dsp:sp modelId="{540F9464-AB80-4E15-8937-75C878C0B453}">
      <dsp:nvSpPr>
        <dsp:cNvPr id="0" name=""/>
        <dsp:cNvSpPr/>
      </dsp:nvSpPr>
      <dsp:spPr>
        <a:xfrm>
          <a:off x="7086335" y="2783523"/>
          <a:ext cx="1028569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2DE895-CC3D-4514-9042-145AB1DF1A86}">
      <dsp:nvSpPr>
        <dsp:cNvPr id="0" name=""/>
        <dsp:cNvSpPr/>
      </dsp:nvSpPr>
      <dsp:spPr>
        <a:xfrm>
          <a:off x="7159221" y="2852765"/>
          <a:ext cx="1028569" cy="41654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 dirty="0"/>
            <a:t>Commissioning</a:t>
          </a:r>
        </a:p>
      </dsp:txBody>
      <dsp:txXfrm>
        <a:off x="7171421" y="2864965"/>
        <a:ext cx="1004169" cy="392144"/>
      </dsp:txXfrm>
    </dsp:sp>
    <dsp:sp modelId="{15CB72CD-AE40-487D-93F2-017FF5FF0C42}">
      <dsp:nvSpPr>
        <dsp:cNvPr id="0" name=""/>
        <dsp:cNvSpPr/>
      </dsp:nvSpPr>
      <dsp:spPr>
        <a:xfrm>
          <a:off x="6360578" y="2781898"/>
          <a:ext cx="661420" cy="4165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E61F3C-FAF8-4161-80CF-0AE047C0EC8D}">
      <dsp:nvSpPr>
        <dsp:cNvPr id="0" name=""/>
        <dsp:cNvSpPr/>
      </dsp:nvSpPr>
      <dsp:spPr>
        <a:xfrm>
          <a:off x="6433464" y="2851140"/>
          <a:ext cx="661420" cy="416544"/>
        </a:xfrm>
        <a:prstGeom prst="roundRect">
          <a:avLst>
            <a:gd name="adj" fmla="val 10000"/>
          </a:avLst>
        </a:prstGeom>
        <a:solidFill>
          <a:srgbClr val="FFFF00">
            <a:alpha val="90000"/>
          </a:srgb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ko-KR" sz="800" kern="1200"/>
            <a:t>Training</a:t>
          </a:r>
        </a:p>
      </dsp:txBody>
      <dsp:txXfrm>
        <a:off x="6445664" y="2863340"/>
        <a:ext cx="637020" cy="3921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2018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380538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2018" y="9380538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pitchFamily="34" charset="0"/>
                <a:ea typeface="돋움체" pitchFamily="49" charset="-127"/>
              </a:defRPr>
            </a:lvl1pPr>
          </a:lstStyle>
          <a:p>
            <a:pPr>
              <a:defRPr/>
            </a:pPr>
            <a:fld id="{55F15ECB-F654-4A61-B8FD-031156600331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285956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2018" y="0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30275" y="741363"/>
            <a:ext cx="4937125" cy="37020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359" y="4690269"/>
            <a:ext cx="4984961" cy="444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문자열 유형을 편집하려면 누르십시오</a:t>
            </a:r>
            <a:r>
              <a:rPr lang="en-US" altLang="ko-KR" noProof="0" smtClean="0"/>
              <a:t>.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세째 수준</a:t>
            </a:r>
          </a:p>
          <a:p>
            <a:pPr lvl="3"/>
            <a:r>
              <a:rPr lang="ko-KR" altLang="en-US" noProof="0" smtClean="0"/>
              <a:t>네째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380538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2018" y="9380538"/>
            <a:ext cx="2945659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571" tIns="47786" rIns="95571" bIns="47786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Times New Roman" pitchFamily="18" charset="0"/>
                <a:ea typeface="굴림" pitchFamily="50" charset="-127"/>
              </a:defRPr>
            </a:lvl1pPr>
          </a:lstStyle>
          <a:p>
            <a:pPr>
              <a:defRPr/>
            </a:pPr>
            <a:fld id="{0A765228-7BD5-4302-9251-D1C53CD7B8C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2440390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76516" indent="-29866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94641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72497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150353" indent="-238929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628209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106065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583921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061777" indent="-238929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fld id="{5DA260B0-0896-4EC4-98DC-AAE893F6EA81}" type="slidenum">
              <a:rPr lang="en-US" altLang="ko-KR" smtClean="0">
                <a:latin typeface="Times New Roman" pitchFamily="18" charset="0"/>
              </a:rPr>
              <a:pPr eaLnBrk="1" hangingPunct="1"/>
              <a:t>1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ko-KR" altLang="en-US" smtClean="0"/>
              <a:t>산업용 보일러의 운전특성을 요약하였다</a:t>
            </a:r>
            <a:r>
              <a:rPr lang="en-US" altLang="ko-KR" smtClean="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3014105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65228-7BD5-4302-9251-D1C53CD7B8CC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090692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3FF65F09-A3ED-4B6A-BE9B-200B9D39AF41}" type="slidenum">
              <a:rPr lang="en-US" altLang="ko-KR" smtClean="0">
                <a:latin typeface="Times New Roman" pitchFamily="18" charset="0"/>
              </a:rPr>
              <a:pPr eaLnBrk="1" hangingPunct="1"/>
              <a:t>5</a:t>
            </a:fld>
            <a:endParaRPr lang="en-US" altLang="ko-KR" smtClean="0">
              <a:latin typeface="Times New Roman" pitchFamily="18" charset="0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ko-KR" smtClean="0"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8722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65228-7BD5-4302-9251-D1C53CD7B8CC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48136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A765228-7BD5-4302-9251-D1C53CD7B8CC}" type="slidenum">
              <a:rPr lang="en-US" altLang="ko-KR" smtClean="0"/>
              <a:pPr>
                <a:defRPr/>
              </a:pPr>
              <a:t>32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19440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pic>
        <p:nvPicPr>
          <p:cNvPr id="5" name="Picture 99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1518" name="Rectangle 94"/>
          <p:cNvSpPr>
            <a:spLocks noGrp="1" noChangeArrowheads="1"/>
          </p:cNvSpPr>
          <p:nvPr>
            <p:ph type="ctrTitle" sz="quarter"/>
          </p:nvPr>
        </p:nvSpPr>
        <p:spPr>
          <a:xfrm>
            <a:off x="468313" y="981075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231519" name="Rectangle 95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 2" pitchFamily="18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Rectangle 96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7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D288C9-52C0-4A7D-84E7-495571CB584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642299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1482CF-7682-4F4B-A736-F4DC19FF2F8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2536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40513" y="260350"/>
            <a:ext cx="2057400" cy="59658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68313" y="260350"/>
            <a:ext cx="6019800" cy="59658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0AB91C-DCBC-40DE-BBDC-0247C1A5A3C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13213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E2764-D28B-4305-A6C0-168A89D194A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708828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제목 및 다이어그램 또는 조직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SmartArt 개체 틀 2"/>
          <p:cNvSpPr>
            <a:spLocks noGrp="1"/>
          </p:cNvSpPr>
          <p:nvPr>
            <p:ph type="dgm" idx="1"/>
          </p:nvPr>
        </p:nvSpPr>
        <p:spPr>
          <a:xfrm>
            <a:off x="468313" y="1700213"/>
            <a:ext cx="8229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B1D69F-CAF7-4845-9933-9F728B57F3A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378638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제목, 텍스트 및 클립 아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클립 아트 개체 틀 3"/>
          <p:cNvSpPr>
            <a:spLocks noGrp="1"/>
          </p:cNvSpPr>
          <p:nvPr>
            <p:ph type="clipArt"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/>
          <a:p>
            <a:pPr lvl="0"/>
            <a:endParaRPr lang="ko-KR" altLang="en-US" noProof="0" smtClean="0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C2CE70-08FE-4814-8186-FFFF107765F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0185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C5699C-C3DC-405A-8C64-05E06ACF0CA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26109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1683A-B62A-44ED-80C3-31B74315E0A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431598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68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59313" y="170021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767C80-3006-4426-9FA0-094F25DD1C7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57006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41124D-CCE2-46A4-B64D-506FA25FE1C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12797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457922-E538-43D3-B945-28BE773E5F2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44187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4E8FD2-E869-4194-8DB4-448B65B6255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6535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DFB23A-59BB-4740-AC70-F0809906761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98294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9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9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9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FC51BD-B993-426F-BC37-B79F2AC80F7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833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ChangeArrowheads="1"/>
          </p:cNvSpPr>
          <p:nvPr/>
        </p:nvSpPr>
        <p:spPr bwMode="ltGray">
          <a:xfrm>
            <a:off x="0" y="0"/>
            <a:ext cx="9144000" cy="37338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tint val="0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ko-KR" altLang="en-US"/>
          </a:p>
        </p:txBody>
      </p:sp>
      <p:sp>
        <p:nvSpPr>
          <p:cNvPr id="1027" name="Rectangle 94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8" name="Rectangle 9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70021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</a:p>
        </p:txBody>
      </p:sp>
      <p:sp>
        <p:nvSpPr>
          <p:cNvPr id="230496" name="Rectangle 9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7" name="Rectangle 9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0498" name="Rectangle 9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4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648BEA9-B91C-4CA8-9635-31AECF4715C3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1032" name="Picture 99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381750"/>
            <a:ext cx="2276475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51" r:id="rId2"/>
    <p:sldLayoutId id="2147483852" r:id="rId3"/>
    <p:sldLayoutId id="2147483853" r:id="rId4"/>
    <p:sldLayoutId id="2147483854" r:id="rId5"/>
    <p:sldLayoutId id="2147483855" r:id="rId6"/>
    <p:sldLayoutId id="2147483856" r:id="rId7"/>
    <p:sldLayoutId id="2147483857" r:id="rId8"/>
    <p:sldLayoutId id="2147483858" r:id="rId9"/>
    <p:sldLayoutId id="2147483859" r:id="rId10"/>
    <p:sldLayoutId id="2147483860" r:id="rId11"/>
    <p:sldLayoutId id="2147483861" r:id="rId12"/>
    <p:sldLayoutId id="2147483862" r:id="rId13"/>
    <p:sldLayoutId id="2147483863" r:id="rId1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447675" indent="-44767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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itchFamily="2" charset="2"/>
        <a:buChar char="¡"/>
        <a:defRPr kumimoji="1" sz="28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4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latinLnBrk="1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5pPr>
      <a:lvl6pPr marL="25273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6pPr>
      <a:lvl7pPr marL="29845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7pPr>
      <a:lvl8pPr marL="34417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8pPr>
      <a:lvl9pPr marL="3898900" indent="-387350" algn="l" rtl="0" fontAlgn="base" latinLnBrk="1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 2" pitchFamily="18" charset="2"/>
        <a:buChar char="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27088" y="1628775"/>
            <a:ext cx="7921625" cy="1905000"/>
          </a:xfrm>
        </p:spPr>
        <p:txBody>
          <a:bodyPr/>
          <a:lstStyle/>
          <a:p>
            <a:pPr eaLnBrk="1" hangingPunct="1"/>
            <a:r>
              <a:rPr lang="en-US" altLang="ko-KR" sz="3200" b="1" dirty="0" smtClean="0">
                <a:solidFill>
                  <a:schemeClr val="tx1"/>
                </a:solidFill>
              </a:rPr>
              <a:t>Supply</a:t>
            </a:r>
            <a:endParaRPr lang="en-US" altLang="ko-KR" sz="2800" b="1" dirty="0" smtClean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5" name="Text Box 4"/>
          <p:cNvSpPr txBox="1">
            <a:spLocks noChangeArrowheads="1"/>
          </p:cNvSpPr>
          <p:nvPr/>
        </p:nvSpPr>
        <p:spPr bwMode="auto">
          <a:xfrm>
            <a:off x="1979712" y="3933056"/>
            <a:ext cx="499040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sz="2400" dirty="0" err="1">
                <a:latin typeface="맑은 고딕" pitchFamily="50" charset="-127"/>
                <a:ea typeface="맑은 고딕" pitchFamily="50" charset="-127"/>
              </a:rPr>
              <a:t>Dowon</a:t>
            </a:r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 SHUN</a:t>
            </a:r>
          </a:p>
          <a:p>
            <a:pPr algn="ctr" eaLnBrk="1" hangingPunct="1"/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  <a:p>
            <a:pPr algn="ctr" eaLnBrk="1" hangingPunct="1"/>
            <a:r>
              <a:rPr lang="en-US" altLang="ko-KR" sz="2400" dirty="0">
                <a:latin typeface="맑은 고딕" pitchFamily="50" charset="-127"/>
                <a:ea typeface="맑은 고딕" pitchFamily="50" charset="-127"/>
              </a:rPr>
              <a:t>Korea Institute of Energy Research</a:t>
            </a:r>
            <a:endParaRPr lang="ko-KR" altLang="en-US" sz="24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076" name="Text Box 6"/>
          <p:cNvSpPr txBox="1">
            <a:spLocks noChangeArrowheads="1"/>
          </p:cNvSpPr>
          <p:nvPr/>
        </p:nvSpPr>
        <p:spPr bwMode="auto">
          <a:xfrm>
            <a:off x="107504" y="573088"/>
            <a:ext cx="891070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4800" dirty="0">
                <a:latin typeface="맑은 고딕" pitchFamily="50" charset="-127"/>
                <a:ea typeface="맑은 고딕" pitchFamily="50" charset="-127"/>
              </a:rPr>
              <a:t>Circulating Fluidized Bed Boiler</a:t>
            </a:r>
            <a:endParaRPr lang="ko-KR" altLang="en-US" sz="4800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02780"/>
            <a:ext cx="82296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3200" dirty="0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CFBC Demonstration plant </a:t>
            </a:r>
            <a:r>
              <a:rPr lang="en-US" altLang="ko-KR" sz="3200" dirty="0" err="1" smtClean="0">
                <a:solidFill>
                  <a:srgbClr val="FF9900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constructon</a:t>
            </a:r>
            <a:endParaRPr lang="en-US" altLang="ko-KR" sz="3200" dirty="0" smtClean="0">
              <a:solidFill>
                <a:srgbClr val="FF9900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pic>
        <p:nvPicPr>
          <p:cNvPr id="333827" name="Picture 3" descr="발전소(060424)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15200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8" name="Picture 4" descr="P10006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45363" cy="550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29" name="Picture 5" descr="열병합발전소(0517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914400"/>
            <a:ext cx="7359650" cy="551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0" name="Picture 6" descr="Stitched_00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838200"/>
            <a:ext cx="7391400" cy="543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3831" name="Picture 7" descr="P101033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836613"/>
            <a:ext cx="7416800" cy="556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6487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338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338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395779"/>
            <a:ext cx="7772400" cy="638175"/>
          </a:xfrm>
        </p:spPr>
        <p:txBody>
          <a:bodyPr/>
          <a:lstStyle/>
          <a:p>
            <a:r>
              <a:rPr lang="ko-KR" altLang="en-US" sz="3200" dirty="0" smtClean="0"/>
              <a:t>보일러</a:t>
            </a:r>
            <a:r>
              <a:rPr lang="en-US" altLang="ko-KR" sz="3200" dirty="0" smtClean="0"/>
              <a:t> </a:t>
            </a:r>
            <a:r>
              <a:rPr lang="ko-KR" altLang="en-US" sz="3200" dirty="0" smtClean="0"/>
              <a:t>구성</a:t>
            </a:r>
            <a:r>
              <a:rPr lang="en-US" altLang="ko-KR" sz="3200" dirty="0" smtClean="0"/>
              <a:t>(</a:t>
            </a:r>
            <a:r>
              <a:rPr lang="ko-KR" altLang="en-US" sz="3200" dirty="0" smtClean="0"/>
              <a:t>원주 </a:t>
            </a:r>
            <a:r>
              <a:rPr lang="en-US" altLang="ko-KR" sz="3200" dirty="0"/>
              <a:t>10MWe </a:t>
            </a:r>
            <a:r>
              <a:rPr lang="ko-KR" altLang="en-US" sz="3200" dirty="0"/>
              <a:t>발전용 </a:t>
            </a:r>
            <a:r>
              <a:rPr lang="ko-KR" altLang="en-US" sz="3200" dirty="0" smtClean="0"/>
              <a:t>보일러</a:t>
            </a:r>
            <a:r>
              <a:rPr lang="en-US" altLang="ko-KR" sz="3200" dirty="0" smtClean="0"/>
              <a:t>)</a:t>
            </a:r>
            <a:endParaRPr lang="ko-KR" altLang="en-US" sz="3200" dirty="0"/>
          </a:p>
        </p:txBody>
      </p:sp>
      <p:pic>
        <p:nvPicPr>
          <p:cNvPr id="382979" name="Picture 3" descr="RDF-ISO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980" name="Picture 4" descr="RDF-ISO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052513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2981" name="Picture 5" descr="RDF-LEF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1196975"/>
            <a:ext cx="6502400" cy="5260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05067"/>
      </p:ext>
    </p:extLst>
  </p:cSld>
  <p:clrMapOvr>
    <a:masterClrMapping/>
  </p:clrMapOvr>
  <p:transition>
    <p:pull dir="r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dirty="0" smtClean="0"/>
              <a:t>Example of Design specifications</a:t>
            </a:r>
            <a:endParaRPr lang="ko-KR" altLang="en-US" sz="2800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/>
          </p:nvPr>
        </p:nvGraphicFramePr>
        <p:xfrm>
          <a:off x="694681" y="1268760"/>
          <a:ext cx="7776864" cy="523709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72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Item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Unit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Value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unit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23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Type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-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One drum natural circulating fluidized bed coal combustion boiler with Dual cyclone and Single convection pass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Location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In door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Steam quality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-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Max/(Nominal)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Evaporation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ton/h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105/(96)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Pressure at final super heater exit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bara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67/(65)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Steam temperature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℃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487/(487)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Power generation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MWe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 </a:t>
                      </a:r>
                      <a:r>
                        <a:rPr lang="en-US" sz="1600" dirty="0" smtClean="0">
                          <a:effectLst/>
                        </a:rPr>
                        <a:t>22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solid contents in final steam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ppm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1.0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Average solid contents in drum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ppm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750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Feed water at Ash cooler inlet 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℃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196/(192)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Steam temperature control range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℃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477-487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Draft system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Balanced draft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Turn down ratio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 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 : 1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Ambient temperature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ko-KR" sz="1600">
                          <a:effectLst/>
                        </a:rPr>
                        <a:t>℃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20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65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Reference relative humidity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%</a:t>
                      </a:r>
                      <a:endParaRPr lang="ko-KR" sz="160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60</a:t>
                      </a:r>
                      <a:endParaRPr lang="ko-KR" sz="1600" dirty="0"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anose="020B0503020000020004" pitchFamily="50" charset="-127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8187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Emission targets</a:t>
            </a:r>
            <a:endParaRPr lang="ko-KR" altLang="en-US" dirty="0"/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/>
          </p:nvPr>
        </p:nvGraphicFramePr>
        <p:xfrm>
          <a:off x="1482437" y="1988127"/>
          <a:ext cx="6096000" cy="257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91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06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Parameter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Unit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Value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Sox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mg/Nm3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Nox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mg/Nm3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CO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mg/Nm3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Particulates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mg/Nm3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smtClean="0"/>
                        <a:t>20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HCl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 err="1" smtClean="0"/>
                        <a:t>dioxine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72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ko-KR" sz="4000" dirty="0" smtClean="0"/>
              <a:t>Terminal</a:t>
            </a:r>
            <a:r>
              <a:rPr lang="ko-KR" altLang="en-US" sz="4000" dirty="0" smtClean="0"/>
              <a:t> </a:t>
            </a:r>
            <a:r>
              <a:rPr lang="en-US" altLang="ko-KR" sz="4000" dirty="0" smtClean="0"/>
              <a:t>points</a:t>
            </a:r>
            <a:endParaRPr lang="ko-KR" altLang="en-US" sz="4000" dirty="0" smtClean="0"/>
          </a:p>
        </p:txBody>
      </p:sp>
      <p:pic>
        <p:nvPicPr>
          <p:cNvPr id="184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268760"/>
            <a:ext cx="8713787" cy="482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모서리가 둥근 직사각형 31"/>
          <p:cNvSpPr/>
          <p:nvPr/>
        </p:nvSpPr>
        <p:spPr bwMode="auto">
          <a:xfrm>
            <a:off x="1259632" y="1447800"/>
            <a:ext cx="2160240" cy="4069432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3" name="모서리가 둥근 직사각형 32"/>
          <p:cNvSpPr/>
          <p:nvPr/>
        </p:nvSpPr>
        <p:spPr bwMode="auto">
          <a:xfrm>
            <a:off x="1907704" y="188640"/>
            <a:ext cx="45719" cy="45719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7" name="모서리가 둥근 직사각형 186"/>
          <p:cNvSpPr/>
          <p:nvPr/>
        </p:nvSpPr>
        <p:spPr bwMode="auto">
          <a:xfrm>
            <a:off x="6372199" y="1052736"/>
            <a:ext cx="2521099" cy="4464496"/>
          </a:xfrm>
          <a:prstGeom prst="roundRect">
            <a:avLst/>
          </a:prstGeom>
          <a:noFill/>
          <a:ln w="57150" cap="flat" cmpd="sng" algn="ctr">
            <a:solidFill>
              <a:srgbClr val="FF0000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rgbClr val="FF0000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39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87017" y="275655"/>
            <a:ext cx="8856983" cy="1143000"/>
          </a:xfrm>
        </p:spPr>
        <p:txBody>
          <a:bodyPr/>
          <a:lstStyle/>
          <a:p>
            <a:pPr eaLnBrk="1" hangingPunct="1"/>
            <a:r>
              <a:rPr lang="en-US" altLang="ko-KR" sz="3400" dirty="0" smtClean="0"/>
              <a:t>Lay out of Combustor and Back pass</a:t>
            </a:r>
            <a:r>
              <a:rPr lang="ko-KR" altLang="en-US" sz="3400" dirty="0" smtClean="0"/>
              <a:t> </a:t>
            </a:r>
          </a:p>
        </p:txBody>
      </p:sp>
      <p:grpSp>
        <p:nvGrpSpPr>
          <p:cNvPr id="17414" name="Group 306"/>
          <p:cNvGrpSpPr>
            <a:grpSpLocks/>
          </p:cNvGrpSpPr>
          <p:nvPr/>
        </p:nvGrpSpPr>
        <p:grpSpPr bwMode="auto">
          <a:xfrm>
            <a:off x="2820084" y="1460726"/>
            <a:ext cx="2143396" cy="4100513"/>
            <a:chOff x="3177" y="772"/>
            <a:chExt cx="2006" cy="3109"/>
          </a:xfrm>
        </p:grpSpPr>
        <p:sp>
          <p:nvSpPr>
            <p:cNvPr id="17944" name="Line 9"/>
            <p:cNvSpPr>
              <a:spLocks noChangeShapeType="1"/>
            </p:cNvSpPr>
            <p:nvPr/>
          </p:nvSpPr>
          <p:spPr bwMode="auto">
            <a:xfrm flipH="1">
              <a:off x="3412" y="1437"/>
              <a:ext cx="440" cy="18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5" name="Line 10"/>
            <p:cNvSpPr>
              <a:spLocks noChangeShapeType="1"/>
            </p:cNvSpPr>
            <p:nvPr/>
          </p:nvSpPr>
          <p:spPr bwMode="auto">
            <a:xfrm flipH="1">
              <a:off x="3535" y="1345"/>
              <a:ext cx="13" cy="76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6" name="Line 11"/>
            <p:cNvSpPr>
              <a:spLocks noChangeShapeType="1"/>
            </p:cNvSpPr>
            <p:nvPr/>
          </p:nvSpPr>
          <p:spPr bwMode="auto">
            <a:xfrm flipH="1">
              <a:off x="4228" y="1352"/>
              <a:ext cx="1" cy="77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7" name="Oval 12"/>
            <p:cNvSpPr>
              <a:spLocks noChangeArrowheads="1"/>
            </p:cNvSpPr>
            <p:nvPr/>
          </p:nvSpPr>
          <p:spPr bwMode="auto">
            <a:xfrm>
              <a:off x="3548" y="1289"/>
              <a:ext cx="684" cy="10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8" name="Oval 13"/>
            <p:cNvSpPr>
              <a:spLocks noChangeArrowheads="1"/>
            </p:cNvSpPr>
            <p:nvPr/>
          </p:nvSpPr>
          <p:spPr bwMode="auto">
            <a:xfrm>
              <a:off x="3546" y="2067"/>
              <a:ext cx="684" cy="88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9" name="Line 14"/>
            <p:cNvSpPr>
              <a:spLocks noChangeShapeType="1"/>
            </p:cNvSpPr>
            <p:nvPr/>
          </p:nvSpPr>
          <p:spPr bwMode="auto">
            <a:xfrm>
              <a:off x="3756" y="927"/>
              <a:ext cx="1" cy="4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0" name="Line 15"/>
            <p:cNvSpPr>
              <a:spLocks noChangeShapeType="1"/>
            </p:cNvSpPr>
            <p:nvPr/>
          </p:nvSpPr>
          <p:spPr bwMode="auto">
            <a:xfrm>
              <a:off x="4025" y="923"/>
              <a:ext cx="1" cy="4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1" name="Oval 16"/>
            <p:cNvSpPr>
              <a:spLocks noChangeArrowheads="1"/>
            </p:cNvSpPr>
            <p:nvPr/>
          </p:nvSpPr>
          <p:spPr bwMode="auto">
            <a:xfrm>
              <a:off x="3759" y="890"/>
              <a:ext cx="266" cy="5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2" name="Oval 17"/>
            <p:cNvSpPr>
              <a:spLocks noChangeArrowheads="1"/>
            </p:cNvSpPr>
            <p:nvPr/>
          </p:nvSpPr>
          <p:spPr bwMode="auto">
            <a:xfrm>
              <a:off x="3756" y="1311"/>
              <a:ext cx="266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5" name="Line 20"/>
            <p:cNvSpPr>
              <a:spLocks noChangeShapeType="1"/>
            </p:cNvSpPr>
            <p:nvPr/>
          </p:nvSpPr>
          <p:spPr bwMode="auto">
            <a:xfrm flipH="1">
              <a:off x="3985" y="2124"/>
              <a:ext cx="250" cy="55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6" name="Line 21"/>
            <p:cNvSpPr>
              <a:spLocks noChangeShapeType="1"/>
            </p:cNvSpPr>
            <p:nvPr/>
          </p:nvSpPr>
          <p:spPr bwMode="auto">
            <a:xfrm>
              <a:off x="3535" y="2115"/>
              <a:ext cx="235" cy="5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7" name="Line 22"/>
            <p:cNvSpPr>
              <a:spLocks noChangeShapeType="1"/>
            </p:cNvSpPr>
            <p:nvPr/>
          </p:nvSpPr>
          <p:spPr bwMode="auto">
            <a:xfrm>
              <a:off x="3985" y="2675"/>
              <a:ext cx="1" cy="77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8" name="Line 23"/>
            <p:cNvSpPr>
              <a:spLocks noChangeShapeType="1"/>
            </p:cNvSpPr>
            <p:nvPr/>
          </p:nvSpPr>
          <p:spPr bwMode="auto">
            <a:xfrm>
              <a:off x="3774" y="2683"/>
              <a:ext cx="1" cy="77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59" name="Line 24"/>
            <p:cNvSpPr>
              <a:spLocks noChangeShapeType="1"/>
            </p:cNvSpPr>
            <p:nvPr/>
          </p:nvSpPr>
          <p:spPr bwMode="auto">
            <a:xfrm>
              <a:off x="3985" y="3455"/>
              <a:ext cx="100" cy="7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0" name="Line 25"/>
            <p:cNvSpPr>
              <a:spLocks noChangeShapeType="1"/>
            </p:cNvSpPr>
            <p:nvPr/>
          </p:nvSpPr>
          <p:spPr bwMode="auto">
            <a:xfrm flipH="1">
              <a:off x="3689" y="3463"/>
              <a:ext cx="81" cy="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1" name="Line 26"/>
            <p:cNvSpPr>
              <a:spLocks noChangeShapeType="1"/>
            </p:cNvSpPr>
            <p:nvPr/>
          </p:nvSpPr>
          <p:spPr bwMode="auto">
            <a:xfrm>
              <a:off x="4073" y="3529"/>
              <a:ext cx="1" cy="34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2" name="Line 27"/>
            <p:cNvSpPr>
              <a:spLocks noChangeShapeType="1"/>
            </p:cNvSpPr>
            <p:nvPr/>
          </p:nvSpPr>
          <p:spPr bwMode="auto">
            <a:xfrm>
              <a:off x="3693" y="3522"/>
              <a:ext cx="1" cy="5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3" name="Line 28"/>
            <p:cNvSpPr>
              <a:spLocks noChangeShapeType="1"/>
            </p:cNvSpPr>
            <p:nvPr/>
          </p:nvSpPr>
          <p:spPr bwMode="auto">
            <a:xfrm flipH="1">
              <a:off x="3519" y="3581"/>
              <a:ext cx="188" cy="21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4" name="Line 29"/>
            <p:cNvSpPr>
              <a:spLocks noChangeShapeType="1"/>
            </p:cNvSpPr>
            <p:nvPr/>
          </p:nvSpPr>
          <p:spPr bwMode="auto">
            <a:xfrm flipH="1">
              <a:off x="3693" y="3577"/>
              <a:ext cx="214" cy="23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5" name="Line 30"/>
            <p:cNvSpPr>
              <a:spLocks noChangeShapeType="1"/>
            </p:cNvSpPr>
            <p:nvPr/>
          </p:nvSpPr>
          <p:spPr bwMode="auto">
            <a:xfrm flipH="1">
              <a:off x="3822" y="3640"/>
              <a:ext cx="185" cy="20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6" name="Freeform 31"/>
            <p:cNvSpPr>
              <a:spLocks/>
            </p:cNvSpPr>
            <p:nvPr/>
          </p:nvSpPr>
          <p:spPr bwMode="auto">
            <a:xfrm>
              <a:off x="3696" y="3559"/>
              <a:ext cx="67" cy="44"/>
            </a:xfrm>
            <a:custGeom>
              <a:avLst/>
              <a:gdLst>
                <a:gd name="T0" fmla="*/ 2465723 w 18"/>
                <a:gd name="T1" fmla="*/ 0 h 12"/>
                <a:gd name="T2" fmla="*/ 0 w 18"/>
                <a:gd name="T3" fmla="*/ 1433542 h 12"/>
                <a:gd name="T4" fmla="*/ 0 60000 65536"/>
                <a:gd name="T5" fmla="*/ 0 60000 65536"/>
                <a:gd name="T6" fmla="*/ 0 w 18"/>
                <a:gd name="T7" fmla="*/ 0 h 12"/>
                <a:gd name="T8" fmla="*/ 18 w 1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2">
                  <a:moveTo>
                    <a:pt x="18" y="0"/>
                  </a:moveTo>
                  <a:cubicBezTo>
                    <a:pt x="8" y="0"/>
                    <a:pt x="0" y="5"/>
                    <a:pt x="0" y="12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7" name="Freeform 32"/>
            <p:cNvSpPr>
              <a:spLocks/>
            </p:cNvSpPr>
            <p:nvPr/>
          </p:nvSpPr>
          <p:spPr bwMode="auto">
            <a:xfrm>
              <a:off x="3763" y="3563"/>
              <a:ext cx="44" cy="88"/>
            </a:xfrm>
            <a:custGeom>
              <a:avLst/>
              <a:gdLst>
                <a:gd name="T0" fmla="*/ 0 w 12"/>
                <a:gd name="T1" fmla="*/ 0 h 24"/>
                <a:gd name="T2" fmla="*/ 1433542 w 12"/>
                <a:gd name="T3" fmla="*/ 2877032 h 24"/>
                <a:gd name="T4" fmla="*/ 0 60000 65536"/>
                <a:gd name="T5" fmla="*/ 0 60000 65536"/>
                <a:gd name="T6" fmla="*/ 0 w 12"/>
                <a:gd name="T7" fmla="*/ 0 h 24"/>
                <a:gd name="T8" fmla="*/ 12 w 12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4">
                  <a:moveTo>
                    <a:pt x="0" y="0"/>
                  </a:moveTo>
                  <a:cubicBezTo>
                    <a:pt x="7" y="0"/>
                    <a:pt x="12" y="11"/>
                    <a:pt x="12" y="24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8" name="Line 33"/>
            <p:cNvSpPr>
              <a:spLocks noChangeShapeType="1"/>
            </p:cNvSpPr>
            <p:nvPr/>
          </p:nvSpPr>
          <p:spPr bwMode="auto">
            <a:xfrm flipH="1">
              <a:off x="3622" y="3644"/>
              <a:ext cx="182" cy="20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69" name="Freeform 34"/>
            <p:cNvSpPr>
              <a:spLocks/>
            </p:cNvSpPr>
            <p:nvPr/>
          </p:nvSpPr>
          <p:spPr bwMode="auto">
            <a:xfrm>
              <a:off x="3900" y="3559"/>
              <a:ext cx="66" cy="44"/>
            </a:xfrm>
            <a:custGeom>
              <a:avLst/>
              <a:gdLst>
                <a:gd name="T0" fmla="*/ 2155278 w 18"/>
                <a:gd name="T1" fmla="*/ 0 h 12"/>
                <a:gd name="T2" fmla="*/ 0 w 18"/>
                <a:gd name="T3" fmla="*/ 1433542 h 12"/>
                <a:gd name="T4" fmla="*/ 0 60000 65536"/>
                <a:gd name="T5" fmla="*/ 0 60000 65536"/>
                <a:gd name="T6" fmla="*/ 0 w 18"/>
                <a:gd name="T7" fmla="*/ 0 h 12"/>
                <a:gd name="T8" fmla="*/ 18 w 1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2">
                  <a:moveTo>
                    <a:pt x="18" y="0"/>
                  </a:moveTo>
                  <a:cubicBezTo>
                    <a:pt x="8" y="0"/>
                    <a:pt x="0" y="5"/>
                    <a:pt x="0" y="12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0" name="Freeform 35"/>
            <p:cNvSpPr>
              <a:spLocks/>
            </p:cNvSpPr>
            <p:nvPr/>
          </p:nvSpPr>
          <p:spPr bwMode="auto">
            <a:xfrm>
              <a:off x="3966" y="3559"/>
              <a:ext cx="45" cy="89"/>
            </a:xfrm>
            <a:custGeom>
              <a:avLst/>
              <a:gdLst>
                <a:gd name="T0" fmla="*/ 0 w 12"/>
                <a:gd name="T1" fmla="*/ 0 h 24"/>
                <a:gd name="T2" fmla="*/ 1763591 w 12"/>
                <a:gd name="T3" fmla="*/ 3183115 h 24"/>
                <a:gd name="T4" fmla="*/ 0 60000 65536"/>
                <a:gd name="T5" fmla="*/ 0 60000 65536"/>
                <a:gd name="T6" fmla="*/ 0 w 12"/>
                <a:gd name="T7" fmla="*/ 0 h 24"/>
                <a:gd name="T8" fmla="*/ 12 w 12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4">
                  <a:moveTo>
                    <a:pt x="0" y="0"/>
                  </a:moveTo>
                  <a:cubicBezTo>
                    <a:pt x="7" y="0"/>
                    <a:pt x="12" y="11"/>
                    <a:pt x="12" y="24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1" name="Line 36"/>
            <p:cNvSpPr>
              <a:spLocks noChangeShapeType="1"/>
            </p:cNvSpPr>
            <p:nvPr/>
          </p:nvSpPr>
          <p:spPr bwMode="auto">
            <a:xfrm>
              <a:off x="3582" y="1426"/>
              <a:ext cx="1" cy="36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2" name="Line 37"/>
            <p:cNvSpPr>
              <a:spLocks noChangeShapeType="1"/>
            </p:cNvSpPr>
            <p:nvPr/>
          </p:nvSpPr>
          <p:spPr bwMode="auto">
            <a:xfrm>
              <a:off x="3863" y="1434"/>
              <a:ext cx="1" cy="37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3" name="Line 38"/>
            <p:cNvSpPr>
              <a:spLocks noChangeShapeType="1"/>
            </p:cNvSpPr>
            <p:nvPr/>
          </p:nvSpPr>
          <p:spPr bwMode="auto">
            <a:xfrm flipH="1">
              <a:off x="3778" y="772"/>
              <a:ext cx="332" cy="13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4" name="Line 39"/>
            <p:cNvSpPr>
              <a:spLocks noChangeShapeType="1"/>
            </p:cNvSpPr>
            <p:nvPr/>
          </p:nvSpPr>
          <p:spPr bwMode="auto">
            <a:xfrm flipH="1">
              <a:off x="3177" y="1403"/>
              <a:ext cx="356" cy="14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5" name="Line 40"/>
            <p:cNvSpPr>
              <a:spLocks noChangeShapeType="1"/>
            </p:cNvSpPr>
            <p:nvPr/>
          </p:nvSpPr>
          <p:spPr bwMode="auto">
            <a:xfrm flipH="1">
              <a:off x="3510" y="1822"/>
              <a:ext cx="334" cy="15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6" name="Line 41"/>
            <p:cNvSpPr>
              <a:spLocks noChangeShapeType="1"/>
            </p:cNvSpPr>
            <p:nvPr/>
          </p:nvSpPr>
          <p:spPr bwMode="auto">
            <a:xfrm flipH="1">
              <a:off x="4011" y="853"/>
              <a:ext cx="262" cy="8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7" name="Line 42"/>
            <p:cNvSpPr>
              <a:spLocks noChangeShapeType="1"/>
            </p:cNvSpPr>
            <p:nvPr/>
          </p:nvSpPr>
          <p:spPr bwMode="auto">
            <a:xfrm flipH="1">
              <a:off x="4022" y="1116"/>
              <a:ext cx="284" cy="11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8" name="Line 43"/>
            <p:cNvSpPr>
              <a:spLocks noChangeShapeType="1"/>
            </p:cNvSpPr>
            <p:nvPr/>
          </p:nvSpPr>
          <p:spPr bwMode="auto">
            <a:xfrm flipH="1">
              <a:off x="4425" y="1356"/>
              <a:ext cx="3" cy="75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79" name="Line 44"/>
            <p:cNvSpPr>
              <a:spLocks noChangeShapeType="1"/>
            </p:cNvSpPr>
            <p:nvPr/>
          </p:nvSpPr>
          <p:spPr bwMode="auto">
            <a:xfrm flipH="1">
              <a:off x="5105" y="1363"/>
              <a:ext cx="4" cy="765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0" name="Oval 45"/>
            <p:cNvSpPr>
              <a:spLocks noChangeArrowheads="1"/>
            </p:cNvSpPr>
            <p:nvPr/>
          </p:nvSpPr>
          <p:spPr bwMode="auto">
            <a:xfrm>
              <a:off x="4428" y="1300"/>
              <a:ext cx="684" cy="10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1" name="Oval 46"/>
            <p:cNvSpPr>
              <a:spLocks noChangeArrowheads="1"/>
            </p:cNvSpPr>
            <p:nvPr/>
          </p:nvSpPr>
          <p:spPr bwMode="auto">
            <a:xfrm>
              <a:off x="4430" y="2058"/>
              <a:ext cx="684" cy="10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2" name="Line 47"/>
            <p:cNvSpPr>
              <a:spLocks noChangeShapeType="1"/>
            </p:cNvSpPr>
            <p:nvPr/>
          </p:nvSpPr>
          <p:spPr bwMode="auto">
            <a:xfrm>
              <a:off x="4635" y="938"/>
              <a:ext cx="1" cy="4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3" name="Line 48"/>
            <p:cNvSpPr>
              <a:spLocks noChangeShapeType="1"/>
            </p:cNvSpPr>
            <p:nvPr/>
          </p:nvSpPr>
          <p:spPr bwMode="auto">
            <a:xfrm>
              <a:off x="4905" y="934"/>
              <a:ext cx="1" cy="4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4" name="Oval 49"/>
            <p:cNvSpPr>
              <a:spLocks noChangeArrowheads="1"/>
            </p:cNvSpPr>
            <p:nvPr/>
          </p:nvSpPr>
          <p:spPr bwMode="auto">
            <a:xfrm>
              <a:off x="4639" y="901"/>
              <a:ext cx="266" cy="56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5" name="Oval 50"/>
            <p:cNvSpPr>
              <a:spLocks noChangeArrowheads="1"/>
            </p:cNvSpPr>
            <p:nvPr/>
          </p:nvSpPr>
          <p:spPr bwMode="auto">
            <a:xfrm>
              <a:off x="4635" y="1323"/>
              <a:ext cx="267" cy="55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8" name="Line 53"/>
            <p:cNvSpPr>
              <a:spLocks noChangeShapeType="1"/>
            </p:cNvSpPr>
            <p:nvPr/>
          </p:nvSpPr>
          <p:spPr bwMode="auto">
            <a:xfrm flipH="1">
              <a:off x="4865" y="2111"/>
              <a:ext cx="240" cy="57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89" name="Line 54"/>
            <p:cNvSpPr>
              <a:spLocks noChangeShapeType="1"/>
            </p:cNvSpPr>
            <p:nvPr/>
          </p:nvSpPr>
          <p:spPr bwMode="auto">
            <a:xfrm>
              <a:off x="4419" y="2117"/>
              <a:ext cx="239" cy="58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0" name="Line 55"/>
            <p:cNvSpPr>
              <a:spLocks noChangeShapeType="1"/>
            </p:cNvSpPr>
            <p:nvPr/>
          </p:nvSpPr>
          <p:spPr bwMode="auto">
            <a:xfrm>
              <a:off x="4865" y="2687"/>
              <a:ext cx="1" cy="77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1" name="Line 56"/>
            <p:cNvSpPr>
              <a:spLocks noChangeShapeType="1"/>
            </p:cNvSpPr>
            <p:nvPr/>
          </p:nvSpPr>
          <p:spPr bwMode="auto">
            <a:xfrm>
              <a:off x="4654" y="2694"/>
              <a:ext cx="1" cy="77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2" name="Line 57"/>
            <p:cNvSpPr>
              <a:spLocks noChangeShapeType="1"/>
            </p:cNvSpPr>
            <p:nvPr/>
          </p:nvSpPr>
          <p:spPr bwMode="auto">
            <a:xfrm>
              <a:off x="4865" y="3467"/>
              <a:ext cx="99" cy="7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3" name="Line 58"/>
            <p:cNvSpPr>
              <a:spLocks noChangeShapeType="1"/>
            </p:cNvSpPr>
            <p:nvPr/>
          </p:nvSpPr>
          <p:spPr bwMode="auto">
            <a:xfrm flipH="1">
              <a:off x="4569" y="3474"/>
              <a:ext cx="81" cy="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4" name="Line 59"/>
            <p:cNvSpPr>
              <a:spLocks noChangeShapeType="1"/>
            </p:cNvSpPr>
            <p:nvPr/>
          </p:nvSpPr>
          <p:spPr bwMode="auto">
            <a:xfrm>
              <a:off x="4953" y="3540"/>
              <a:ext cx="1" cy="34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5" name="Line 60"/>
            <p:cNvSpPr>
              <a:spLocks noChangeShapeType="1"/>
            </p:cNvSpPr>
            <p:nvPr/>
          </p:nvSpPr>
          <p:spPr bwMode="auto">
            <a:xfrm>
              <a:off x="4573" y="3533"/>
              <a:ext cx="1" cy="5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6" name="Line 61"/>
            <p:cNvSpPr>
              <a:spLocks noChangeShapeType="1"/>
            </p:cNvSpPr>
            <p:nvPr/>
          </p:nvSpPr>
          <p:spPr bwMode="auto">
            <a:xfrm flipH="1">
              <a:off x="4402" y="3592"/>
              <a:ext cx="185" cy="20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7" name="Line 62"/>
            <p:cNvSpPr>
              <a:spLocks noChangeShapeType="1"/>
            </p:cNvSpPr>
            <p:nvPr/>
          </p:nvSpPr>
          <p:spPr bwMode="auto">
            <a:xfrm flipH="1">
              <a:off x="4606" y="3589"/>
              <a:ext cx="181" cy="21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8" name="Line 63"/>
            <p:cNvSpPr>
              <a:spLocks noChangeShapeType="1"/>
            </p:cNvSpPr>
            <p:nvPr/>
          </p:nvSpPr>
          <p:spPr bwMode="auto">
            <a:xfrm flipH="1">
              <a:off x="4706" y="3651"/>
              <a:ext cx="181" cy="207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99" name="Freeform 64"/>
            <p:cNvSpPr>
              <a:spLocks/>
            </p:cNvSpPr>
            <p:nvPr/>
          </p:nvSpPr>
          <p:spPr bwMode="auto">
            <a:xfrm>
              <a:off x="4576" y="3570"/>
              <a:ext cx="67" cy="44"/>
            </a:xfrm>
            <a:custGeom>
              <a:avLst/>
              <a:gdLst>
                <a:gd name="T0" fmla="*/ 2465723 w 18"/>
                <a:gd name="T1" fmla="*/ 0 h 12"/>
                <a:gd name="T2" fmla="*/ 0 w 18"/>
                <a:gd name="T3" fmla="*/ 1433542 h 12"/>
                <a:gd name="T4" fmla="*/ 0 60000 65536"/>
                <a:gd name="T5" fmla="*/ 0 60000 65536"/>
                <a:gd name="T6" fmla="*/ 0 w 18"/>
                <a:gd name="T7" fmla="*/ 0 h 12"/>
                <a:gd name="T8" fmla="*/ 18 w 1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2">
                  <a:moveTo>
                    <a:pt x="18" y="0"/>
                  </a:moveTo>
                  <a:cubicBezTo>
                    <a:pt x="8" y="0"/>
                    <a:pt x="0" y="5"/>
                    <a:pt x="0" y="12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0" name="Freeform 65"/>
            <p:cNvSpPr>
              <a:spLocks/>
            </p:cNvSpPr>
            <p:nvPr/>
          </p:nvSpPr>
          <p:spPr bwMode="auto">
            <a:xfrm>
              <a:off x="4643" y="3574"/>
              <a:ext cx="44" cy="88"/>
            </a:xfrm>
            <a:custGeom>
              <a:avLst/>
              <a:gdLst>
                <a:gd name="T0" fmla="*/ 0 w 12"/>
                <a:gd name="T1" fmla="*/ 0 h 24"/>
                <a:gd name="T2" fmla="*/ 1433542 w 12"/>
                <a:gd name="T3" fmla="*/ 2877032 h 24"/>
                <a:gd name="T4" fmla="*/ 0 60000 65536"/>
                <a:gd name="T5" fmla="*/ 0 60000 65536"/>
                <a:gd name="T6" fmla="*/ 0 w 12"/>
                <a:gd name="T7" fmla="*/ 0 h 24"/>
                <a:gd name="T8" fmla="*/ 12 w 12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4">
                  <a:moveTo>
                    <a:pt x="0" y="0"/>
                  </a:moveTo>
                  <a:cubicBezTo>
                    <a:pt x="7" y="0"/>
                    <a:pt x="12" y="11"/>
                    <a:pt x="12" y="24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1" name="Line 66"/>
            <p:cNvSpPr>
              <a:spLocks noChangeShapeType="1"/>
            </p:cNvSpPr>
            <p:nvPr/>
          </p:nvSpPr>
          <p:spPr bwMode="auto">
            <a:xfrm flipH="1">
              <a:off x="4506" y="3655"/>
              <a:ext cx="177" cy="200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2" name="Freeform 67"/>
            <p:cNvSpPr>
              <a:spLocks/>
            </p:cNvSpPr>
            <p:nvPr/>
          </p:nvSpPr>
          <p:spPr bwMode="auto">
            <a:xfrm>
              <a:off x="4780" y="3570"/>
              <a:ext cx="66" cy="44"/>
            </a:xfrm>
            <a:custGeom>
              <a:avLst/>
              <a:gdLst>
                <a:gd name="T0" fmla="*/ 2155278 w 18"/>
                <a:gd name="T1" fmla="*/ 0 h 12"/>
                <a:gd name="T2" fmla="*/ 0 w 18"/>
                <a:gd name="T3" fmla="*/ 1433542 h 12"/>
                <a:gd name="T4" fmla="*/ 0 60000 65536"/>
                <a:gd name="T5" fmla="*/ 0 60000 65536"/>
                <a:gd name="T6" fmla="*/ 0 w 18"/>
                <a:gd name="T7" fmla="*/ 0 h 12"/>
                <a:gd name="T8" fmla="*/ 18 w 18"/>
                <a:gd name="T9" fmla="*/ 12 h 1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" h="12">
                  <a:moveTo>
                    <a:pt x="18" y="0"/>
                  </a:moveTo>
                  <a:cubicBezTo>
                    <a:pt x="8" y="0"/>
                    <a:pt x="0" y="5"/>
                    <a:pt x="0" y="12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3" name="Freeform 68"/>
            <p:cNvSpPr>
              <a:spLocks/>
            </p:cNvSpPr>
            <p:nvPr/>
          </p:nvSpPr>
          <p:spPr bwMode="auto">
            <a:xfrm>
              <a:off x="4846" y="3570"/>
              <a:ext cx="45" cy="89"/>
            </a:xfrm>
            <a:custGeom>
              <a:avLst/>
              <a:gdLst>
                <a:gd name="T0" fmla="*/ 0 w 12"/>
                <a:gd name="T1" fmla="*/ 0 h 24"/>
                <a:gd name="T2" fmla="*/ 1763591 w 12"/>
                <a:gd name="T3" fmla="*/ 3183115 h 24"/>
                <a:gd name="T4" fmla="*/ 0 60000 65536"/>
                <a:gd name="T5" fmla="*/ 0 60000 65536"/>
                <a:gd name="T6" fmla="*/ 0 w 12"/>
                <a:gd name="T7" fmla="*/ 0 h 24"/>
                <a:gd name="T8" fmla="*/ 12 w 12"/>
                <a:gd name="T9" fmla="*/ 24 h 2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" h="24">
                  <a:moveTo>
                    <a:pt x="0" y="0"/>
                  </a:moveTo>
                  <a:cubicBezTo>
                    <a:pt x="7" y="0"/>
                    <a:pt x="12" y="11"/>
                    <a:pt x="12" y="24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4" name="Line 69"/>
            <p:cNvSpPr>
              <a:spLocks noChangeShapeType="1"/>
            </p:cNvSpPr>
            <p:nvPr/>
          </p:nvSpPr>
          <p:spPr bwMode="auto">
            <a:xfrm>
              <a:off x="5012" y="1463"/>
              <a:ext cx="1" cy="36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5" name="Line 70"/>
            <p:cNvSpPr>
              <a:spLocks noChangeShapeType="1"/>
            </p:cNvSpPr>
            <p:nvPr/>
          </p:nvSpPr>
          <p:spPr bwMode="auto">
            <a:xfrm>
              <a:off x="5056" y="1410"/>
              <a:ext cx="1" cy="36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6" name="Line 71"/>
            <p:cNvSpPr>
              <a:spLocks noChangeShapeType="1"/>
            </p:cNvSpPr>
            <p:nvPr/>
          </p:nvSpPr>
          <p:spPr bwMode="auto">
            <a:xfrm flipH="1">
              <a:off x="4603" y="1426"/>
              <a:ext cx="451" cy="23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7" name="Line 72"/>
            <p:cNvSpPr>
              <a:spLocks noChangeShapeType="1"/>
            </p:cNvSpPr>
            <p:nvPr/>
          </p:nvSpPr>
          <p:spPr bwMode="auto">
            <a:xfrm flipH="1">
              <a:off x="4550" y="1788"/>
              <a:ext cx="511" cy="26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08" name="Line 73"/>
            <p:cNvSpPr>
              <a:spLocks noChangeShapeType="1"/>
            </p:cNvSpPr>
            <p:nvPr/>
          </p:nvSpPr>
          <p:spPr bwMode="auto">
            <a:xfrm flipH="1">
              <a:off x="4459" y="1446"/>
              <a:ext cx="274" cy="12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30" name="Oval 74"/>
            <p:cNvSpPr>
              <a:spLocks noChangeArrowheads="1"/>
            </p:cNvSpPr>
            <p:nvPr/>
          </p:nvSpPr>
          <p:spPr bwMode="auto">
            <a:xfrm>
              <a:off x="4666" y="1114"/>
              <a:ext cx="37" cy="4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26" name="Oval 79"/>
            <p:cNvSpPr>
              <a:spLocks noChangeArrowheads="1"/>
            </p:cNvSpPr>
            <p:nvPr/>
          </p:nvSpPr>
          <p:spPr bwMode="auto">
            <a:xfrm>
              <a:off x="3782" y="1110"/>
              <a:ext cx="37" cy="44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grpSp>
          <p:nvGrpSpPr>
            <p:cNvPr id="18011" name="Group 88"/>
            <p:cNvGrpSpPr>
              <a:grpSpLocks/>
            </p:cNvGrpSpPr>
            <p:nvPr/>
          </p:nvGrpSpPr>
          <p:grpSpPr bwMode="auto">
            <a:xfrm>
              <a:off x="4898" y="3507"/>
              <a:ext cx="37" cy="45"/>
              <a:chOff x="4898" y="3507"/>
              <a:chExt cx="37" cy="45"/>
            </a:xfrm>
          </p:grpSpPr>
          <p:sp>
            <p:nvSpPr>
              <p:cNvPr id="18022" name="Oval 84"/>
              <p:cNvSpPr>
                <a:spLocks noChangeArrowheads="1"/>
              </p:cNvSpPr>
              <p:nvPr/>
            </p:nvSpPr>
            <p:spPr bwMode="auto">
              <a:xfrm>
                <a:off x="4898" y="3507"/>
                <a:ext cx="37" cy="4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23" name="Oval 85"/>
              <p:cNvSpPr>
                <a:spLocks noChangeArrowheads="1"/>
              </p:cNvSpPr>
              <p:nvPr/>
            </p:nvSpPr>
            <p:spPr bwMode="auto">
              <a:xfrm>
                <a:off x="4898" y="3507"/>
                <a:ext cx="37" cy="45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24" name="Line 86"/>
              <p:cNvSpPr>
                <a:spLocks noChangeShapeType="1"/>
              </p:cNvSpPr>
              <p:nvPr/>
            </p:nvSpPr>
            <p:spPr bwMode="auto">
              <a:xfrm>
                <a:off x="4902" y="3515"/>
                <a:ext cx="29" cy="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25" name="Line 87"/>
              <p:cNvSpPr>
                <a:spLocks noChangeShapeType="1"/>
              </p:cNvSpPr>
              <p:nvPr/>
            </p:nvSpPr>
            <p:spPr bwMode="auto">
              <a:xfrm flipV="1">
                <a:off x="4902" y="3515"/>
                <a:ext cx="29" cy="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grpSp>
          <p:nvGrpSpPr>
            <p:cNvPr id="18012" name="Group 93"/>
            <p:cNvGrpSpPr>
              <a:grpSpLocks/>
            </p:cNvGrpSpPr>
            <p:nvPr/>
          </p:nvGrpSpPr>
          <p:grpSpPr bwMode="auto">
            <a:xfrm>
              <a:off x="3707" y="3492"/>
              <a:ext cx="37" cy="45"/>
              <a:chOff x="3707" y="3492"/>
              <a:chExt cx="37" cy="45"/>
            </a:xfrm>
          </p:grpSpPr>
          <p:sp>
            <p:nvSpPr>
              <p:cNvPr id="18018" name="Oval 89"/>
              <p:cNvSpPr>
                <a:spLocks noChangeArrowheads="1"/>
              </p:cNvSpPr>
              <p:nvPr/>
            </p:nvSpPr>
            <p:spPr bwMode="auto">
              <a:xfrm>
                <a:off x="3707" y="3492"/>
                <a:ext cx="37" cy="45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19" name="Oval 90"/>
              <p:cNvSpPr>
                <a:spLocks noChangeArrowheads="1"/>
              </p:cNvSpPr>
              <p:nvPr/>
            </p:nvSpPr>
            <p:spPr bwMode="auto">
              <a:xfrm>
                <a:off x="3707" y="3492"/>
                <a:ext cx="37" cy="45"/>
              </a:xfrm>
              <a:prstGeom prst="ellips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20" name="Line 91"/>
              <p:cNvSpPr>
                <a:spLocks noChangeShapeType="1"/>
              </p:cNvSpPr>
              <p:nvPr/>
            </p:nvSpPr>
            <p:spPr bwMode="auto">
              <a:xfrm>
                <a:off x="3711" y="3500"/>
                <a:ext cx="30" cy="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  <p:sp>
            <p:nvSpPr>
              <p:cNvPr id="18021" name="Line 92"/>
              <p:cNvSpPr>
                <a:spLocks noChangeShapeType="1"/>
              </p:cNvSpPr>
              <p:nvPr/>
            </p:nvSpPr>
            <p:spPr bwMode="auto">
              <a:xfrm flipV="1">
                <a:off x="3711" y="3500"/>
                <a:ext cx="30" cy="29"/>
              </a:xfrm>
              <a:prstGeom prst="line">
                <a:avLst/>
              </a:prstGeom>
              <a:noFill/>
              <a:ln w="28575" cap="rnd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ko-KR" altLang="en-US"/>
              </a:p>
            </p:txBody>
          </p:sp>
        </p:grpSp>
        <p:sp>
          <p:nvSpPr>
            <p:cNvPr id="18013" name="Line 94"/>
            <p:cNvSpPr>
              <a:spLocks noChangeShapeType="1"/>
            </p:cNvSpPr>
            <p:nvPr/>
          </p:nvSpPr>
          <p:spPr bwMode="auto">
            <a:xfrm flipH="1">
              <a:off x="4654" y="787"/>
              <a:ext cx="333" cy="133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14" name="Line 95"/>
            <p:cNvSpPr>
              <a:spLocks noChangeShapeType="1"/>
            </p:cNvSpPr>
            <p:nvPr/>
          </p:nvSpPr>
          <p:spPr bwMode="auto">
            <a:xfrm flipH="1">
              <a:off x="4887" y="868"/>
              <a:ext cx="262" cy="8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15" name="Line 96"/>
            <p:cNvSpPr>
              <a:spLocks noChangeShapeType="1"/>
            </p:cNvSpPr>
            <p:nvPr/>
          </p:nvSpPr>
          <p:spPr bwMode="auto">
            <a:xfrm flipH="1">
              <a:off x="4898" y="1130"/>
              <a:ext cx="285" cy="11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16" name="Freeform 97"/>
            <p:cNvSpPr>
              <a:spLocks/>
            </p:cNvSpPr>
            <p:nvPr/>
          </p:nvSpPr>
          <p:spPr bwMode="auto">
            <a:xfrm rot="727119">
              <a:off x="3537" y="1400"/>
              <a:ext cx="337" cy="29"/>
            </a:xfrm>
            <a:custGeom>
              <a:avLst/>
              <a:gdLst>
                <a:gd name="T0" fmla="*/ 0 w 91"/>
                <a:gd name="T1" fmla="*/ 864428 h 8"/>
                <a:gd name="T2" fmla="*/ 11922497 w 91"/>
                <a:gd name="T3" fmla="*/ 0 h 8"/>
                <a:gd name="T4" fmla="*/ 0 60000 65536"/>
                <a:gd name="T5" fmla="*/ 0 60000 65536"/>
                <a:gd name="T6" fmla="*/ 0 w 91"/>
                <a:gd name="T7" fmla="*/ 0 h 8"/>
                <a:gd name="T8" fmla="*/ 91 w 91"/>
                <a:gd name="T9" fmla="*/ 8 h 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1" h="8">
                  <a:moveTo>
                    <a:pt x="0" y="8"/>
                  </a:moveTo>
                  <a:cubicBezTo>
                    <a:pt x="50" y="8"/>
                    <a:pt x="91" y="4"/>
                    <a:pt x="91" y="0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8017" name="Freeform 98"/>
            <p:cNvSpPr>
              <a:spLocks/>
            </p:cNvSpPr>
            <p:nvPr/>
          </p:nvSpPr>
          <p:spPr bwMode="auto">
            <a:xfrm>
              <a:off x="4743" y="1407"/>
              <a:ext cx="310" cy="35"/>
            </a:xfrm>
            <a:custGeom>
              <a:avLst/>
              <a:gdLst>
                <a:gd name="T0" fmla="*/ 0 w 84"/>
                <a:gd name="T1" fmla="*/ 1657326 h 13"/>
                <a:gd name="T2" fmla="*/ 10666078 w 84"/>
                <a:gd name="T3" fmla="*/ 0 h 13"/>
                <a:gd name="T4" fmla="*/ 0 60000 65536"/>
                <a:gd name="T5" fmla="*/ 0 60000 65536"/>
                <a:gd name="T6" fmla="*/ 0 w 84"/>
                <a:gd name="T7" fmla="*/ 0 h 13"/>
                <a:gd name="T8" fmla="*/ 84 w 84"/>
                <a:gd name="T9" fmla="*/ 13 h 13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84" h="13">
                  <a:moveTo>
                    <a:pt x="0" y="13"/>
                  </a:moveTo>
                  <a:cubicBezTo>
                    <a:pt x="46" y="13"/>
                    <a:pt x="84" y="7"/>
                    <a:pt x="84" y="0"/>
                  </a:cubicBezTo>
                </a:path>
              </a:pathLst>
            </a:custGeom>
            <a:noFill/>
            <a:ln w="28575" cap="rnd" cmpd="sng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15" name="Line 99"/>
          <p:cNvSpPr>
            <a:spLocks noChangeShapeType="1"/>
          </p:cNvSpPr>
          <p:nvPr/>
        </p:nvSpPr>
        <p:spPr bwMode="auto">
          <a:xfrm flipV="1">
            <a:off x="637530" y="1428179"/>
            <a:ext cx="596900" cy="409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6" name="Line 100"/>
          <p:cNvSpPr>
            <a:spLocks noChangeShapeType="1"/>
          </p:cNvSpPr>
          <p:nvPr/>
        </p:nvSpPr>
        <p:spPr bwMode="auto">
          <a:xfrm>
            <a:off x="1234430" y="1428179"/>
            <a:ext cx="1198562" cy="409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7" name="Line 101"/>
          <p:cNvSpPr>
            <a:spLocks noChangeShapeType="1"/>
          </p:cNvSpPr>
          <p:nvPr/>
        </p:nvSpPr>
        <p:spPr bwMode="auto">
          <a:xfrm>
            <a:off x="632768" y="1842517"/>
            <a:ext cx="1198562" cy="4048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8" name="Line 102"/>
          <p:cNvSpPr>
            <a:spLocks noChangeShapeType="1"/>
          </p:cNvSpPr>
          <p:nvPr/>
        </p:nvSpPr>
        <p:spPr bwMode="auto">
          <a:xfrm>
            <a:off x="637530" y="1842517"/>
            <a:ext cx="0" cy="25749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19" name="Line 103"/>
          <p:cNvSpPr>
            <a:spLocks noChangeShapeType="1"/>
          </p:cNvSpPr>
          <p:nvPr/>
        </p:nvSpPr>
        <p:spPr bwMode="auto">
          <a:xfrm>
            <a:off x="1831330" y="2252092"/>
            <a:ext cx="1587" cy="26781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0" name="Line 104"/>
          <p:cNvSpPr>
            <a:spLocks noChangeShapeType="1"/>
          </p:cNvSpPr>
          <p:nvPr/>
        </p:nvSpPr>
        <p:spPr bwMode="auto">
          <a:xfrm>
            <a:off x="2429818" y="1820292"/>
            <a:ext cx="0" cy="2695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1" name="Line 105"/>
          <p:cNvSpPr>
            <a:spLocks noChangeShapeType="1"/>
          </p:cNvSpPr>
          <p:nvPr/>
        </p:nvSpPr>
        <p:spPr bwMode="auto">
          <a:xfrm flipV="1">
            <a:off x="1831330" y="4493642"/>
            <a:ext cx="604837" cy="4191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2" name="Line 106"/>
          <p:cNvSpPr>
            <a:spLocks noChangeShapeType="1"/>
          </p:cNvSpPr>
          <p:nvPr/>
        </p:nvSpPr>
        <p:spPr bwMode="auto">
          <a:xfrm>
            <a:off x="629593" y="4401567"/>
            <a:ext cx="1198562" cy="5064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3" name="Line 107"/>
          <p:cNvSpPr>
            <a:spLocks noChangeShapeType="1"/>
          </p:cNvSpPr>
          <p:nvPr/>
        </p:nvSpPr>
        <p:spPr bwMode="auto">
          <a:xfrm>
            <a:off x="637530" y="4401567"/>
            <a:ext cx="196850" cy="8143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4" name="Line 108"/>
          <p:cNvSpPr>
            <a:spLocks noChangeShapeType="1"/>
          </p:cNvSpPr>
          <p:nvPr/>
        </p:nvSpPr>
        <p:spPr bwMode="auto">
          <a:xfrm flipH="1">
            <a:off x="2291705" y="4504754"/>
            <a:ext cx="141287" cy="10556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5" name="Line 109"/>
          <p:cNvSpPr>
            <a:spLocks noChangeShapeType="1"/>
          </p:cNvSpPr>
          <p:nvPr/>
        </p:nvSpPr>
        <p:spPr bwMode="auto">
          <a:xfrm>
            <a:off x="831205" y="5215954"/>
            <a:ext cx="1204912" cy="5222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6" name="Line 110"/>
          <p:cNvSpPr>
            <a:spLocks noChangeShapeType="1"/>
          </p:cNvSpPr>
          <p:nvPr/>
        </p:nvSpPr>
        <p:spPr bwMode="auto">
          <a:xfrm flipV="1">
            <a:off x="2026593" y="5549329"/>
            <a:ext cx="271462" cy="1889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7" name="Line 111"/>
          <p:cNvSpPr>
            <a:spLocks noChangeShapeType="1"/>
          </p:cNvSpPr>
          <p:nvPr/>
        </p:nvSpPr>
        <p:spPr bwMode="auto">
          <a:xfrm>
            <a:off x="1234430" y="1428179"/>
            <a:ext cx="1587" cy="257492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8" name="Line 112"/>
          <p:cNvSpPr>
            <a:spLocks noChangeShapeType="1"/>
          </p:cNvSpPr>
          <p:nvPr/>
        </p:nvSpPr>
        <p:spPr bwMode="auto">
          <a:xfrm flipV="1">
            <a:off x="651818" y="3969767"/>
            <a:ext cx="596900" cy="40957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29" name="Line 113"/>
          <p:cNvSpPr>
            <a:spLocks noChangeShapeType="1"/>
          </p:cNvSpPr>
          <p:nvPr/>
        </p:nvSpPr>
        <p:spPr bwMode="auto">
          <a:xfrm>
            <a:off x="1242368" y="3991992"/>
            <a:ext cx="1196975" cy="5064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0" name="Line 114"/>
          <p:cNvSpPr>
            <a:spLocks noChangeShapeType="1"/>
          </p:cNvSpPr>
          <p:nvPr/>
        </p:nvSpPr>
        <p:spPr bwMode="auto">
          <a:xfrm flipV="1">
            <a:off x="845493" y="5015929"/>
            <a:ext cx="273050" cy="1889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1" name="Line 115"/>
          <p:cNvSpPr>
            <a:spLocks noChangeShapeType="1"/>
          </p:cNvSpPr>
          <p:nvPr/>
        </p:nvSpPr>
        <p:spPr bwMode="auto">
          <a:xfrm flipH="1">
            <a:off x="1096318" y="3982467"/>
            <a:ext cx="141287" cy="105568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2" name="Line 116"/>
          <p:cNvSpPr>
            <a:spLocks noChangeShapeType="1"/>
          </p:cNvSpPr>
          <p:nvPr/>
        </p:nvSpPr>
        <p:spPr bwMode="auto">
          <a:xfrm>
            <a:off x="1093143" y="5027042"/>
            <a:ext cx="1198562" cy="5064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33" name="Freeform 117"/>
          <p:cNvSpPr>
            <a:spLocks/>
          </p:cNvSpPr>
          <p:nvPr/>
        </p:nvSpPr>
        <p:spPr bwMode="auto">
          <a:xfrm>
            <a:off x="2090093" y="4858767"/>
            <a:ext cx="171450" cy="195263"/>
          </a:xfrm>
          <a:custGeom>
            <a:avLst/>
            <a:gdLst>
              <a:gd name="T0" fmla="*/ 38889 w 46"/>
              <a:gd name="T1" fmla="*/ 260685 h 36"/>
              <a:gd name="T2" fmla="*/ 6356 w 46"/>
              <a:gd name="T3" fmla="*/ 1576532 h 36"/>
              <a:gd name="T4" fmla="*/ 60982 w 46"/>
              <a:gd name="T5" fmla="*/ 2022161 h 36"/>
              <a:gd name="T6" fmla="*/ 93103 w 46"/>
              <a:gd name="T7" fmla="*/ 706324 h 36"/>
              <a:gd name="T8" fmla="*/ 38889 w 46"/>
              <a:gd name="T9" fmla="*/ 260685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6"/>
              <a:gd name="T16" fmla="*/ 0 h 36"/>
              <a:gd name="T17" fmla="*/ 46 w 46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6" h="36">
                <a:moveTo>
                  <a:pt x="18" y="4"/>
                </a:moveTo>
                <a:cubicBezTo>
                  <a:pt x="7" y="8"/>
                  <a:pt x="0" y="17"/>
                  <a:pt x="3" y="25"/>
                </a:cubicBezTo>
                <a:cubicBezTo>
                  <a:pt x="6" y="33"/>
                  <a:pt x="17" y="36"/>
                  <a:pt x="28" y="32"/>
                </a:cubicBezTo>
                <a:cubicBezTo>
                  <a:pt x="39" y="28"/>
                  <a:pt x="46" y="19"/>
                  <a:pt x="43" y="11"/>
                </a:cubicBezTo>
                <a:cubicBezTo>
                  <a:pt x="40" y="3"/>
                  <a:pt x="29" y="0"/>
                  <a:pt x="18" y="4"/>
                </a:cubicBezTo>
                <a:close/>
              </a:path>
            </a:pathLst>
          </a:custGeom>
          <a:solidFill>
            <a:srgbClr val="00CCFF"/>
          </a:solidFill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4" name="Freeform 118"/>
          <p:cNvSpPr>
            <a:spLocks/>
          </p:cNvSpPr>
          <p:nvPr/>
        </p:nvSpPr>
        <p:spPr bwMode="auto">
          <a:xfrm>
            <a:off x="908993" y="4338067"/>
            <a:ext cx="176212" cy="193675"/>
          </a:xfrm>
          <a:custGeom>
            <a:avLst/>
            <a:gdLst>
              <a:gd name="T0" fmla="*/ 41809 w 47"/>
              <a:gd name="T1" fmla="*/ 240991 h 36"/>
              <a:gd name="T2" fmla="*/ 6906 w 47"/>
              <a:gd name="T3" fmla="*/ 1478535 h 36"/>
              <a:gd name="T4" fmla="*/ 65889 w 47"/>
              <a:gd name="T5" fmla="*/ 1878197 h 36"/>
              <a:gd name="T6" fmla="*/ 100800 w 47"/>
              <a:gd name="T7" fmla="*/ 642333 h 36"/>
              <a:gd name="T8" fmla="*/ 41809 w 47"/>
              <a:gd name="T9" fmla="*/ 240991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7"/>
              <a:gd name="T16" fmla="*/ 0 h 36"/>
              <a:gd name="T17" fmla="*/ 47 w 47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7" h="36">
                <a:moveTo>
                  <a:pt x="18" y="4"/>
                </a:moveTo>
                <a:cubicBezTo>
                  <a:pt x="7" y="8"/>
                  <a:pt x="0" y="17"/>
                  <a:pt x="3" y="25"/>
                </a:cubicBezTo>
                <a:cubicBezTo>
                  <a:pt x="6" y="33"/>
                  <a:pt x="17" y="36"/>
                  <a:pt x="29" y="32"/>
                </a:cubicBezTo>
                <a:cubicBezTo>
                  <a:pt x="40" y="28"/>
                  <a:pt x="47" y="19"/>
                  <a:pt x="44" y="11"/>
                </a:cubicBezTo>
                <a:cubicBezTo>
                  <a:pt x="41" y="3"/>
                  <a:pt x="30" y="0"/>
                  <a:pt x="18" y="4"/>
                </a:cubicBezTo>
                <a:close/>
              </a:path>
            </a:pathLst>
          </a:custGeom>
          <a:solidFill>
            <a:srgbClr val="00CCFF"/>
          </a:solidFill>
          <a:ln w="28575" cap="rnd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5" name="Freeform 119"/>
          <p:cNvSpPr>
            <a:spLocks/>
          </p:cNvSpPr>
          <p:nvPr/>
        </p:nvSpPr>
        <p:spPr bwMode="auto">
          <a:xfrm>
            <a:off x="1645593" y="4968304"/>
            <a:ext cx="146050" cy="198438"/>
          </a:xfrm>
          <a:custGeom>
            <a:avLst/>
            <a:gdLst>
              <a:gd name="T0" fmla="*/ 58585 w 39"/>
              <a:gd name="T1" fmla="*/ 171169 h 37"/>
              <a:gd name="T2" fmla="*/ 6879 w 39"/>
              <a:gd name="T3" fmla="*/ 698878 h 37"/>
              <a:gd name="T4" fmla="*/ 29666 w 39"/>
              <a:gd name="T5" fmla="*/ 1953628 h 37"/>
              <a:gd name="T6" fmla="*/ 81663 w 39"/>
              <a:gd name="T7" fmla="*/ 1425905 h 37"/>
              <a:gd name="T8" fmla="*/ 58585 w 39"/>
              <a:gd name="T9" fmla="*/ 171169 h 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37"/>
              <a:gd name="T17" fmla="*/ 39 w 39"/>
              <a:gd name="T18" fmla="*/ 37 h 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37">
                <a:moveTo>
                  <a:pt x="26" y="3"/>
                </a:moveTo>
                <a:cubicBezTo>
                  <a:pt x="17" y="0"/>
                  <a:pt x="7" y="3"/>
                  <a:pt x="3" y="12"/>
                </a:cubicBezTo>
                <a:cubicBezTo>
                  <a:pt x="0" y="20"/>
                  <a:pt x="4" y="30"/>
                  <a:pt x="13" y="34"/>
                </a:cubicBezTo>
                <a:cubicBezTo>
                  <a:pt x="22" y="37"/>
                  <a:pt x="32" y="34"/>
                  <a:pt x="36" y="25"/>
                </a:cubicBezTo>
                <a:cubicBezTo>
                  <a:pt x="39" y="17"/>
                  <a:pt x="35" y="7"/>
                  <a:pt x="26" y="3"/>
                </a:cubicBezTo>
                <a:close/>
              </a:path>
            </a:pathLst>
          </a:custGeom>
          <a:solidFill>
            <a:srgbClr val="00CCFF"/>
          </a:solidFill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6" name="Freeform 120"/>
          <p:cNvSpPr>
            <a:spLocks/>
          </p:cNvSpPr>
          <p:nvPr/>
        </p:nvSpPr>
        <p:spPr bwMode="auto">
          <a:xfrm>
            <a:off x="1074093" y="4768279"/>
            <a:ext cx="146050" cy="193675"/>
          </a:xfrm>
          <a:custGeom>
            <a:avLst/>
            <a:gdLst>
              <a:gd name="T0" fmla="*/ 56538 w 39"/>
              <a:gd name="T1" fmla="*/ 240991 h 36"/>
              <a:gd name="T2" fmla="*/ 6879 w 39"/>
              <a:gd name="T3" fmla="*/ 642333 h 36"/>
              <a:gd name="T4" fmla="*/ 31714 w 39"/>
              <a:gd name="T5" fmla="*/ 1878197 h 36"/>
              <a:gd name="T6" fmla="*/ 81663 w 39"/>
              <a:gd name="T7" fmla="*/ 1478535 h 36"/>
              <a:gd name="T8" fmla="*/ 56538 w 39"/>
              <a:gd name="T9" fmla="*/ 240991 h 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"/>
              <a:gd name="T16" fmla="*/ 0 h 36"/>
              <a:gd name="T17" fmla="*/ 39 w 39"/>
              <a:gd name="T18" fmla="*/ 36 h 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" h="36">
                <a:moveTo>
                  <a:pt x="25" y="4"/>
                </a:moveTo>
                <a:cubicBezTo>
                  <a:pt x="17" y="0"/>
                  <a:pt x="7" y="3"/>
                  <a:pt x="3" y="11"/>
                </a:cubicBezTo>
                <a:cubicBezTo>
                  <a:pt x="0" y="19"/>
                  <a:pt x="5" y="28"/>
                  <a:pt x="14" y="32"/>
                </a:cubicBezTo>
                <a:cubicBezTo>
                  <a:pt x="22" y="36"/>
                  <a:pt x="32" y="33"/>
                  <a:pt x="36" y="25"/>
                </a:cubicBezTo>
                <a:cubicBezTo>
                  <a:pt x="39" y="17"/>
                  <a:pt x="34" y="8"/>
                  <a:pt x="25" y="4"/>
                </a:cubicBezTo>
                <a:close/>
              </a:path>
            </a:pathLst>
          </a:custGeom>
          <a:solidFill>
            <a:srgbClr val="00CCFF"/>
          </a:solidFill>
          <a:ln w="28575" cap="rnd" cmpd="sng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7" name="Freeform 121"/>
          <p:cNvSpPr>
            <a:spLocks/>
          </p:cNvSpPr>
          <p:nvPr/>
        </p:nvSpPr>
        <p:spPr bwMode="auto">
          <a:xfrm>
            <a:off x="2093268" y="5096892"/>
            <a:ext cx="131762" cy="317500"/>
          </a:xfrm>
          <a:custGeom>
            <a:avLst/>
            <a:gdLst>
              <a:gd name="T0" fmla="*/ 62108 w 35"/>
              <a:gd name="T1" fmla="*/ 123044 h 59"/>
              <a:gd name="T2" fmla="*/ 11765 w 35"/>
              <a:gd name="T3" fmla="*/ 1532617 h 59"/>
              <a:gd name="T4" fmla="*/ 21151 w 35"/>
              <a:gd name="T5" fmla="*/ 3363769 h 59"/>
              <a:gd name="T6" fmla="*/ 70813 w 35"/>
              <a:gd name="T7" fmla="*/ 1954197 h 59"/>
              <a:gd name="T8" fmla="*/ 62108 w 35"/>
              <a:gd name="T9" fmla="*/ 123044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59"/>
              <a:gd name="T17" fmla="*/ 35 w 3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59">
                <a:moveTo>
                  <a:pt x="26" y="2"/>
                </a:moveTo>
                <a:cubicBezTo>
                  <a:pt x="18" y="0"/>
                  <a:pt x="9" y="11"/>
                  <a:pt x="5" y="26"/>
                </a:cubicBezTo>
                <a:cubicBezTo>
                  <a:pt x="0" y="41"/>
                  <a:pt x="2" y="55"/>
                  <a:pt x="9" y="57"/>
                </a:cubicBezTo>
                <a:cubicBezTo>
                  <a:pt x="17" y="59"/>
                  <a:pt x="26" y="48"/>
                  <a:pt x="30" y="33"/>
                </a:cubicBezTo>
                <a:cubicBezTo>
                  <a:pt x="35" y="18"/>
                  <a:pt x="33" y="4"/>
                  <a:pt x="26" y="2"/>
                </a:cubicBezTo>
                <a:close/>
              </a:path>
            </a:pathLst>
          </a:custGeom>
          <a:solidFill>
            <a:srgbClr val="CCFFCC"/>
          </a:solidFill>
          <a:ln w="28575" cap="rnd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8" name="Freeform 122"/>
          <p:cNvSpPr>
            <a:spLocks/>
          </p:cNvSpPr>
          <p:nvPr/>
        </p:nvSpPr>
        <p:spPr bwMode="auto">
          <a:xfrm>
            <a:off x="1805930" y="4973067"/>
            <a:ext cx="130175" cy="317500"/>
          </a:xfrm>
          <a:custGeom>
            <a:avLst/>
            <a:gdLst>
              <a:gd name="T0" fmla="*/ 55411 w 35"/>
              <a:gd name="T1" fmla="*/ 123044 h 59"/>
              <a:gd name="T2" fmla="*/ 10929 w 35"/>
              <a:gd name="T3" fmla="*/ 1532617 h 59"/>
              <a:gd name="T4" fmla="*/ 18982 w 35"/>
              <a:gd name="T5" fmla="*/ 3363769 h 59"/>
              <a:gd name="T6" fmla="*/ 63541 w 35"/>
              <a:gd name="T7" fmla="*/ 1954197 h 59"/>
              <a:gd name="T8" fmla="*/ 55411 w 35"/>
              <a:gd name="T9" fmla="*/ 123044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59"/>
              <a:gd name="T17" fmla="*/ 35 w 3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59">
                <a:moveTo>
                  <a:pt x="26" y="2"/>
                </a:moveTo>
                <a:cubicBezTo>
                  <a:pt x="18" y="0"/>
                  <a:pt x="9" y="11"/>
                  <a:pt x="5" y="26"/>
                </a:cubicBezTo>
                <a:cubicBezTo>
                  <a:pt x="0" y="41"/>
                  <a:pt x="2" y="55"/>
                  <a:pt x="9" y="57"/>
                </a:cubicBezTo>
                <a:cubicBezTo>
                  <a:pt x="17" y="59"/>
                  <a:pt x="26" y="48"/>
                  <a:pt x="30" y="33"/>
                </a:cubicBezTo>
                <a:cubicBezTo>
                  <a:pt x="35" y="18"/>
                  <a:pt x="33" y="4"/>
                  <a:pt x="26" y="2"/>
                </a:cubicBezTo>
                <a:close/>
              </a:path>
            </a:pathLst>
          </a:custGeom>
          <a:solidFill>
            <a:srgbClr val="CCFFCC"/>
          </a:solidFill>
          <a:ln w="28575" cap="rnd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39" name="Freeform 123"/>
          <p:cNvSpPr>
            <a:spLocks/>
          </p:cNvSpPr>
          <p:nvPr/>
        </p:nvSpPr>
        <p:spPr bwMode="auto">
          <a:xfrm>
            <a:off x="1510655" y="4844479"/>
            <a:ext cx="130175" cy="317500"/>
          </a:xfrm>
          <a:custGeom>
            <a:avLst/>
            <a:gdLst>
              <a:gd name="T0" fmla="*/ 55411 w 35"/>
              <a:gd name="T1" fmla="*/ 123044 h 59"/>
              <a:gd name="T2" fmla="*/ 10929 w 35"/>
              <a:gd name="T3" fmla="*/ 1532617 h 59"/>
              <a:gd name="T4" fmla="*/ 18982 w 35"/>
              <a:gd name="T5" fmla="*/ 3363769 h 59"/>
              <a:gd name="T6" fmla="*/ 63541 w 35"/>
              <a:gd name="T7" fmla="*/ 1954197 h 59"/>
              <a:gd name="T8" fmla="*/ 55411 w 35"/>
              <a:gd name="T9" fmla="*/ 123044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59"/>
              <a:gd name="T17" fmla="*/ 35 w 3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59">
                <a:moveTo>
                  <a:pt x="26" y="2"/>
                </a:moveTo>
                <a:cubicBezTo>
                  <a:pt x="18" y="0"/>
                  <a:pt x="9" y="11"/>
                  <a:pt x="5" y="26"/>
                </a:cubicBezTo>
                <a:cubicBezTo>
                  <a:pt x="0" y="41"/>
                  <a:pt x="2" y="55"/>
                  <a:pt x="9" y="57"/>
                </a:cubicBezTo>
                <a:cubicBezTo>
                  <a:pt x="17" y="59"/>
                  <a:pt x="26" y="48"/>
                  <a:pt x="30" y="33"/>
                </a:cubicBezTo>
                <a:cubicBezTo>
                  <a:pt x="35" y="18"/>
                  <a:pt x="33" y="4"/>
                  <a:pt x="26" y="2"/>
                </a:cubicBezTo>
                <a:close/>
              </a:path>
            </a:pathLst>
          </a:custGeom>
          <a:solidFill>
            <a:srgbClr val="CCFFCC"/>
          </a:solidFill>
          <a:ln w="28575" cap="rnd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40" name="Freeform 124"/>
          <p:cNvSpPr>
            <a:spLocks/>
          </p:cNvSpPr>
          <p:nvPr/>
        </p:nvSpPr>
        <p:spPr bwMode="auto">
          <a:xfrm>
            <a:off x="1226493" y="4725417"/>
            <a:ext cx="131762" cy="317500"/>
          </a:xfrm>
          <a:custGeom>
            <a:avLst/>
            <a:gdLst>
              <a:gd name="T0" fmla="*/ 62108 w 35"/>
              <a:gd name="T1" fmla="*/ 123044 h 59"/>
              <a:gd name="T2" fmla="*/ 11765 w 35"/>
              <a:gd name="T3" fmla="*/ 1532617 h 59"/>
              <a:gd name="T4" fmla="*/ 21151 w 35"/>
              <a:gd name="T5" fmla="*/ 3363769 h 59"/>
              <a:gd name="T6" fmla="*/ 70813 w 35"/>
              <a:gd name="T7" fmla="*/ 1954197 h 59"/>
              <a:gd name="T8" fmla="*/ 62108 w 35"/>
              <a:gd name="T9" fmla="*/ 123044 h 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5"/>
              <a:gd name="T16" fmla="*/ 0 h 59"/>
              <a:gd name="T17" fmla="*/ 35 w 35"/>
              <a:gd name="T18" fmla="*/ 59 h 59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5" h="59">
                <a:moveTo>
                  <a:pt x="26" y="2"/>
                </a:moveTo>
                <a:cubicBezTo>
                  <a:pt x="18" y="0"/>
                  <a:pt x="9" y="11"/>
                  <a:pt x="5" y="26"/>
                </a:cubicBezTo>
                <a:cubicBezTo>
                  <a:pt x="0" y="41"/>
                  <a:pt x="2" y="55"/>
                  <a:pt x="9" y="57"/>
                </a:cubicBezTo>
                <a:cubicBezTo>
                  <a:pt x="17" y="59"/>
                  <a:pt x="26" y="48"/>
                  <a:pt x="30" y="33"/>
                </a:cubicBezTo>
                <a:cubicBezTo>
                  <a:pt x="35" y="18"/>
                  <a:pt x="33" y="4"/>
                  <a:pt x="26" y="2"/>
                </a:cubicBezTo>
                <a:close/>
              </a:path>
            </a:pathLst>
          </a:custGeom>
          <a:solidFill>
            <a:srgbClr val="CCFFCC"/>
          </a:solidFill>
          <a:ln w="28575" cap="rnd" cmpd="sng">
            <a:solidFill>
              <a:srgbClr val="000000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41" name="Line 125"/>
          <p:cNvSpPr>
            <a:spLocks noChangeShapeType="1"/>
          </p:cNvSpPr>
          <p:nvPr/>
        </p:nvSpPr>
        <p:spPr bwMode="auto">
          <a:xfrm>
            <a:off x="1831330" y="4919092"/>
            <a:ext cx="198437" cy="812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42" name="Group 130"/>
          <p:cNvGrpSpPr>
            <a:grpSpLocks/>
          </p:cNvGrpSpPr>
          <p:nvPr/>
        </p:nvGrpSpPr>
        <p:grpSpPr bwMode="auto">
          <a:xfrm>
            <a:off x="1599555" y="5106417"/>
            <a:ext cx="38100" cy="65088"/>
            <a:chOff x="1836" y="3560"/>
            <a:chExt cx="43" cy="51"/>
          </a:xfrm>
        </p:grpSpPr>
        <p:sp>
          <p:nvSpPr>
            <p:cNvPr id="17940" name="Oval 126"/>
            <p:cNvSpPr>
              <a:spLocks noChangeArrowheads="1"/>
            </p:cNvSpPr>
            <p:nvPr/>
          </p:nvSpPr>
          <p:spPr bwMode="auto">
            <a:xfrm>
              <a:off x="1836" y="3560"/>
              <a:ext cx="43" cy="51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1" name="Oval 127"/>
            <p:cNvSpPr>
              <a:spLocks noChangeArrowheads="1"/>
            </p:cNvSpPr>
            <p:nvPr/>
          </p:nvSpPr>
          <p:spPr bwMode="auto">
            <a:xfrm>
              <a:off x="1836" y="3560"/>
              <a:ext cx="43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2" name="Line 128"/>
            <p:cNvSpPr>
              <a:spLocks noChangeShapeType="1"/>
            </p:cNvSpPr>
            <p:nvPr/>
          </p:nvSpPr>
          <p:spPr bwMode="auto">
            <a:xfrm>
              <a:off x="1841" y="3569"/>
              <a:ext cx="33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43" name="Line 129"/>
            <p:cNvSpPr>
              <a:spLocks noChangeShapeType="1"/>
            </p:cNvSpPr>
            <p:nvPr/>
          </p:nvSpPr>
          <p:spPr bwMode="auto">
            <a:xfrm flipV="1">
              <a:off x="1841" y="3569"/>
              <a:ext cx="33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44" name="Line 134"/>
          <p:cNvSpPr>
            <a:spLocks noChangeShapeType="1"/>
          </p:cNvSpPr>
          <p:nvPr/>
        </p:nvSpPr>
        <p:spPr bwMode="auto">
          <a:xfrm flipH="1">
            <a:off x="2204393" y="5436617"/>
            <a:ext cx="7937" cy="1016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5" name="Line 135"/>
          <p:cNvSpPr>
            <a:spLocks noChangeShapeType="1"/>
          </p:cNvSpPr>
          <p:nvPr/>
        </p:nvSpPr>
        <p:spPr bwMode="auto">
          <a:xfrm flipH="1">
            <a:off x="2137718" y="5468367"/>
            <a:ext cx="7937" cy="1031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6" name="Line 136"/>
          <p:cNvSpPr>
            <a:spLocks noChangeShapeType="1"/>
          </p:cNvSpPr>
          <p:nvPr/>
        </p:nvSpPr>
        <p:spPr bwMode="auto">
          <a:xfrm flipV="1">
            <a:off x="2142480" y="5436617"/>
            <a:ext cx="17462" cy="381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7" name="Line 137"/>
          <p:cNvSpPr>
            <a:spLocks noChangeShapeType="1"/>
          </p:cNvSpPr>
          <p:nvPr/>
        </p:nvSpPr>
        <p:spPr bwMode="auto">
          <a:xfrm>
            <a:off x="2142480" y="5560442"/>
            <a:ext cx="17462" cy="428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8" name="Line 138"/>
          <p:cNvSpPr>
            <a:spLocks noChangeShapeType="1"/>
          </p:cNvSpPr>
          <p:nvPr/>
        </p:nvSpPr>
        <p:spPr bwMode="auto">
          <a:xfrm flipH="1" flipV="1">
            <a:off x="2182168" y="5414392"/>
            <a:ext cx="22225" cy="222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49" name="Line 139"/>
          <p:cNvSpPr>
            <a:spLocks noChangeShapeType="1"/>
          </p:cNvSpPr>
          <p:nvPr/>
        </p:nvSpPr>
        <p:spPr bwMode="auto">
          <a:xfrm flipH="1">
            <a:off x="2178993" y="5528692"/>
            <a:ext cx="25400" cy="523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0" name="Line 140"/>
          <p:cNvSpPr>
            <a:spLocks noChangeShapeType="1"/>
          </p:cNvSpPr>
          <p:nvPr/>
        </p:nvSpPr>
        <p:spPr bwMode="auto">
          <a:xfrm flipV="1">
            <a:off x="2156768" y="5414392"/>
            <a:ext cx="33337" cy="222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51" name="Line 141"/>
          <p:cNvSpPr>
            <a:spLocks noChangeShapeType="1"/>
          </p:cNvSpPr>
          <p:nvPr/>
        </p:nvSpPr>
        <p:spPr bwMode="auto">
          <a:xfrm flipV="1">
            <a:off x="2159943" y="5571554"/>
            <a:ext cx="34925" cy="2222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52" name="Group 150"/>
          <p:cNvGrpSpPr>
            <a:grpSpLocks/>
          </p:cNvGrpSpPr>
          <p:nvPr/>
        </p:nvGrpSpPr>
        <p:grpSpPr bwMode="auto">
          <a:xfrm>
            <a:off x="939155" y="4907979"/>
            <a:ext cx="71437" cy="161925"/>
            <a:chOff x="1089" y="3404"/>
            <a:chExt cx="80" cy="127"/>
          </a:xfrm>
        </p:grpSpPr>
        <p:sp>
          <p:nvSpPr>
            <p:cNvPr id="17930" name="Line 142"/>
            <p:cNvSpPr>
              <a:spLocks noChangeShapeType="1"/>
            </p:cNvSpPr>
            <p:nvPr/>
          </p:nvSpPr>
          <p:spPr bwMode="auto">
            <a:xfrm flipH="1">
              <a:off x="1161" y="3430"/>
              <a:ext cx="8" cy="7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1" name="Line 143"/>
            <p:cNvSpPr>
              <a:spLocks noChangeShapeType="1"/>
            </p:cNvSpPr>
            <p:nvPr/>
          </p:nvSpPr>
          <p:spPr bwMode="auto">
            <a:xfrm flipH="1">
              <a:off x="1089" y="3446"/>
              <a:ext cx="8" cy="7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2" name="Line 144"/>
            <p:cNvSpPr>
              <a:spLocks noChangeShapeType="1"/>
            </p:cNvSpPr>
            <p:nvPr/>
          </p:nvSpPr>
          <p:spPr bwMode="auto">
            <a:xfrm flipV="1">
              <a:off x="1097" y="3425"/>
              <a:ext cx="26" cy="2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3" name="Line 145"/>
            <p:cNvSpPr>
              <a:spLocks noChangeShapeType="1"/>
            </p:cNvSpPr>
            <p:nvPr/>
          </p:nvSpPr>
          <p:spPr bwMode="auto">
            <a:xfrm flipV="1">
              <a:off x="1144" y="3489"/>
              <a:ext cx="25" cy="2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4" name="Line 146"/>
            <p:cNvSpPr>
              <a:spLocks noChangeShapeType="1"/>
            </p:cNvSpPr>
            <p:nvPr/>
          </p:nvSpPr>
          <p:spPr bwMode="auto">
            <a:xfrm>
              <a:off x="1097" y="3510"/>
              <a:ext cx="13" cy="21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5" name="Line 147"/>
            <p:cNvSpPr>
              <a:spLocks noChangeShapeType="1"/>
            </p:cNvSpPr>
            <p:nvPr/>
          </p:nvSpPr>
          <p:spPr bwMode="auto">
            <a:xfrm>
              <a:off x="1152" y="3408"/>
              <a:ext cx="13" cy="22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6" name="Line 148"/>
            <p:cNvSpPr>
              <a:spLocks noChangeShapeType="1"/>
            </p:cNvSpPr>
            <p:nvPr/>
          </p:nvSpPr>
          <p:spPr bwMode="auto">
            <a:xfrm flipV="1">
              <a:off x="1110" y="3404"/>
              <a:ext cx="42" cy="2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37" name="Line 149"/>
            <p:cNvSpPr>
              <a:spLocks noChangeShapeType="1"/>
            </p:cNvSpPr>
            <p:nvPr/>
          </p:nvSpPr>
          <p:spPr bwMode="auto">
            <a:xfrm flipV="1">
              <a:off x="1106" y="3501"/>
              <a:ext cx="42" cy="26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53" name="Group 155"/>
          <p:cNvGrpSpPr>
            <a:grpSpLocks/>
          </p:cNvGrpSpPr>
          <p:nvPr/>
        </p:nvGrpSpPr>
        <p:grpSpPr bwMode="auto">
          <a:xfrm>
            <a:off x="2231380" y="5441379"/>
            <a:ext cx="36512" cy="65088"/>
            <a:chOff x="2550" y="3822"/>
            <a:chExt cx="42" cy="51"/>
          </a:xfrm>
        </p:grpSpPr>
        <p:sp>
          <p:nvSpPr>
            <p:cNvPr id="17926" name="Oval 151"/>
            <p:cNvSpPr>
              <a:spLocks noChangeArrowheads="1"/>
            </p:cNvSpPr>
            <p:nvPr/>
          </p:nvSpPr>
          <p:spPr bwMode="auto">
            <a:xfrm>
              <a:off x="2550" y="3822"/>
              <a:ext cx="42" cy="5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7" name="Oval 152"/>
            <p:cNvSpPr>
              <a:spLocks noChangeArrowheads="1"/>
            </p:cNvSpPr>
            <p:nvPr/>
          </p:nvSpPr>
          <p:spPr bwMode="auto">
            <a:xfrm>
              <a:off x="2550" y="3822"/>
              <a:ext cx="42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8" name="Line 153"/>
            <p:cNvSpPr>
              <a:spLocks noChangeShapeType="1"/>
            </p:cNvSpPr>
            <p:nvPr/>
          </p:nvSpPr>
          <p:spPr bwMode="auto">
            <a:xfrm>
              <a:off x="2554" y="3831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9" name="Line 154"/>
            <p:cNvSpPr>
              <a:spLocks noChangeShapeType="1"/>
            </p:cNvSpPr>
            <p:nvPr/>
          </p:nvSpPr>
          <p:spPr bwMode="auto">
            <a:xfrm flipV="1">
              <a:off x="2554" y="3831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54" name="Group 160"/>
          <p:cNvGrpSpPr>
            <a:grpSpLocks/>
          </p:cNvGrpSpPr>
          <p:nvPr/>
        </p:nvGrpSpPr>
        <p:grpSpPr bwMode="auto">
          <a:xfrm>
            <a:off x="2104380" y="5700142"/>
            <a:ext cx="38100" cy="65088"/>
            <a:chOff x="2406" y="4025"/>
            <a:chExt cx="43" cy="51"/>
          </a:xfrm>
        </p:grpSpPr>
        <p:sp>
          <p:nvSpPr>
            <p:cNvPr id="17922" name="Oval 156"/>
            <p:cNvSpPr>
              <a:spLocks noChangeArrowheads="1"/>
            </p:cNvSpPr>
            <p:nvPr/>
          </p:nvSpPr>
          <p:spPr bwMode="auto">
            <a:xfrm>
              <a:off x="2406" y="4025"/>
              <a:ext cx="43" cy="5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3" name="Oval 157"/>
            <p:cNvSpPr>
              <a:spLocks noChangeArrowheads="1"/>
            </p:cNvSpPr>
            <p:nvPr/>
          </p:nvSpPr>
          <p:spPr bwMode="auto">
            <a:xfrm>
              <a:off x="2406" y="4025"/>
              <a:ext cx="43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4" name="Line 158"/>
            <p:cNvSpPr>
              <a:spLocks noChangeShapeType="1"/>
            </p:cNvSpPr>
            <p:nvPr/>
          </p:nvSpPr>
          <p:spPr bwMode="auto">
            <a:xfrm>
              <a:off x="2411" y="4033"/>
              <a:ext cx="33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5" name="Line 159"/>
            <p:cNvSpPr>
              <a:spLocks noChangeShapeType="1"/>
            </p:cNvSpPr>
            <p:nvPr/>
          </p:nvSpPr>
          <p:spPr bwMode="auto">
            <a:xfrm flipV="1">
              <a:off x="2411" y="4033"/>
              <a:ext cx="33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55" name="Group 165"/>
          <p:cNvGrpSpPr>
            <a:grpSpLocks/>
          </p:cNvGrpSpPr>
          <p:nvPr/>
        </p:nvGrpSpPr>
        <p:grpSpPr bwMode="auto">
          <a:xfrm>
            <a:off x="2044055" y="5571554"/>
            <a:ext cx="38100" cy="63500"/>
            <a:chOff x="2339" y="3924"/>
            <a:chExt cx="42" cy="50"/>
          </a:xfrm>
        </p:grpSpPr>
        <p:sp>
          <p:nvSpPr>
            <p:cNvPr id="17918" name="Oval 161"/>
            <p:cNvSpPr>
              <a:spLocks noChangeArrowheads="1"/>
            </p:cNvSpPr>
            <p:nvPr/>
          </p:nvSpPr>
          <p:spPr bwMode="auto">
            <a:xfrm>
              <a:off x="2339" y="3924"/>
              <a:ext cx="42" cy="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9" name="Oval 162"/>
            <p:cNvSpPr>
              <a:spLocks noChangeArrowheads="1"/>
            </p:cNvSpPr>
            <p:nvPr/>
          </p:nvSpPr>
          <p:spPr bwMode="auto">
            <a:xfrm>
              <a:off x="2339" y="3924"/>
              <a:ext cx="42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0" name="Line 163"/>
            <p:cNvSpPr>
              <a:spLocks noChangeShapeType="1"/>
            </p:cNvSpPr>
            <p:nvPr/>
          </p:nvSpPr>
          <p:spPr bwMode="auto">
            <a:xfrm>
              <a:off x="2343" y="3932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21" name="Line 164"/>
            <p:cNvSpPr>
              <a:spLocks noChangeShapeType="1"/>
            </p:cNvSpPr>
            <p:nvPr/>
          </p:nvSpPr>
          <p:spPr bwMode="auto">
            <a:xfrm flipV="1">
              <a:off x="2343" y="3932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56" name="Line 166"/>
          <p:cNvSpPr>
            <a:spLocks noChangeShapeType="1"/>
          </p:cNvSpPr>
          <p:nvPr/>
        </p:nvSpPr>
        <p:spPr bwMode="auto">
          <a:xfrm>
            <a:off x="1342380" y="4703192"/>
            <a:ext cx="198437" cy="81280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457" name="Group 171"/>
          <p:cNvGrpSpPr>
            <a:grpSpLocks/>
          </p:cNvGrpSpPr>
          <p:nvPr/>
        </p:nvGrpSpPr>
        <p:grpSpPr bwMode="auto">
          <a:xfrm>
            <a:off x="1353493" y="4801617"/>
            <a:ext cx="44450" cy="63500"/>
            <a:chOff x="1558" y="3320"/>
            <a:chExt cx="50" cy="50"/>
          </a:xfrm>
        </p:grpSpPr>
        <p:sp>
          <p:nvSpPr>
            <p:cNvPr id="17914" name="Oval 167"/>
            <p:cNvSpPr>
              <a:spLocks noChangeArrowheads="1"/>
            </p:cNvSpPr>
            <p:nvPr/>
          </p:nvSpPr>
          <p:spPr bwMode="auto">
            <a:xfrm>
              <a:off x="1558" y="3320"/>
              <a:ext cx="50" cy="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5" name="Oval 168"/>
            <p:cNvSpPr>
              <a:spLocks noChangeArrowheads="1"/>
            </p:cNvSpPr>
            <p:nvPr/>
          </p:nvSpPr>
          <p:spPr bwMode="auto">
            <a:xfrm>
              <a:off x="1558" y="3320"/>
              <a:ext cx="50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6" name="Line 169"/>
            <p:cNvSpPr>
              <a:spLocks noChangeShapeType="1"/>
            </p:cNvSpPr>
            <p:nvPr/>
          </p:nvSpPr>
          <p:spPr bwMode="auto">
            <a:xfrm>
              <a:off x="1566" y="3328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7" name="Line 170"/>
            <p:cNvSpPr>
              <a:spLocks noChangeShapeType="1"/>
            </p:cNvSpPr>
            <p:nvPr/>
          </p:nvSpPr>
          <p:spPr bwMode="auto">
            <a:xfrm flipV="1">
              <a:off x="1566" y="3328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58" name="Group 176"/>
          <p:cNvGrpSpPr>
            <a:grpSpLocks/>
          </p:cNvGrpSpPr>
          <p:nvPr/>
        </p:nvGrpSpPr>
        <p:grpSpPr bwMode="auto">
          <a:xfrm>
            <a:off x="1375718" y="4923854"/>
            <a:ext cx="46037" cy="65088"/>
            <a:chOff x="1583" y="3417"/>
            <a:chExt cx="51" cy="51"/>
          </a:xfrm>
        </p:grpSpPr>
        <p:sp>
          <p:nvSpPr>
            <p:cNvPr id="17910" name="Oval 172"/>
            <p:cNvSpPr>
              <a:spLocks noChangeArrowheads="1"/>
            </p:cNvSpPr>
            <p:nvPr/>
          </p:nvSpPr>
          <p:spPr bwMode="auto">
            <a:xfrm>
              <a:off x="1583" y="3417"/>
              <a:ext cx="51" cy="5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1" name="Oval 173"/>
            <p:cNvSpPr>
              <a:spLocks noChangeArrowheads="1"/>
            </p:cNvSpPr>
            <p:nvPr/>
          </p:nvSpPr>
          <p:spPr bwMode="auto">
            <a:xfrm>
              <a:off x="1583" y="3417"/>
              <a:ext cx="51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2" name="Line 174"/>
            <p:cNvSpPr>
              <a:spLocks noChangeShapeType="1"/>
            </p:cNvSpPr>
            <p:nvPr/>
          </p:nvSpPr>
          <p:spPr bwMode="auto">
            <a:xfrm>
              <a:off x="1591" y="3425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13" name="Line 175"/>
            <p:cNvSpPr>
              <a:spLocks noChangeShapeType="1"/>
            </p:cNvSpPr>
            <p:nvPr/>
          </p:nvSpPr>
          <p:spPr bwMode="auto">
            <a:xfrm flipV="1">
              <a:off x="1591" y="3425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59" name="Group 181"/>
          <p:cNvGrpSpPr>
            <a:grpSpLocks/>
          </p:cNvGrpSpPr>
          <p:nvPr/>
        </p:nvGrpSpPr>
        <p:grpSpPr bwMode="auto">
          <a:xfrm>
            <a:off x="1402705" y="5042917"/>
            <a:ext cx="44450" cy="63500"/>
            <a:chOff x="1613" y="3510"/>
            <a:chExt cx="50" cy="50"/>
          </a:xfrm>
        </p:grpSpPr>
        <p:sp>
          <p:nvSpPr>
            <p:cNvPr id="17906" name="Oval 177"/>
            <p:cNvSpPr>
              <a:spLocks noChangeArrowheads="1"/>
            </p:cNvSpPr>
            <p:nvPr/>
          </p:nvSpPr>
          <p:spPr bwMode="auto">
            <a:xfrm>
              <a:off x="1613" y="3510"/>
              <a:ext cx="50" cy="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7" name="Oval 178"/>
            <p:cNvSpPr>
              <a:spLocks noChangeArrowheads="1"/>
            </p:cNvSpPr>
            <p:nvPr/>
          </p:nvSpPr>
          <p:spPr bwMode="auto">
            <a:xfrm>
              <a:off x="1613" y="3510"/>
              <a:ext cx="50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8" name="Line 179"/>
            <p:cNvSpPr>
              <a:spLocks noChangeShapeType="1"/>
            </p:cNvSpPr>
            <p:nvPr/>
          </p:nvSpPr>
          <p:spPr bwMode="auto">
            <a:xfrm>
              <a:off x="1621" y="3518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9" name="Line 180"/>
            <p:cNvSpPr>
              <a:spLocks noChangeShapeType="1"/>
            </p:cNvSpPr>
            <p:nvPr/>
          </p:nvSpPr>
          <p:spPr bwMode="auto">
            <a:xfrm flipV="1">
              <a:off x="1621" y="3518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60" name="Group 186"/>
          <p:cNvGrpSpPr>
            <a:grpSpLocks/>
          </p:cNvGrpSpPr>
          <p:nvPr/>
        </p:nvGrpSpPr>
        <p:grpSpPr bwMode="auto">
          <a:xfrm>
            <a:off x="1474143" y="5333429"/>
            <a:ext cx="42862" cy="65088"/>
            <a:chOff x="1693" y="3738"/>
            <a:chExt cx="50" cy="51"/>
          </a:xfrm>
        </p:grpSpPr>
        <p:sp>
          <p:nvSpPr>
            <p:cNvPr id="17902" name="Oval 182"/>
            <p:cNvSpPr>
              <a:spLocks noChangeArrowheads="1"/>
            </p:cNvSpPr>
            <p:nvPr/>
          </p:nvSpPr>
          <p:spPr bwMode="auto">
            <a:xfrm>
              <a:off x="1693" y="3738"/>
              <a:ext cx="50" cy="5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3" name="Oval 183"/>
            <p:cNvSpPr>
              <a:spLocks noChangeArrowheads="1"/>
            </p:cNvSpPr>
            <p:nvPr/>
          </p:nvSpPr>
          <p:spPr bwMode="auto">
            <a:xfrm>
              <a:off x="1693" y="3738"/>
              <a:ext cx="50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4" name="Line 184"/>
            <p:cNvSpPr>
              <a:spLocks noChangeShapeType="1"/>
            </p:cNvSpPr>
            <p:nvPr/>
          </p:nvSpPr>
          <p:spPr bwMode="auto">
            <a:xfrm>
              <a:off x="1701" y="3746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5" name="Line 185"/>
            <p:cNvSpPr>
              <a:spLocks noChangeShapeType="1"/>
            </p:cNvSpPr>
            <p:nvPr/>
          </p:nvSpPr>
          <p:spPr bwMode="auto">
            <a:xfrm flipV="1">
              <a:off x="1701" y="3746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61" name="Group 191"/>
          <p:cNvGrpSpPr>
            <a:grpSpLocks/>
          </p:cNvGrpSpPr>
          <p:nvPr/>
        </p:nvGrpSpPr>
        <p:grpSpPr bwMode="auto">
          <a:xfrm>
            <a:off x="1339205" y="5281042"/>
            <a:ext cx="44450" cy="63500"/>
            <a:chOff x="1541" y="3696"/>
            <a:chExt cx="50" cy="50"/>
          </a:xfrm>
        </p:grpSpPr>
        <p:sp>
          <p:nvSpPr>
            <p:cNvPr id="17898" name="Oval 187"/>
            <p:cNvSpPr>
              <a:spLocks noChangeArrowheads="1"/>
            </p:cNvSpPr>
            <p:nvPr/>
          </p:nvSpPr>
          <p:spPr bwMode="auto">
            <a:xfrm>
              <a:off x="1541" y="3696"/>
              <a:ext cx="50" cy="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9" name="Oval 188"/>
            <p:cNvSpPr>
              <a:spLocks noChangeArrowheads="1"/>
            </p:cNvSpPr>
            <p:nvPr/>
          </p:nvSpPr>
          <p:spPr bwMode="auto">
            <a:xfrm>
              <a:off x="1541" y="3696"/>
              <a:ext cx="50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0" name="Line 189"/>
            <p:cNvSpPr>
              <a:spLocks noChangeShapeType="1"/>
            </p:cNvSpPr>
            <p:nvPr/>
          </p:nvSpPr>
          <p:spPr bwMode="auto">
            <a:xfrm>
              <a:off x="1549" y="370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901" name="Line 190"/>
            <p:cNvSpPr>
              <a:spLocks noChangeShapeType="1"/>
            </p:cNvSpPr>
            <p:nvPr/>
          </p:nvSpPr>
          <p:spPr bwMode="auto">
            <a:xfrm flipV="1">
              <a:off x="1549" y="370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62" name="Group 196"/>
          <p:cNvGrpSpPr>
            <a:grpSpLocks/>
          </p:cNvGrpSpPr>
          <p:nvPr/>
        </p:nvGrpSpPr>
        <p:grpSpPr bwMode="auto">
          <a:xfrm>
            <a:off x="1242368" y="5231829"/>
            <a:ext cx="44450" cy="63500"/>
            <a:chOff x="1431" y="3658"/>
            <a:chExt cx="51" cy="50"/>
          </a:xfrm>
        </p:grpSpPr>
        <p:sp>
          <p:nvSpPr>
            <p:cNvPr id="17894" name="Oval 192"/>
            <p:cNvSpPr>
              <a:spLocks noChangeArrowheads="1"/>
            </p:cNvSpPr>
            <p:nvPr/>
          </p:nvSpPr>
          <p:spPr bwMode="auto">
            <a:xfrm>
              <a:off x="1431" y="3658"/>
              <a:ext cx="51" cy="5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5" name="Oval 193"/>
            <p:cNvSpPr>
              <a:spLocks noChangeArrowheads="1"/>
            </p:cNvSpPr>
            <p:nvPr/>
          </p:nvSpPr>
          <p:spPr bwMode="auto">
            <a:xfrm>
              <a:off x="1431" y="3658"/>
              <a:ext cx="51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6" name="Line 194"/>
            <p:cNvSpPr>
              <a:spLocks noChangeShapeType="1"/>
            </p:cNvSpPr>
            <p:nvPr/>
          </p:nvSpPr>
          <p:spPr bwMode="auto">
            <a:xfrm>
              <a:off x="1439" y="3666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7" name="Line 195"/>
            <p:cNvSpPr>
              <a:spLocks noChangeShapeType="1"/>
            </p:cNvSpPr>
            <p:nvPr/>
          </p:nvSpPr>
          <p:spPr bwMode="auto">
            <a:xfrm flipV="1">
              <a:off x="1439" y="3666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63" name="Group 201"/>
          <p:cNvGrpSpPr>
            <a:grpSpLocks/>
          </p:cNvGrpSpPr>
          <p:nvPr/>
        </p:nvGrpSpPr>
        <p:grpSpPr bwMode="auto">
          <a:xfrm>
            <a:off x="1051868" y="4898454"/>
            <a:ext cx="44450" cy="63500"/>
            <a:chOff x="1216" y="3396"/>
            <a:chExt cx="50" cy="50"/>
          </a:xfrm>
        </p:grpSpPr>
        <p:sp>
          <p:nvSpPr>
            <p:cNvPr id="17890" name="Oval 197"/>
            <p:cNvSpPr>
              <a:spLocks noChangeArrowheads="1"/>
            </p:cNvSpPr>
            <p:nvPr/>
          </p:nvSpPr>
          <p:spPr bwMode="auto">
            <a:xfrm>
              <a:off x="1216" y="3396"/>
              <a:ext cx="50" cy="50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1" name="Oval 198"/>
            <p:cNvSpPr>
              <a:spLocks noChangeArrowheads="1"/>
            </p:cNvSpPr>
            <p:nvPr/>
          </p:nvSpPr>
          <p:spPr bwMode="auto">
            <a:xfrm>
              <a:off x="1216" y="3396"/>
              <a:ext cx="50" cy="50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2" name="Line 199"/>
            <p:cNvSpPr>
              <a:spLocks noChangeShapeType="1"/>
            </p:cNvSpPr>
            <p:nvPr/>
          </p:nvSpPr>
          <p:spPr bwMode="auto">
            <a:xfrm>
              <a:off x="1224" y="340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93" name="Line 200"/>
            <p:cNvSpPr>
              <a:spLocks noChangeShapeType="1"/>
            </p:cNvSpPr>
            <p:nvPr/>
          </p:nvSpPr>
          <p:spPr bwMode="auto">
            <a:xfrm flipV="1">
              <a:off x="1224" y="340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464" name="Group 206"/>
          <p:cNvGrpSpPr>
            <a:grpSpLocks/>
          </p:cNvGrpSpPr>
          <p:nvPr/>
        </p:nvGrpSpPr>
        <p:grpSpPr bwMode="auto">
          <a:xfrm>
            <a:off x="1007418" y="4934967"/>
            <a:ext cx="44450" cy="65088"/>
            <a:chOff x="1165" y="3425"/>
            <a:chExt cx="51" cy="51"/>
          </a:xfrm>
        </p:grpSpPr>
        <p:sp>
          <p:nvSpPr>
            <p:cNvPr id="17886" name="Oval 202"/>
            <p:cNvSpPr>
              <a:spLocks noChangeArrowheads="1"/>
            </p:cNvSpPr>
            <p:nvPr/>
          </p:nvSpPr>
          <p:spPr bwMode="auto">
            <a:xfrm>
              <a:off x="1165" y="3425"/>
              <a:ext cx="51" cy="51"/>
            </a:xfrm>
            <a:prstGeom prst="ellipse">
              <a:avLst/>
            </a:prstGeom>
            <a:solidFill>
              <a:srgbClr val="FF99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87" name="Oval 203"/>
            <p:cNvSpPr>
              <a:spLocks noChangeArrowheads="1"/>
            </p:cNvSpPr>
            <p:nvPr/>
          </p:nvSpPr>
          <p:spPr bwMode="auto">
            <a:xfrm>
              <a:off x="1165" y="3425"/>
              <a:ext cx="51" cy="51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88" name="Line 204"/>
            <p:cNvSpPr>
              <a:spLocks noChangeShapeType="1"/>
            </p:cNvSpPr>
            <p:nvPr/>
          </p:nvSpPr>
          <p:spPr bwMode="auto">
            <a:xfrm>
              <a:off x="1173" y="343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89" name="Line 205"/>
            <p:cNvSpPr>
              <a:spLocks noChangeShapeType="1"/>
            </p:cNvSpPr>
            <p:nvPr/>
          </p:nvSpPr>
          <p:spPr bwMode="auto">
            <a:xfrm flipV="1">
              <a:off x="1173" y="3434"/>
              <a:ext cx="34" cy="34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465" name="Rectangle 207"/>
          <p:cNvSpPr>
            <a:spLocks noChangeArrowheads="1"/>
          </p:cNvSpPr>
          <p:nvPr/>
        </p:nvSpPr>
        <p:spPr bwMode="auto">
          <a:xfrm>
            <a:off x="1253480" y="4838129"/>
            <a:ext cx="85725" cy="74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66" name="Rectangle 208"/>
          <p:cNvSpPr>
            <a:spLocks noChangeArrowheads="1"/>
          </p:cNvSpPr>
          <p:nvPr/>
        </p:nvSpPr>
        <p:spPr bwMode="auto">
          <a:xfrm>
            <a:off x="1264593" y="4854004"/>
            <a:ext cx="123825" cy="1206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600">
                <a:solidFill>
                  <a:srgbClr val="000000"/>
                </a:solidFill>
              </a:rPr>
              <a:t>B1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17467" name="Rectangle 209"/>
          <p:cNvSpPr>
            <a:spLocks noChangeArrowheads="1"/>
          </p:cNvSpPr>
          <p:nvPr/>
        </p:nvSpPr>
        <p:spPr bwMode="auto">
          <a:xfrm>
            <a:off x="1537643" y="4934967"/>
            <a:ext cx="85725" cy="74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68" name="Rectangle 210"/>
          <p:cNvSpPr>
            <a:spLocks noChangeArrowheads="1"/>
          </p:cNvSpPr>
          <p:nvPr/>
        </p:nvSpPr>
        <p:spPr bwMode="auto">
          <a:xfrm>
            <a:off x="1547168" y="4950842"/>
            <a:ext cx="122237" cy="1206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600">
                <a:solidFill>
                  <a:srgbClr val="000000"/>
                </a:solidFill>
              </a:rPr>
              <a:t>A1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17469" name="Rectangle 211"/>
          <p:cNvSpPr>
            <a:spLocks noChangeArrowheads="1"/>
          </p:cNvSpPr>
          <p:nvPr/>
        </p:nvSpPr>
        <p:spPr bwMode="auto">
          <a:xfrm>
            <a:off x="1813868" y="5139754"/>
            <a:ext cx="85725" cy="76200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70" name="Rectangle 212"/>
          <p:cNvSpPr>
            <a:spLocks noChangeArrowheads="1"/>
          </p:cNvSpPr>
          <p:nvPr/>
        </p:nvSpPr>
        <p:spPr bwMode="auto">
          <a:xfrm>
            <a:off x="1824980" y="5155629"/>
            <a:ext cx="123825" cy="1206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600">
                <a:solidFill>
                  <a:srgbClr val="000000"/>
                </a:solidFill>
              </a:rPr>
              <a:t>B2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17471" name="Rectangle 213"/>
          <p:cNvSpPr>
            <a:spLocks noChangeArrowheads="1"/>
          </p:cNvSpPr>
          <p:nvPr/>
        </p:nvSpPr>
        <p:spPr bwMode="auto">
          <a:xfrm>
            <a:off x="2112318" y="5215954"/>
            <a:ext cx="85725" cy="74613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7472" name="Rectangle 214"/>
          <p:cNvSpPr>
            <a:spLocks noChangeArrowheads="1"/>
          </p:cNvSpPr>
          <p:nvPr/>
        </p:nvSpPr>
        <p:spPr bwMode="auto">
          <a:xfrm>
            <a:off x="2123430" y="5231829"/>
            <a:ext cx="122237" cy="120650"/>
          </a:xfrm>
          <a:prstGeom prst="rect">
            <a:avLst/>
          </a:prstGeom>
          <a:noFill/>
          <a:ln w="2857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ko-KR" sz="600">
                <a:solidFill>
                  <a:srgbClr val="000000"/>
                </a:solidFill>
              </a:rPr>
              <a:t>A2</a:t>
            </a:r>
            <a:endParaRPr lang="en-US" altLang="ko-KR" sz="2400">
              <a:latin typeface="Times New Roman" pitchFamily="18" charset="0"/>
            </a:endParaRPr>
          </a:p>
        </p:txBody>
      </p:sp>
      <p:sp>
        <p:nvSpPr>
          <p:cNvPr id="17473" name="Line 215"/>
          <p:cNvSpPr>
            <a:spLocks noChangeShapeType="1"/>
          </p:cNvSpPr>
          <p:nvPr/>
        </p:nvSpPr>
        <p:spPr bwMode="auto">
          <a:xfrm>
            <a:off x="1282055" y="1740917"/>
            <a:ext cx="280987" cy="968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4" name="Line 216"/>
          <p:cNvSpPr>
            <a:spLocks noChangeShapeType="1"/>
          </p:cNvSpPr>
          <p:nvPr/>
        </p:nvSpPr>
        <p:spPr bwMode="auto">
          <a:xfrm>
            <a:off x="2109143" y="2015554"/>
            <a:ext cx="290512" cy="1127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5" name="Line 217"/>
          <p:cNvSpPr>
            <a:spLocks noChangeShapeType="1"/>
          </p:cNvSpPr>
          <p:nvPr/>
        </p:nvSpPr>
        <p:spPr bwMode="auto">
          <a:xfrm>
            <a:off x="2383780" y="2118742"/>
            <a:ext cx="1587" cy="38258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6" name="Line 218"/>
          <p:cNvSpPr>
            <a:spLocks noChangeShapeType="1"/>
          </p:cNvSpPr>
          <p:nvPr/>
        </p:nvSpPr>
        <p:spPr bwMode="auto">
          <a:xfrm>
            <a:off x="1563043" y="1864742"/>
            <a:ext cx="0" cy="37782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7" name="Line 219"/>
          <p:cNvSpPr>
            <a:spLocks noChangeShapeType="1"/>
          </p:cNvSpPr>
          <p:nvPr/>
        </p:nvSpPr>
        <p:spPr bwMode="auto">
          <a:xfrm>
            <a:off x="1282055" y="2161604"/>
            <a:ext cx="288925" cy="8096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8" name="Line 220"/>
          <p:cNvSpPr>
            <a:spLocks noChangeShapeType="1"/>
          </p:cNvSpPr>
          <p:nvPr/>
        </p:nvSpPr>
        <p:spPr bwMode="auto">
          <a:xfrm>
            <a:off x="2096443" y="2418779"/>
            <a:ext cx="295275" cy="1143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79" name="Line 221"/>
          <p:cNvSpPr>
            <a:spLocks noChangeShapeType="1"/>
          </p:cNvSpPr>
          <p:nvPr/>
        </p:nvSpPr>
        <p:spPr bwMode="auto">
          <a:xfrm flipV="1">
            <a:off x="2109143" y="1779017"/>
            <a:ext cx="323850" cy="23018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0" name="Line 222"/>
          <p:cNvSpPr>
            <a:spLocks noChangeShapeType="1"/>
          </p:cNvSpPr>
          <p:nvPr/>
        </p:nvSpPr>
        <p:spPr bwMode="auto">
          <a:xfrm flipV="1">
            <a:off x="2383780" y="2483867"/>
            <a:ext cx="30162" cy="2222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1" name="Line 223"/>
          <p:cNvSpPr>
            <a:spLocks noChangeShapeType="1"/>
          </p:cNvSpPr>
          <p:nvPr/>
        </p:nvSpPr>
        <p:spPr bwMode="auto">
          <a:xfrm flipV="1">
            <a:off x="2388543" y="2494979"/>
            <a:ext cx="38100" cy="2698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2" name="Line 224"/>
          <p:cNvSpPr>
            <a:spLocks noChangeShapeType="1"/>
          </p:cNvSpPr>
          <p:nvPr/>
        </p:nvSpPr>
        <p:spPr bwMode="auto">
          <a:xfrm flipV="1">
            <a:off x="2104380" y="2229867"/>
            <a:ext cx="279400" cy="18415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3" name="Line 225"/>
          <p:cNvSpPr>
            <a:spLocks noChangeShapeType="1"/>
          </p:cNvSpPr>
          <p:nvPr/>
        </p:nvSpPr>
        <p:spPr bwMode="auto">
          <a:xfrm flipV="1">
            <a:off x="1286818" y="1558354"/>
            <a:ext cx="242887" cy="165100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4" name="Line 226"/>
          <p:cNvSpPr>
            <a:spLocks noChangeShapeType="1"/>
          </p:cNvSpPr>
          <p:nvPr/>
        </p:nvSpPr>
        <p:spPr bwMode="auto">
          <a:xfrm flipV="1">
            <a:off x="1563043" y="1626617"/>
            <a:ext cx="301625" cy="2270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5" name="Line 227"/>
          <p:cNvSpPr>
            <a:spLocks noChangeShapeType="1"/>
          </p:cNvSpPr>
          <p:nvPr/>
        </p:nvSpPr>
        <p:spPr bwMode="auto">
          <a:xfrm flipV="1">
            <a:off x="1570980" y="1983804"/>
            <a:ext cx="376237" cy="25876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6" name="Line 228"/>
          <p:cNvSpPr>
            <a:spLocks noChangeShapeType="1"/>
          </p:cNvSpPr>
          <p:nvPr/>
        </p:nvSpPr>
        <p:spPr bwMode="auto">
          <a:xfrm flipV="1">
            <a:off x="1537643" y="1455167"/>
            <a:ext cx="147637" cy="920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7" name="Line 229"/>
          <p:cNvSpPr>
            <a:spLocks noChangeShapeType="1"/>
          </p:cNvSpPr>
          <p:nvPr/>
        </p:nvSpPr>
        <p:spPr bwMode="auto">
          <a:xfrm flipV="1">
            <a:off x="1850380" y="1552004"/>
            <a:ext cx="107950" cy="8096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8" name="Line 230"/>
          <p:cNvSpPr>
            <a:spLocks noChangeShapeType="1"/>
          </p:cNvSpPr>
          <p:nvPr/>
        </p:nvSpPr>
        <p:spPr bwMode="auto">
          <a:xfrm flipV="1">
            <a:off x="2372668" y="1740917"/>
            <a:ext cx="112712" cy="793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89" name="Line 231"/>
          <p:cNvSpPr>
            <a:spLocks noChangeShapeType="1"/>
          </p:cNvSpPr>
          <p:nvPr/>
        </p:nvSpPr>
        <p:spPr bwMode="auto">
          <a:xfrm flipV="1">
            <a:off x="2421880" y="1912367"/>
            <a:ext cx="292100" cy="1936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0" name="Line 232"/>
          <p:cNvSpPr>
            <a:spLocks noChangeShapeType="1"/>
          </p:cNvSpPr>
          <p:nvPr/>
        </p:nvSpPr>
        <p:spPr bwMode="auto">
          <a:xfrm flipV="1">
            <a:off x="2436168" y="2269554"/>
            <a:ext cx="292100" cy="209550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1" name="Line 233"/>
          <p:cNvSpPr>
            <a:spLocks noChangeShapeType="1"/>
          </p:cNvSpPr>
          <p:nvPr/>
        </p:nvSpPr>
        <p:spPr bwMode="auto">
          <a:xfrm>
            <a:off x="2482205" y="1745679"/>
            <a:ext cx="223837" cy="9683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2" name="Line 234"/>
          <p:cNvSpPr>
            <a:spLocks noChangeShapeType="1"/>
          </p:cNvSpPr>
          <p:nvPr/>
        </p:nvSpPr>
        <p:spPr bwMode="auto">
          <a:xfrm>
            <a:off x="1675755" y="1450404"/>
            <a:ext cx="279400" cy="9683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3" name="Line 235"/>
          <p:cNvSpPr>
            <a:spLocks noChangeShapeType="1"/>
          </p:cNvSpPr>
          <p:nvPr/>
        </p:nvSpPr>
        <p:spPr bwMode="auto">
          <a:xfrm>
            <a:off x="1950393" y="1682179"/>
            <a:ext cx="1587" cy="301625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4" name="Line 236"/>
          <p:cNvSpPr>
            <a:spLocks noChangeShapeType="1"/>
          </p:cNvSpPr>
          <p:nvPr/>
        </p:nvSpPr>
        <p:spPr bwMode="auto">
          <a:xfrm>
            <a:off x="1950393" y="1567879"/>
            <a:ext cx="1587" cy="103188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8" name="Line 253"/>
          <p:cNvSpPr>
            <a:spLocks noChangeShapeType="1"/>
          </p:cNvSpPr>
          <p:nvPr/>
        </p:nvSpPr>
        <p:spPr bwMode="auto">
          <a:xfrm flipV="1">
            <a:off x="1834505" y="1832992"/>
            <a:ext cx="598487" cy="409575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499" name="Line 254"/>
          <p:cNvSpPr>
            <a:spLocks noChangeShapeType="1"/>
          </p:cNvSpPr>
          <p:nvPr/>
        </p:nvSpPr>
        <p:spPr bwMode="auto">
          <a:xfrm>
            <a:off x="2104380" y="2021904"/>
            <a:ext cx="0" cy="3762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00" name="Line 255"/>
          <p:cNvSpPr>
            <a:spLocks noChangeShapeType="1"/>
          </p:cNvSpPr>
          <p:nvPr/>
        </p:nvSpPr>
        <p:spPr bwMode="auto">
          <a:xfrm flipV="1">
            <a:off x="2380605" y="2106042"/>
            <a:ext cx="36512" cy="2698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01" name="Line 256"/>
          <p:cNvSpPr>
            <a:spLocks noChangeShapeType="1"/>
          </p:cNvSpPr>
          <p:nvPr/>
        </p:nvSpPr>
        <p:spPr bwMode="auto">
          <a:xfrm>
            <a:off x="1282055" y="1745679"/>
            <a:ext cx="1587" cy="404813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02" name="Line 257"/>
          <p:cNvSpPr>
            <a:spLocks noChangeShapeType="1"/>
          </p:cNvSpPr>
          <p:nvPr/>
        </p:nvSpPr>
        <p:spPr bwMode="auto">
          <a:xfrm flipV="1">
            <a:off x="1282055" y="1966342"/>
            <a:ext cx="269875" cy="173038"/>
          </a:xfrm>
          <a:prstGeom prst="line">
            <a:avLst/>
          </a:prstGeom>
          <a:noFill/>
          <a:ln w="28575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508" name="Group 295"/>
          <p:cNvGrpSpPr>
            <a:grpSpLocks/>
          </p:cNvGrpSpPr>
          <p:nvPr/>
        </p:nvGrpSpPr>
        <p:grpSpPr bwMode="auto">
          <a:xfrm>
            <a:off x="1517005" y="1626617"/>
            <a:ext cx="112712" cy="87313"/>
            <a:chOff x="1743" y="832"/>
            <a:chExt cx="127" cy="68"/>
          </a:xfrm>
        </p:grpSpPr>
        <p:sp>
          <p:nvSpPr>
            <p:cNvPr id="17853" name="Line 293"/>
            <p:cNvSpPr>
              <a:spLocks noChangeShapeType="1"/>
            </p:cNvSpPr>
            <p:nvPr/>
          </p:nvSpPr>
          <p:spPr bwMode="auto">
            <a:xfrm flipV="1">
              <a:off x="1743" y="841"/>
              <a:ext cx="98" cy="5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54" name="Freeform 294"/>
            <p:cNvSpPr>
              <a:spLocks/>
            </p:cNvSpPr>
            <p:nvPr/>
          </p:nvSpPr>
          <p:spPr bwMode="auto">
            <a:xfrm>
              <a:off x="1824" y="832"/>
              <a:ext cx="46" cy="38"/>
            </a:xfrm>
            <a:custGeom>
              <a:avLst/>
              <a:gdLst>
                <a:gd name="T0" fmla="*/ 21 w 46"/>
                <a:gd name="T1" fmla="*/ 38 h 38"/>
                <a:gd name="T2" fmla="*/ 46 w 46"/>
                <a:gd name="T3" fmla="*/ 0 h 38"/>
                <a:gd name="T4" fmla="*/ 0 w 46"/>
                <a:gd name="T5" fmla="*/ 0 h 38"/>
                <a:gd name="T6" fmla="*/ 21 w 46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6"/>
                <a:gd name="T13" fmla="*/ 0 h 38"/>
                <a:gd name="T14" fmla="*/ 46 w 46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6" h="38">
                  <a:moveTo>
                    <a:pt x="21" y="38"/>
                  </a:moveTo>
                  <a:lnTo>
                    <a:pt x="46" y="0"/>
                  </a:lnTo>
                  <a:lnTo>
                    <a:pt x="0" y="0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09" name="Group 298"/>
          <p:cNvGrpSpPr>
            <a:grpSpLocks/>
          </p:cNvGrpSpPr>
          <p:nvPr/>
        </p:nvGrpSpPr>
        <p:grpSpPr bwMode="auto">
          <a:xfrm>
            <a:off x="2358380" y="1918717"/>
            <a:ext cx="115887" cy="85725"/>
            <a:chOff x="2694" y="1060"/>
            <a:chExt cx="130" cy="68"/>
          </a:xfrm>
        </p:grpSpPr>
        <p:sp>
          <p:nvSpPr>
            <p:cNvPr id="17851" name="Line 296"/>
            <p:cNvSpPr>
              <a:spLocks noChangeShapeType="1"/>
            </p:cNvSpPr>
            <p:nvPr/>
          </p:nvSpPr>
          <p:spPr bwMode="auto">
            <a:xfrm flipV="1">
              <a:off x="2694" y="1069"/>
              <a:ext cx="97" cy="59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52" name="Freeform 297"/>
            <p:cNvSpPr>
              <a:spLocks/>
            </p:cNvSpPr>
            <p:nvPr/>
          </p:nvSpPr>
          <p:spPr bwMode="auto">
            <a:xfrm>
              <a:off x="2774" y="1060"/>
              <a:ext cx="50" cy="38"/>
            </a:xfrm>
            <a:custGeom>
              <a:avLst/>
              <a:gdLst>
                <a:gd name="T0" fmla="*/ 21 w 50"/>
                <a:gd name="T1" fmla="*/ 38 h 38"/>
                <a:gd name="T2" fmla="*/ 50 w 50"/>
                <a:gd name="T3" fmla="*/ 0 h 38"/>
                <a:gd name="T4" fmla="*/ 0 w 50"/>
                <a:gd name="T5" fmla="*/ 0 h 38"/>
                <a:gd name="T6" fmla="*/ 21 w 50"/>
                <a:gd name="T7" fmla="*/ 38 h 3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50"/>
                <a:gd name="T13" fmla="*/ 0 h 38"/>
                <a:gd name="T14" fmla="*/ 50 w 50"/>
                <a:gd name="T15" fmla="*/ 38 h 3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50" h="38">
                  <a:moveTo>
                    <a:pt x="21" y="38"/>
                  </a:moveTo>
                  <a:lnTo>
                    <a:pt x="50" y="0"/>
                  </a:lnTo>
                  <a:lnTo>
                    <a:pt x="0" y="0"/>
                  </a:lnTo>
                  <a:lnTo>
                    <a:pt x="21" y="38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511" name="Line 308"/>
          <p:cNvSpPr>
            <a:spLocks noChangeShapeType="1"/>
          </p:cNvSpPr>
          <p:nvPr/>
        </p:nvSpPr>
        <p:spPr bwMode="auto">
          <a:xfrm flipV="1">
            <a:off x="7265343" y="4671442"/>
            <a:ext cx="342900" cy="4127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2" name="Line 309"/>
          <p:cNvSpPr>
            <a:spLocks noChangeShapeType="1"/>
          </p:cNvSpPr>
          <p:nvPr/>
        </p:nvSpPr>
        <p:spPr bwMode="auto">
          <a:xfrm flipV="1">
            <a:off x="7146280" y="4874642"/>
            <a:ext cx="639762" cy="8001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3" name="Line 310"/>
          <p:cNvSpPr>
            <a:spLocks noChangeShapeType="1"/>
          </p:cNvSpPr>
          <p:nvPr/>
        </p:nvSpPr>
        <p:spPr bwMode="auto">
          <a:xfrm>
            <a:off x="6276330" y="1788542"/>
            <a:ext cx="827087" cy="2587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4" name="Line 311"/>
          <p:cNvSpPr>
            <a:spLocks noChangeShapeType="1"/>
          </p:cNvSpPr>
          <p:nvPr/>
        </p:nvSpPr>
        <p:spPr bwMode="auto">
          <a:xfrm>
            <a:off x="5619105" y="2652142"/>
            <a:ext cx="0" cy="217963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5" name="Line 312"/>
          <p:cNvSpPr>
            <a:spLocks noChangeShapeType="1"/>
          </p:cNvSpPr>
          <p:nvPr/>
        </p:nvSpPr>
        <p:spPr bwMode="auto">
          <a:xfrm>
            <a:off x="6457305" y="2288604"/>
            <a:ext cx="1587" cy="28130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6" name="Line 313"/>
          <p:cNvSpPr>
            <a:spLocks noChangeShapeType="1"/>
          </p:cNvSpPr>
          <p:nvPr/>
        </p:nvSpPr>
        <p:spPr bwMode="auto">
          <a:xfrm>
            <a:off x="7103418" y="2055242"/>
            <a:ext cx="1587" cy="30289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7" name="Line 314"/>
          <p:cNvSpPr>
            <a:spLocks noChangeShapeType="1"/>
          </p:cNvSpPr>
          <p:nvPr/>
        </p:nvSpPr>
        <p:spPr bwMode="auto">
          <a:xfrm flipV="1">
            <a:off x="6446193" y="2052067"/>
            <a:ext cx="660400" cy="24606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8" name="Line 315"/>
          <p:cNvSpPr>
            <a:spLocks noChangeShapeType="1"/>
          </p:cNvSpPr>
          <p:nvPr/>
        </p:nvSpPr>
        <p:spPr bwMode="auto">
          <a:xfrm flipV="1">
            <a:off x="5634980" y="1793304"/>
            <a:ext cx="661987" cy="244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19" name="Line 316"/>
          <p:cNvSpPr>
            <a:spLocks noChangeShapeType="1"/>
          </p:cNvSpPr>
          <p:nvPr/>
        </p:nvSpPr>
        <p:spPr bwMode="auto">
          <a:xfrm>
            <a:off x="5622280" y="2037779"/>
            <a:ext cx="835025" cy="268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520" name="Group 317"/>
          <p:cNvGrpSpPr>
            <a:grpSpLocks/>
          </p:cNvGrpSpPr>
          <p:nvPr/>
        </p:nvGrpSpPr>
        <p:grpSpPr bwMode="auto">
          <a:xfrm>
            <a:off x="6471593" y="2710879"/>
            <a:ext cx="615950" cy="371475"/>
            <a:chOff x="2718" y="1821"/>
            <a:chExt cx="508" cy="287"/>
          </a:xfrm>
        </p:grpSpPr>
        <p:sp>
          <p:nvSpPr>
            <p:cNvPr id="17845" name="Line 318"/>
            <p:cNvSpPr>
              <a:spLocks noChangeShapeType="1"/>
            </p:cNvSpPr>
            <p:nvPr/>
          </p:nvSpPr>
          <p:spPr bwMode="auto">
            <a:xfrm flipV="1">
              <a:off x="2718" y="1821"/>
              <a:ext cx="503" cy="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6" name="Line 319"/>
            <p:cNvSpPr>
              <a:spLocks noChangeShapeType="1"/>
            </p:cNvSpPr>
            <p:nvPr/>
          </p:nvSpPr>
          <p:spPr bwMode="auto">
            <a:xfrm flipV="1">
              <a:off x="2718" y="1933"/>
              <a:ext cx="503" cy="175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7" name="Line 320"/>
            <p:cNvSpPr>
              <a:spLocks noChangeShapeType="1"/>
            </p:cNvSpPr>
            <p:nvPr/>
          </p:nvSpPr>
          <p:spPr bwMode="auto">
            <a:xfrm>
              <a:off x="2721" y="1992"/>
              <a:ext cx="1" cy="1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8" name="Line 321"/>
            <p:cNvSpPr>
              <a:spLocks noChangeShapeType="1"/>
            </p:cNvSpPr>
            <p:nvPr/>
          </p:nvSpPr>
          <p:spPr bwMode="auto">
            <a:xfrm>
              <a:off x="3225" y="1824"/>
              <a:ext cx="1" cy="11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521" name="Line 322"/>
          <p:cNvSpPr>
            <a:spLocks noChangeShapeType="1"/>
          </p:cNvSpPr>
          <p:nvPr/>
        </p:nvSpPr>
        <p:spPr bwMode="auto">
          <a:xfrm>
            <a:off x="5619105" y="2264792"/>
            <a:ext cx="350837" cy="117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2" name="Line 323"/>
          <p:cNvSpPr>
            <a:spLocks noChangeShapeType="1"/>
          </p:cNvSpPr>
          <p:nvPr/>
        </p:nvSpPr>
        <p:spPr bwMode="auto">
          <a:xfrm>
            <a:off x="6096943" y="2425129"/>
            <a:ext cx="319087" cy="1031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3" name="Line 324"/>
          <p:cNvSpPr>
            <a:spLocks noChangeShapeType="1"/>
          </p:cNvSpPr>
          <p:nvPr/>
        </p:nvSpPr>
        <p:spPr bwMode="auto">
          <a:xfrm flipH="1">
            <a:off x="5536555" y="2428304"/>
            <a:ext cx="565150" cy="2222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4" name="Line 325"/>
          <p:cNvSpPr>
            <a:spLocks noChangeShapeType="1"/>
          </p:cNvSpPr>
          <p:nvPr/>
        </p:nvSpPr>
        <p:spPr bwMode="auto">
          <a:xfrm flipH="1">
            <a:off x="5757218" y="2533079"/>
            <a:ext cx="654050" cy="2540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5" name="Line 326"/>
          <p:cNvSpPr>
            <a:spLocks noChangeShapeType="1"/>
          </p:cNvSpPr>
          <p:nvPr/>
        </p:nvSpPr>
        <p:spPr bwMode="auto">
          <a:xfrm flipH="1">
            <a:off x="5457180" y="2391792"/>
            <a:ext cx="517525" cy="209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6" name="Line 327"/>
          <p:cNvSpPr>
            <a:spLocks noChangeShapeType="1"/>
          </p:cNvSpPr>
          <p:nvPr/>
        </p:nvSpPr>
        <p:spPr bwMode="auto">
          <a:xfrm flipH="1">
            <a:off x="5279380" y="2279079"/>
            <a:ext cx="339725" cy="1365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7" name="Line 328"/>
          <p:cNvSpPr>
            <a:spLocks noChangeShapeType="1"/>
          </p:cNvSpPr>
          <p:nvPr/>
        </p:nvSpPr>
        <p:spPr bwMode="auto">
          <a:xfrm flipH="1">
            <a:off x="5809605" y="2845817"/>
            <a:ext cx="611187" cy="24130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8" name="Line 329"/>
          <p:cNvSpPr>
            <a:spLocks noChangeShapeType="1"/>
          </p:cNvSpPr>
          <p:nvPr/>
        </p:nvSpPr>
        <p:spPr bwMode="auto">
          <a:xfrm>
            <a:off x="5966768" y="2396554"/>
            <a:ext cx="1587" cy="82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29" name="Line 330"/>
          <p:cNvSpPr>
            <a:spLocks noChangeShapeType="1"/>
          </p:cNvSpPr>
          <p:nvPr/>
        </p:nvSpPr>
        <p:spPr bwMode="auto">
          <a:xfrm>
            <a:off x="5630218" y="2047304"/>
            <a:ext cx="1587" cy="2317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530" name="Group 331"/>
          <p:cNvGrpSpPr>
            <a:grpSpLocks/>
          </p:cNvGrpSpPr>
          <p:nvPr/>
        </p:nvGrpSpPr>
        <p:grpSpPr bwMode="auto">
          <a:xfrm>
            <a:off x="6093768" y="2418779"/>
            <a:ext cx="7937" cy="336550"/>
            <a:chOff x="2407" y="1597"/>
            <a:chExt cx="7" cy="259"/>
          </a:xfrm>
        </p:grpSpPr>
        <p:sp>
          <p:nvSpPr>
            <p:cNvPr id="17826" name="Freeform 332"/>
            <p:cNvSpPr>
              <a:spLocks/>
            </p:cNvSpPr>
            <p:nvPr/>
          </p:nvSpPr>
          <p:spPr bwMode="auto">
            <a:xfrm>
              <a:off x="2407" y="1597"/>
              <a:ext cx="7" cy="7"/>
            </a:xfrm>
            <a:custGeom>
              <a:avLst/>
              <a:gdLst>
                <a:gd name="T0" fmla="*/ 7 w 7"/>
                <a:gd name="T1" fmla="*/ 4 h 7"/>
                <a:gd name="T2" fmla="*/ 3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7" name="Freeform 333"/>
            <p:cNvSpPr>
              <a:spLocks/>
            </p:cNvSpPr>
            <p:nvPr/>
          </p:nvSpPr>
          <p:spPr bwMode="auto">
            <a:xfrm>
              <a:off x="2407" y="1611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8" name="Freeform 334"/>
            <p:cNvSpPr>
              <a:spLocks/>
            </p:cNvSpPr>
            <p:nvPr/>
          </p:nvSpPr>
          <p:spPr bwMode="auto">
            <a:xfrm>
              <a:off x="2407" y="1625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9" name="Freeform 335"/>
            <p:cNvSpPr>
              <a:spLocks/>
            </p:cNvSpPr>
            <p:nvPr/>
          </p:nvSpPr>
          <p:spPr bwMode="auto">
            <a:xfrm>
              <a:off x="2407" y="1639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0" name="Freeform 336"/>
            <p:cNvSpPr>
              <a:spLocks/>
            </p:cNvSpPr>
            <p:nvPr/>
          </p:nvSpPr>
          <p:spPr bwMode="auto">
            <a:xfrm>
              <a:off x="2407" y="1653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1" name="Freeform 337"/>
            <p:cNvSpPr>
              <a:spLocks/>
            </p:cNvSpPr>
            <p:nvPr/>
          </p:nvSpPr>
          <p:spPr bwMode="auto">
            <a:xfrm>
              <a:off x="2407" y="1667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2" name="Freeform 338"/>
            <p:cNvSpPr>
              <a:spLocks/>
            </p:cNvSpPr>
            <p:nvPr/>
          </p:nvSpPr>
          <p:spPr bwMode="auto">
            <a:xfrm>
              <a:off x="2407" y="1681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3" name="Freeform 339"/>
            <p:cNvSpPr>
              <a:spLocks/>
            </p:cNvSpPr>
            <p:nvPr/>
          </p:nvSpPr>
          <p:spPr bwMode="auto">
            <a:xfrm>
              <a:off x="2407" y="1695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4" name="Freeform 340"/>
            <p:cNvSpPr>
              <a:spLocks/>
            </p:cNvSpPr>
            <p:nvPr/>
          </p:nvSpPr>
          <p:spPr bwMode="auto">
            <a:xfrm>
              <a:off x="2407" y="1709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5" name="Freeform 341"/>
            <p:cNvSpPr>
              <a:spLocks/>
            </p:cNvSpPr>
            <p:nvPr/>
          </p:nvSpPr>
          <p:spPr bwMode="auto">
            <a:xfrm>
              <a:off x="2407" y="1723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6" name="Freeform 342"/>
            <p:cNvSpPr>
              <a:spLocks/>
            </p:cNvSpPr>
            <p:nvPr/>
          </p:nvSpPr>
          <p:spPr bwMode="auto">
            <a:xfrm>
              <a:off x="2407" y="173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7" name="Freeform 343"/>
            <p:cNvSpPr>
              <a:spLocks/>
            </p:cNvSpPr>
            <p:nvPr/>
          </p:nvSpPr>
          <p:spPr bwMode="auto">
            <a:xfrm>
              <a:off x="2407" y="1751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8" name="Freeform 344"/>
            <p:cNvSpPr>
              <a:spLocks/>
            </p:cNvSpPr>
            <p:nvPr/>
          </p:nvSpPr>
          <p:spPr bwMode="auto">
            <a:xfrm>
              <a:off x="2407" y="1765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39" name="Freeform 345"/>
            <p:cNvSpPr>
              <a:spLocks/>
            </p:cNvSpPr>
            <p:nvPr/>
          </p:nvSpPr>
          <p:spPr bwMode="auto">
            <a:xfrm>
              <a:off x="2407" y="1779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0" name="Freeform 346"/>
            <p:cNvSpPr>
              <a:spLocks/>
            </p:cNvSpPr>
            <p:nvPr/>
          </p:nvSpPr>
          <p:spPr bwMode="auto">
            <a:xfrm>
              <a:off x="2407" y="1793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1" name="Freeform 347"/>
            <p:cNvSpPr>
              <a:spLocks/>
            </p:cNvSpPr>
            <p:nvPr/>
          </p:nvSpPr>
          <p:spPr bwMode="auto">
            <a:xfrm>
              <a:off x="2407" y="180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2" name="Freeform 348"/>
            <p:cNvSpPr>
              <a:spLocks/>
            </p:cNvSpPr>
            <p:nvPr/>
          </p:nvSpPr>
          <p:spPr bwMode="auto">
            <a:xfrm>
              <a:off x="2407" y="1821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3" name="Freeform 349"/>
            <p:cNvSpPr>
              <a:spLocks/>
            </p:cNvSpPr>
            <p:nvPr/>
          </p:nvSpPr>
          <p:spPr bwMode="auto">
            <a:xfrm>
              <a:off x="2407" y="1835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44" name="Freeform 350"/>
            <p:cNvSpPr>
              <a:spLocks/>
            </p:cNvSpPr>
            <p:nvPr/>
          </p:nvSpPr>
          <p:spPr bwMode="auto">
            <a:xfrm>
              <a:off x="2407" y="1849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3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1" name="Group 351"/>
          <p:cNvGrpSpPr>
            <a:grpSpLocks/>
          </p:cNvGrpSpPr>
          <p:nvPr/>
        </p:nvGrpSpPr>
        <p:grpSpPr bwMode="auto">
          <a:xfrm>
            <a:off x="6093768" y="2728342"/>
            <a:ext cx="334962" cy="112713"/>
            <a:chOff x="2407" y="1835"/>
            <a:chExt cx="276" cy="87"/>
          </a:xfrm>
        </p:grpSpPr>
        <p:sp>
          <p:nvSpPr>
            <p:cNvPr id="17805" name="Freeform 352"/>
            <p:cNvSpPr>
              <a:spLocks/>
            </p:cNvSpPr>
            <p:nvPr/>
          </p:nvSpPr>
          <p:spPr bwMode="auto">
            <a:xfrm>
              <a:off x="2407" y="1835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6" name="Freeform 353"/>
            <p:cNvSpPr>
              <a:spLocks/>
            </p:cNvSpPr>
            <p:nvPr/>
          </p:nvSpPr>
          <p:spPr bwMode="auto">
            <a:xfrm>
              <a:off x="2421" y="183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7" name="Freeform 354"/>
            <p:cNvSpPr>
              <a:spLocks/>
            </p:cNvSpPr>
            <p:nvPr/>
          </p:nvSpPr>
          <p:spPr bwMode="auto">
            <a:xfrm>
              <a:off x="2435" y="1842"/>
              <a:ext cx="6" cy="7"/>
            </a:xfrm>
            <a:custGeom>
              <a:avLst/>
              <a:gdLst>
                <a:gd name="T0" fmla="*/ 3 w 6"/>
                <a:gd name="T1" fmla="*/ 0 h 7"/>
                <a:gd name="T2" fmla="*/ 0 w 6"/>
                <a:gd name="T3" fmla="*/ 0 h 7"/>
                <a:gd name="T4" fmla="*/ 0 w 6"/>
                <a:gd name="T5" fmla="*/ 3 h 7"/>
                <a:gd name="T6" fmla="*/ 0 w 6"/>
                <a:gd name="T7" fmla="*/ 7 h 7"/>
                <a:gd name="T8" fmla="*/ 0 w 6"/>
                <a:gd name="T9" fmla="*/ 7 h 7"/>
                <a:gd name="T10" fmla="*/ 3 w 6"/>
                <a:gd name="T11" fmla="*/ 7 h 7"/>
                <a:gd name="T12" fmla="*/ 6 w 6"/>
                <a:gd name="T13" fmla="*/ 3 h 7"/>
                <a:gd name="T14" fmla="*/ 3 w 6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"/>
                <a:gd name="T25" fmla="*/ 0 h 7"/>
                <a:gd name="T26" fmla="*/ 6 w 6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6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8" name="Freeform 355"/>
            <p:cNvSpPr>
              <a:spLocks/>
            </p:cNvSpPr>
            <p:nvPr/>
          </p:nvSpPr>
          <p:spPr bwMode="auto">
            <a:xfrm>
              <a:off x="2445" y="1845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9" name="Freeform 356"/>
            <p:cNvSpPr>
              <a:spLocks/>
            </p:cNvSpPr>
            <p:nvPr/>
          </p:nvSpPr>
          <p:spPr bwMode="auto">
            <a:xfrm>
              <a:off x="2459" y="1852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0" name="Freeform 357"/>
            <p:cNvSpPr>
              <a:spLocks/>
            </p:cNvSpPr>
            <p:nvPr/>
          </p:nvSpPr>
          <p:spPr bwMode="auto">
            <a:xfrm>
              <a:off x="2473" y="1856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1" name="Freeform 358"/>
            <p:cNvSpPr>
              <a:spLocks/>
            </p:cNvSpPr>
            <p:nvPr/>
          </p:nvSpPr>
          <p:spPr bwMode="auto">
            <a:xfrm>
              <a:off x="2487" y="1859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2" name="Freeform 359"/>
            <p:cNvSpPr>
              <a:spLocks/>
            </p:cNvSpPr>
            <p:nvPr/>
          </p:nvSpPr>
          <p:spPr bwMode="auto">
            <a:xfrm>
              <a:off x="2501" y="1863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3" name="Freeform 360"/>
            <p:cNvSpPr>
              <a:spLocks/>
            </p:cNvSpPr>
            <p:nvPr/>
          </p:nvSpPr>
          <p:spPr bwMode="auto">
            <a:xfrm>
              <a:off x="2515" y="1866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4" name="Freeform 361"/>
            <p:cNvSpPr>
              <a:spLocks/>
            </p:cNvSpPr>
            <p:nvPr/>
          </p:nvSpPr>
          <p:spPr bwMode="auto">
            <a:xfrm>
              <a:off x="2525" y="1870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5" name="Freeform 362"/>
            <p:cNvSpPr>
              <a:spLocks/>
            </p:cNvSpPr>
            <p:nvPr/>
          </p:nvSpPr>
          <p:spPr bwMode="auto">
            <a:xfrm>
              <a:off x="2539" y="1873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6" name="Freeform 363"/>
            <p:cNvSpPr>
              <a:spLocks/>
            </p:cNvSpPr>
            <p:nvPr/>
          </p:nvSpPr>
          <p:spPr bwMode="auto">
            <a:xfrm>
              <a:off x="2553" y="1880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7" name="Freeform 364"/>
            <p:cNvSpPr>
              <a:spLocks/>
            </p:cNvSpPr>
            <p:nvPr/>
          </p:nvSpPr>
          <p:spPr bwMode="auto">
            <a:xfrm>
              <a:off x="2567" y="1884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8" name="Freeform 365"/>
            <p:cNvSpPr>
              <a:spLocks/>
            </p:cNvSpPr>
            <p:nvPr/>
          </p:nvSpPr>
          <p:spPr bwMode="auto">
            <a:xfrm>
              <a:off x="2581" y="188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19" name="Freeform 366"/>
            <p:cNvSpPr>
              <a:spLocks/>
            </p:cNvSpPr>
            <p:nvPr/>
          </p:nvSpPr>
          <p:spPr bwMode="auto">
            <a:xfrm>
              <a:off x="2595" y="1891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0" name="Freeform 367"/>
            <p:cNvSpPr>
              <a:spLocks/>
            </p:cNvSpPr>
            <p:nvPr/>
          </p:nvSpPr>
          <p:spPr bwMode="auto">
            <a:xfrm>
              <a:off x="2606" y="1894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1" name="Freeform 368"/>
            <p:cNvSpPr>
              <a:spLocks/>
            </p:cNvSpPr>
            <p:nvPr/>
          </p:nvSpPr>
          <p:spPr bwMode="auto">
            <a:xfrm>
              <a:off x="2620" y="1898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2" name="Freeform 369"/>
            <p:cNvSpPr>
              <a:spLocks/>
            </p:cNvSpPr>
            <p:nvPr/>
          </p:nvSpPr>
          <p:spPr bwMode="auto">
            <a:xfrm>
              <a:off x="2634" y="1901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3" name="Freeform 370"/>
            <p:cNvSpPr>
              <a:spLocks/>
            </p:cNvSpPr>
            <p:nvPr/>
          </p:nvSpPr>
          <p:spPr bwMode="auto">
            <a:xfrm>
              <a:off x="2648" y="190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4" name="Freeform 371"/>
            <p:cNvSpPr>
              <a:spLocks/>
            </p:cNvSpPr>
            <p:nvPr/>
          </p:nvSpPr>
          <p:spPr bwMode="auto">
            <a:xfrm>
              <a:off x="2662" y="1912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25" name="Freeform 372"/>
            <p:cNvSpPr>
              <a:spLocks/>
            </p:cNvSpPr>
            <p:nvPr/>
          </p:nvSpPr>
          <p:spPr bwMode="auto">
            <a:xfrm>
              <a:off x="2676" y="1915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2" name="Group 373"/>
          <p:cNvGrpSpPr>
            <a:grpSpLocks/>
          </p:cNvGrpSpPr>
          <p:nvPr/>
        </p:nvGrpSpPr>
        <p:grpSpPr bwMode="auto">
          <a:xfrm>
            <a:off x="5698480" y="2723579"/>
            <a:ext cx="403225" cy="171450"/>
            <a:chOff x="2081" y="1831"/>
            <a:chExt cx="333" cy="133"/>
          </a:xfrm>
        </p:grpSpPr>
        <p:sp>
          <p:nvSpPr>
            <p:cNvPr id="17779" name="Freeform 374"/>
            <p:cNvSpPr>
              <a:spLocks/>
            </p:cNvSpPr>
            <p:nvPr/>
          </p:nvSpPr>
          <p:spPr bwMode="auto">
            <a:xfrm>
              <a:off x="2407" y="1831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3 w 7"/>
                <a:gd name="T5" fmla="*/ 0 h 7"/>
                <a:gd name="T6" fmla="*/ 3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3 w 7"/>
                <a:gd name="T15" fmla="*/ 7 h 7"/>
                <a:gd name="T16" fmla="*/ 7 w 7"/>
                <a:gd name="T17" fmla="*/ 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7"/>
                <a:gd name="T29" fmla="*/ 7 w 7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0" name="Freeform 375"/>
            <p:cNvSpPr>
              <a:spLocks/>
            </p:cNvSpPr>
            <p:nvPr/>
          </p:nvSpPr>
          <p:spPr bwMode="auto">
            <a:xfrm>
              <a:off x="2393" y="1835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1" name="Freeform 376"/>
            <p:cNvSpPr>
              <a:spLocks/>
            </p:cNvSpPr>
            <p:nvPr/>
          </p:nvSpPr>
          <p:spPr bwMode="auto">
            <a:xfrm>
              <a:off x="2382" y="1842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3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2" name="Freeform 377"/>
            <p:cNvSpPr>
              <a:spLocks/>
            </p:cNvSpPr>
            <p:nvPr/>
          </p:nvSpPr>
          <p:spPr bwMode="auto">
            <a:xfrm>
              <a:off x="2368" y="1845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3" name="Freeform 378"/>
            <p:cNvSpPr>
              <a:spLocks/>
            </p:cNvSpPr>
            <p:nvPr/>
          </p:nvSpPr>
          <p:spPr bwMode="auto">
            <a:xfrm>
              <a:off x="2354" y="1852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4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4" name="Freeform 379"/>
            <p:cNvSpPr>
              <a:spLocks/>
            </p:cNvSpPr>
            <p:nvPr/>
          </p:nvSpPr>
          <p:spPr bwMode="auto">
            <a:xfrm>
              <a:off x="2340" y="1856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5" name="Freeform 380"/>
            <p:cNvSpPr>
              <a:spLocks/>
            </p:cNvSpPr>
            <p:nvPr/>
          </p:nvSpPr>
          <p:spPr bwMode="auto">
            <a:xfrm>
              <a:off x="2330" y="1863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6" name="Freeform 381"/>
            <p:cNvSpPr>
              <a:spLocks/>
            </p:cNvSpPr>
            <p:nvPr/>
          </p:nvSpPr>
          <p:spPr bwMode="auto">
            <a:xfrm>
              <a:off x="2316" y="1866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4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7" name="Freeform 382"/>
            <p:cNvSpPr>
              <a:spLocks/>
            </p:cNvSpPr>
            <p:nvPr/>
          </p:nvSpPr>
          <p:spPr bwMode="auto">
            <a:xfrm>
              <a:off x="2302" y="1870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8" name="Freeform 383"/>
            <p:cNvSpPr>
              <a:spLocks/>
            </p:cNvSpPr>
            <p:nvPr/>
          </p:nvSpPr>
          <p:spPr bwMode="auto">
            <a:xfrm>
              <a:off x="2288" y="1877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89" name="Freeform 384"/>
            <p:cNvSpPr>
              <a:spLocks/>
            </p:cNvSpPr>
            <p:nvPr/>
          </p:nvSpPr>
          <p:spPr bwMode="auto">
            <a:xfrm>
              <a:off x="2277" y="1880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0" name="Freeform 385"/>
            <p:cNvSpPr>
              <a:spLocks/>
            </p:cNvSpPr>
            <p:nvPr/>
          </p:nvSpPr>
          <p:spPr bwMode="auto">
            <a:xfrm>
              <a:off x="2263" y="1887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1" name="Freeform 386"/>
            <p:cNvSpPr>
              <a:spLocks/>
            </p:cNvSpPr>
            <p:nvPr/>
          </p:nvSpPr>
          <p:spPr bwMode="auto">
            <a:xfrm>
              <a:off x="2249" y="1891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2" name="Freeform 387"/>
            <p:cNvSpPr>
              <a:spLocks/>
            </p:cNvSpPr>
            <p:nvPr/>
          </p:nvSpPr>
          <p:spPr bwMode="auto">
            <a:xfrm>
              <a:off x="2235" y="1898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3" name="Freeform 388"/>
            <p:cNvSpPr>
              <a:spLocks/>
            </p:cNvSpPr>
            <p:nvPr/>
          </p:nvSpPr>
          <p:spPr bwMode="auto">
            <a:xfrm>
              <a:off x="2225" y="1901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4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4" name="Freeform 389"/>
            <p:cNvSpPr>
              <a:spLocks/>
            </p:cNvSpPr>
            <p:nvPr/>
          </p:nvSpPr>
          <p:spPr bwMode="auto">
            <a:xfrm>
              <a:off x="2211" y="1905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5" name="Freeform 390"/>
            <p:cNvSpPr>
              <a:spLocks/>
            </p:cNvSpPr>
            <p:nvPr/>
          </p:nvSpPr>
          <p:spPr bwMode="auto">
            <a:xfrm>
              <a:off x="2197" y="1912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6" name="Freeform 391"/>
            <p:cNvSpPr>
              <a:spLocks/>
            </p:cNvSpPr>
            <p:nvPr/>
          </p:nvSpPr>
          <p:spPr bwMode="auto">
            <a:xfrm>
              <a:off x="2183" y="1915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4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7" name="Freeform 392"/>
            <p:cNvSpPr>
              <a:spLocks/>
            </p:cNvSpPr>
            <p:nvPr/>
          </p:nvSpPr>
          <p:spPr bwMode="auto">
            <a:xfrm>
              <a:off x="2172" y="1922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8" name="Freeform 393"/>
            <p:cNvSpPr>
              <a:spLocks/>
            </p:cNvSpPr>
            <p:nvPr/>
          </p:nvSpPr>
          <p:spPr bwMode="auto">
            <a:xfrm>
              <a:off x="2158" y="1926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99" name="Freeform 394"/>
            <p:cNvSpPr>
              <a:spLocks/>
            </p:cNvSpPr>
            <p:nvPr/>
          </p:nvSpPr>
          <p:spPr bwMode="auto">
            <a:xfrm>
              <a:off x="2144" y="1933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0" name="Freeform 395"/>
            <p:cNvSpPr>
              <a:spLocks/>
            </p:cNvSpPr>
            <p:nvPr/>
          </p:nvSpPr>
          <p:spPr bwMode="auto">
            <a:xfrm>
              <a:off x="2134" y="1936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4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1" name="Freeform 396"/>
            <p:cNvSpPr>
              <a:spLocks/>
            </p:cNvSpPr>
            <p:nvPr/>
          </p:nvSpPr>
          <p:spPr bwMode="auto">
            <a:xfrm>
              <a:off x="2120" y="1940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2" name="Freeform 397"/>
            <p:cNvSpPr>
              <a:spLocks/>
            </p:cNvSpPr>
            <p:nvPr/>
          </p:nvSpPr>
          <p:spPr bwMode="auto">
            <a:xfrm>
              <a:off x="2106" y="1947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3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3" name="Freeform 398"/>
            <p:cNvSpPr>
              <a:spLocks/>
            </p:cNvSpPr>
            <p:nvPr/>
          </p:nvSpPr>
          <p:spPr bwMode="auto">
            <a:xfrm>
              <a:off x="2092" y="1950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4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804" name="Freeform 399"/>
            <p:cNvSpPr>
              <a:spLocks/>
            </p:cNvSpPr>
            <p:nvPr/>
          </p:nvSpPr>
          <p:spPr bwMode="auto">
            <a:xfrm>
              <a:off x="2081" y="1957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3" name="Group 400"/>
          <p:cNvGrpSpPr>
            <a:grpSpLocks/>
          </p:cNvGrpSpPr>
          <p:nvPr/>
        </p:nvGrpSpPr>
        <p:grpSpPr bwMode="auto">
          <a:xfrm>
            <a:off x="5958830" y="2479104"/>
            <a:ext cx="11112" cy="207963"/>
            <a:chOff x="2295" y="1643"/>
            <a:chExt cx="10" cy="160"/>
          </a:xfrm>
        </p:grpSpPr>
        <p:sp>
          <p:nvSpPr>
            <p:cNvPr id="17767" name="Freeform 401"/>
            <p:cNvSpPr>
              <a:spLocks/>
            </p:cNvSpPr>
            <p:nvPr/>
          </p:nvSpPr>
          <p:spPr bwMode="auto">
            <a:xfrm>
              <a:off x="2298" y="1643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8" name="Freeform 402"/>
            <p:cNvSpPr>
              <a:spLocks/>
            </p:cNvSpPr>
            <p:nvPr/>
          </p:nvSpPr>
          <p:spPr bwMode="auto">
            <a:xfrm>
              <a:off x="2298" y="1657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9" name="Freeform 403"/>
            <p:cNvSpPr>
              <a:spLocks/>
            </p:cNvSpPr>
            <p:nvPr/>
          </p:nvSpPr>
          <p:spPr bwMode="auto">
            <a:xfrm>
              <a:off x="2298" y="1671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0" name="Freeform 404"/>
            <p:cNvSpPr>
              <a:spLocks/>
            </p:cNvSpPr>
            <p:nvPr/>
          </p:nvSpPr>
          <p:spPr bwMode="auto">
            <a:xfrm>
              <a:off x="2298" y="1685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1" name="Freeform 405"/>
            <p:cNvSpPr>
              <a:spLocks/>
            </p:cNvSpPr>
            <p:nvPr/>
          </p:nvSpPr>
          <p:spPr bwMode="auto">
            <a:xfrm>
              <a:off x="2298" y="1699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2" name="Freeform 406"/>
            <p:cNvSpPr>
              <a:spLocks/>
            </p:cNvSpPr>
            <p:nvPr/>
          </p:nvSpPr>
          <p:spPr bwMode="auto">
            <a:xfrm>
              <a:off x="2298" y="1713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0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0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3" name="Freeform 407"/>
            <p:cNvSpPr>
              <a:spLocks/>
            </p:cNvSpPr>
            <p:nvPr/>
          </p:nvSpPr>
          <p:spPr bwMode="auto">
            <a:xfrm>
              <a:off x="2295" y="172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4" name="Freeform 408"/>
            <p:cNvSpPr>
              <a:spLocks/>
            </p:cNvSpPr>
            <p:nvPr/>
          </p:nvSpPr>
          <p:spPr bwMode="auto">
            <a:xfrm>
              <a:off x="2295" y="1740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5" name="Freeform 409"/>
            <p:cNvSpPr>
              <a:spLocks/>
            </p:cNvSpPr>
            <p:nvPr/>
          </p:nvSpPr>
          <p:spPr bwMode="auto">
            <a:xfrm>
              <a:off x="2295" y="1754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6" name="Freeform 410"/>
            <p:cNvSpPr>
              <a:spLocks/>
            </p:cNvSpPr>
            <p:nvPr/>
          </p:nvSpPr>
          <p:spPr bwMode="auto">
            <a:xfrm>
              <a:off x="2295" y="1768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7" name="Freeform 411"/>
            <p:cNvSpPr>
              <a:spLocks/>
            </p:cNvSpPr>
            <p:nvPr/>
          </p:nvSpPr>
          <p:spPr bwMode="auto">
            <a:xfrm>
              <a:off x="2295" y="1782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78" name="Freeform 412"/>
            <p:cNvSpPr>
              <a:spLocks/>
            </p:cNvSpPr>
            <p:nvPr/>
          </p:nvSpPr>
          <p:spPr bwMode="auto">
            <a:xfrm>
              <a:off x="2295" y="1796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3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3 w 7"/>
                <a:gd name="T11" fmla="*/ 7 h 7"/>
                <a:gd name="T12" fmla="*/ 7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4" name="Group 413"/>
          <p:cNvGrpSpPr>
            <a:grpSpLocks/>
          </p:cNvGrpSpPr>
          <p:nvPr/>
        </p:nvGrpSpPr>
        <p:grpSpPr bwMode="auto">
          <a:xfrm>
            <a:off x="5622280" y="2279079"/>
            <a:ext cx="7937" cy="334963"/>
            <a:chOff x="2018" y="1489"/>
            <a:chExt cx="7" cy="258"/>
          </a:xfrm>
        </p:grpSpPr>
        <p:sp>
          <p:nvSpPr>
            <p:cNvPr id="17748" name="Freeform 414"/>
            <p:cNvSpPr>
              <a:spLocks/>
            </p:cNvSpPr>
            <p:nvPr/>
          </p:nvSpPr>
          <p:spPr bwMode="auto">
            <a:xfrm>
              <a:off x="2018" y="1489"/>
              <a:ext cx="7" cy="7"/>
            </a:xfrm>
            <a:custGeom>
              <a:avLst/>
              <a:gdLst>
                <a:gd name="T0" fmla="*/ 7 w 7"/>
                <a:gd name="T1" fmla="*/ 3 h 7"/>
                <a:gd name="T2" fmla="*/ 4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9" name="Freeform 415"/>
            <p:cNvSpPr>
              <a:spLocks/>
            </p:cNvSpPr>
            <p:nvPr/>
          </p:nvSpPr>
          <p:spPr bwMode="auto">
            <a:xfrm>
              <a:off x="2018" y="1503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0" name="Freeform 416"/>
            <p:cNvSpPr>
              <a:spLocks/>
            </p:cNvSpPr>
            <p:nvPr/>
          </p:nvSpPr>
          <p:spPr bwMode="auto">
            <a:xfrm>
              <a:off x="2018" y="151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1" name="Freeform 417"/>
            <p:cNvSpPr>
              <a:spLocks/>
            </p:cNvSpPr>
            <p:nvPr/>
          </p:nvSpPr>
          <p:spPr bwMode="auto">
            <a:xfrm>
              <a:off x="2018" y="1531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2" name="Freeform 418"/>
            <p:cNvSpPr>
              <a:spLocks/>
            </p:cNvSpPr>
            <p:nvPr/>
          </p:nvSpPr>
          <p:spPr bwMode="auto">
            <a:xfrm>
              <a:off x="2018" y="1545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3" name="Freeform 419"/>
            <p:cNvSpPr>
              <a:spLocks/>
            </p:cNvSpPr>
            <p:nvPr/>
          </p:nvSpPr>
          <p:spPr bwMode="auto">
            <a:xfrm>
              <a:off x="2018" y="1559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4" name="Freeform 420"/>
            <p:cNvSpPr>
              <a:spLocks/>
            </p:cNvSpPr>
            <p:nvPr/>
          </p:nvSpPr>
          <p:spPr bwMode="auto">
            <a:xfrm>
              <a:off x="2018" y="1573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5" name="Freeform 421"/>
            <p:cNvSpPr>
              <a:spLocks/>
            </p:cNvSpPr>
            <p:nvPr/>
          </p:nvSpPr>
          <p:spPr bwMode="auto">
            <a:xfrm>
              <a:off x="2018" y="158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6" name="Freeform 422"/>
            <p:cNvSpPr>
              <a:spLocks/>
            </p:cNvSpPr>
            <p:nvPr/>
          </p:nvSpPr>
          <p:spPr bwMode="auto">
            <a:xfrm>
              <a:off x="2018" y="1601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7" name="Freeform 423"/>
            <p:cNvSpPr>
              <a:spLocks/>
            </p:cNvSpPr>
            <p:nvPr/>
          </p:nvSpPr>
          <p:spPr bwMode="auto">
            <a:xfrm>
              <a:off x="2018" y="1615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8" name="Freeform 424"/>
            <p:cNvSpPr>
              <a:spLocks/>
            </p:cNvSpPr>
            <p:nvPr/>
          </p:nvSpPr>
          <p:spPr bwMode="auto">
            <a:xfrm>
              <a:off x="2018" y="1629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59" name="Freeform 425"/>
            <p:cNvSpPr>
              <a:spLocks/>
            </p:cNvSpPr>
            <p:nvPr/>
          </p:nvSpPr>
          <p:spPr bwMode="auto">
            <a:xfrm>
              <a:off x="2018" y="1643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0" name="Freeform 426"/>
            <p:cNvSpPr>
              <a:spLocks/>
            </p:cNvSpPr>
            <p:nvPr/>
          </p:nvSpPr>
          <p:spPr bwMode="auto">
            <a:xfrm>
              <a:off x="2018" y="165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1" name="Freeform 427"/>
            <p:cNvSpPr>
              <a:spLocks/>
            </p:cNvSpPr>
            <p:nvPr/>
          </p:nvSpPr>
          <p:spPr bwMode="auto">
            <a:xfrm>
              <a:off x="2018" y="1671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2" name="Freeform 428"/>
            <p:cNvSpPr>
              <a:spLocks/>
            </p:cNvSpPr>
            <p:nvPr/>
          </p:nvSpPr>
          <p:spPr bwMode="auto">
            <a:xfrm>
              <a:off x="2018" y="1685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3" name="Freeform 429"/>
            <p:cNvSpPr>
              <a:spLocks/>
            </p:cNvSpPr>
            <p:nvPr/>
          </p:nvSpPr>
          <p:spPr bwMode="auto">
            <a:xfrm>
              <a:off x="2018" y="1699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4" name="Freeform 430"/>
            <p:cNvSpPr>
              <a:spLocks/>
            </p:cNvSpPr>
            <p:nvPr/>
          </p:nvSpPr>
          <p:spPr bwMode="auto">
            <a:xfrm>
              <a:off x="2018" y="1713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5" name="Freeform 431"/>
            <p:cNvSpPr>
              <a:spLocks/>
            </p:cNvSpPr>
            <p:nvPr/>
          </p:nvSpPr>
          <p:spPr bwMode="auto">
            <a:xfrm>
              <a:off x="2018" y="1727"/>
              <a:ext cx="7" cy="7"/>
            </a:xfrm>
            <a:custGeom>
              <a:avLst/>
              <a:gdLst>
                <a:gd name="T0" fmla="*/ 7 w 7"/>
                <a:gd name="T1" fmla="*/ 3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3 h 7"/>
                <a:gd name="T8" fmla="*/ 0 w 7"/>
                <a:gd name="T9" fmla="*/ 3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3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3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66" name="Freeform 432"/>
            <p:cNvSpPr>
              <a:spLocks/>
            </p:cNvSpPr>
            <p:nvPr/>
          </p:nvSpPr>
          <p:spPr bwMode="auto">
            <a:xfrm>
              <a:off x="2018" y="1740"/>
              <a:ext cx="7" cy="7"/>
            </a:xfrm>
            <a:custGeom>
              <a:avLst/>
              <a:gdLst>
                <a:gd name="T0" fmla="*/ 7 w 7"/>
                <a:gd name="T1" fmla="*/ 4 h 7"/>
                <a:gd name="T2" fmla="*/ 7 w 7"/>
                <a:gd name="T3" fmla="*/ 0 h 7"/>
                <a:gd name="T4" fmla="*/ 4 w 7"/>
                <a:gd name="T5" fmla="*/ 0 h 7"/>
                <a:gd name="T6" fmla="*/ 0 w 7"/>
                <a:gd name="T7" fmla="*/ 4 h 7"/>
                <a:gd name="T8" fmla="*/ 0 w 7"/>
                <a:gd name="T9" fmla="*/ 4 h 7"/>
                <a:gd name="T10" fmla="*/ 4 w 7"/>
                <a:gd name="T11" fmla="*/ 7 h 7"/>
                <a:gd name="T12" fmla="*/ 4 w 7"/>
                <a:gd name="T13" fmla="*/ 7 h 7"/>
                <a:gd name="T14" fmla="*/ 7 w 7"/>
                <a:gd name="T15" fmla="*/ 4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4"/>
                  </a:move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4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5" name="Group 433"/>
          <p:cNvGrpSpPr>
            <a:grpSpLocks/>
          </p:cNvGrpSpPr>
          <p:nvPr/>
        </p:nvGrpSpPr>
        <p:grpSpPr bwMode="auto">
          <a:xfrm>
            <a:off x="5609580" y="2569592"/>
            <a:ext cx="349250" cy="122238"/>
            <a:chOff x="2008" y="1713"/>
            <a:chExt cx="287" cy="94"/>
          </a:xfrm>
        </p:grpSpPr>
        <p:sp>
          <p:nvSpPr>
            <p:cNvPr id="17726" name="Freeform 434"/>
            <p:cNvSpPr>
              <a:spLocks/>
            </p:cNvSpPr>
            <p:nvPr/>
          </p:nvSpPr>
          <p:spPr bwMode="auto">
            <a:xfrm>
              <a:off x="2008" y="1713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7" name="Freeform 435"/>
            <p:cNvSpPr>
              <a:spLocks/>
            </p:cNvSpPr>
            <p:nvPr/>
          </p:nvSpPr>
          <p:spPr bwMode="auto">
            <a:xfrm>
              <a:off x="2022" y="1716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8" name="Freeform 436"/>
            <p:cNvSpPr>
              <a:spLocks/>
            </p:cNvSpPr>
            <p:nvPr/>
          </p:nvSpPr>
          <p:spPr bwMode="auto">
            <a:xfrm>
              <a:off x="2036" y="1720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9" name="Freeform 437"/>
            <p:cNvSpPr>
              <a:spLocks/>
            </p:cNvSpPr>
            <p:nvPr/>
          </p:nvSpPr>
          <p:spPr bwMode="auto">
            <a:xfrm>
              <a:off x="2046" y="1727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0" name="Freeform 438"/>
            <p:cNvSpPr>
              <a:spLocks/>
            </p:cNvSpPr>
            <p:nvPr/>
          </p:nvSpPr>
          <p:spPr bwMode="auto">
            <a:xfrm>
              <a:off x="2060" y="1730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1" name="Freeform 439"/>
            <p:cNvSpPr>
              <a:spLocks/>
            </p:cNvSpPr>
            <p:nvPr/>
          </p:nvSpPr>
          <p:spPr bwMode="auto">
            <a:xfrm>
              <a:off x="2074" y="1734"/>
              <a:ext cx="7" cy="6"/>
            </a:xfrm>
            <a:custGeom>
              <a:avLst/>
              <a:gdLst>
                <a:gd name="T0" fmla="*/ 7 w 7"/>
                <a:gd name="T1" fmla="*/ 0 h 6"/>
                <a:gd name="T2" fmla="*/ 4 w 7"/>
                <a:gd name="T3" fmla="*/ 0 h 6"/>
                <a:gd name="T4" fmla="*/ 0 w 7"/>
                <a:gd name="T5" fmla="*/ 3 h 6"/>
                <a:gd name="T6" fmla="*/ 4 w 7"/>
                <a:gd name="T7" fmla="*/ 6 h 6"/>
                <a:gd name="T8" fmla="*/ 4 w 7"/>
                <a:gd name="T9" fmla="*/ 6 h 6"/>
                <a:gd name="T10" fmla="*/ 7 w 7"/>
                <a:gd name="T11" fmla="*/ 6 h 6"/>
                <a:gd name="T12" fmla="*/ 7 w 7"/>
                <a:gd name="T13" fmla="*/ 3 h 6"/>
                <a:gd name="T14" fmla="*/ 7 w 7"/>
                <a:gd name="T15" fmla="*/ 0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6"/>
                <a:gd name="T26" fmla="*/ 7 w 7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6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6"/>
                  </a:lnTo>
                  <a:lnTo>
                    <a:pt x="7" y="6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2" name="Freeform 440"/>
            <p:cNvSpPr>
              <a:spLocks/>
            </p:cNvSpPr>
            <p:nvPr/>
          </p:nvSpPr>
          <p:spPr bwMode="auto">
            <a:xfrm>
              <a:off x="2088" y="173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3" name="Freeform 441"/>
            <p:cNvSpPr>
              <a:spLocks/>
            </p:cNvSpPr>
            <p:nvPr/>
          </p:nvSpPr>
          <p:spPr bwMode="auto">
            <a:xfrm>
              <a:off x="2102" y="1740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4" name="Freeform 442"/>
            <p:cNvSpPr>
              <a:spLocks/>
            </p:cNvSpPr>
            <p:nvPr/>
          </p:nvSpPr>
          <p:spPr bwMode="auto">
            <a:xfrm>
              <a:off x="2116" y="174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5" name="Freeform 443"/>
            <p:cNvSpPr>
              <a:spLocks/>
            </p:cNvSpPr>
            <p:nvPr/>
          </p:nvSpPr>
          <p:spPr bwMode="auto">
            <a:xfrm>
              <a:off x="2127" y="1751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6" name="Freeform 444"/>
            <p:cNvSpPr>
              <a:spLocks/>
            </p:cNvSpPr>
            <p:nvPr/>
          </p:nvSpPr>
          <p:spPr bwMode="auto">
            <a:xfrm>
              <a:off x="2141" y="1754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7" name="Freeform 445"/>
            <p:cNvSpPr>
              <a:spLocks/>
            </p:cNvSpPr>
            <p:nvPr/>
          </p:nvSpPr>
          <p:spPr bwMode="auto">
            <a:xfrm>
              <a:off x="2155" y="175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8" name="Freeform 446"/>
            <p:cNvSpPr>
              <a:spLocks/>
            </p:cNvSpPr>
            <p:nvPr/>
          </p:nvSpPr>
          <p:spPr bwMode="auto">
            <a:xfrm>
              <a:off x="2169" y="1761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39" name="Freeform 447"/>
            <p:cNvSpPr>
              <a:spLocks/>
            </p:cNvSpPr>
            <p:nvPr/>
          </p:nvSpPr>
          <p:spPr bwMode="auto">
            <a:xfrm>
              <a:off x="2183" y="176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0" name="Freeform 448"/>
            <p:cNvSpPr>
              <a:spLocks/>
            </p:cNvSpPr>
            <p:nvPr/>
          </p:nvSpPr>
          <p:spPr bwMode="auto">
            <a:xfrm>
              <a:off x="2193" y="177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1" name="Freeform 449"/>
            <p:cNvSpPr>
              <a:spLocks/>
            </p:cNvSpPr>
            <p:nvPr/>
          </p:nvSpPr>
          <p:spPr bwMode="auto">
            <a:xfrm>
              <a:off x="2207" y="1775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2" name="Freeform 450"/>
            <p:cNvSpPr>
              <a:spLocks/>
            </p:cNvSpPr>
            <p:nvPr/>
          </p:nvSpPr>
          <p:spPr bwMode="auto">
            <a:xfrm>
              <a:off x="2221" y="1779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3" name="Freeform 451"/>
            <p:cNvSpPr>
              <a:spLocks/>
            </p:cNvSpPr>
            <p:nvPr/>
          </p:nvSpPr>
          <p:spPr bwMode="auto">
            <a:xfrm>
              <a:off x="2235" y="1782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4" name="Freeform 452"/>
            <p:cNvSpPr>
              <a:spLocks/>
            </p:cNvSpPr>
            <p:nvPr/>
          </p:nvSpPr>
          <p:spPr bwMode="auto">
            <a:xfrm>
              <a:off x="2249" y="1789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5" name="Freeform 453"/>
            <p:cNvSpPr>
              <a:spLocks/>
            </p:cNvSpPr>
            <p:nvPr/>
          </p:nvSpPr>
          <p:spPr bwMode="auto">
            <a:xfrm>
              <a:off x="2263" y="1793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6" name="Freeform 454"/>
            <p:cNvSpPr>
              <a:spLocks/>
            </p:cNvSpPr>
            <p:nvPr/>
          </p:nvSpPr>
          <p:spPr bwMode="auto">
            <a:xfrm>
              <a:off x="2274" y="1796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47" name="Freeform 455"/>
            <p:cNvSpPr>
              <a:spLocks/>
            </p:cNvSpPr>
            <p:nvPr/>
          </p:nvSpPr>
          <p:spPr bwMode="auto">
            <a:xfrm>
              <a:off x="2288" y="1800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6" name="Group 456"/>
          <p:cNvGrpSpPr>
            <a:grpSpLocks/>
          </p:cNvGrpSpPr>
          <p:nvPr/>
        </p:nvGrpSpPr>
        <p:grpSpPr bwMode="auto">
          <a:xfrm>
            <a:off x="6471593" y="2991867"/>
            <a:ext cx="615950" cy="373063"/>
            <a:chOff x="2718" y="2038"/>
            <a:chExt cx="508" cy="287"/>
          </a:xfrm>
        </p:grpSpPr>
        <p:sp>
          <p:nvSpPr>
            <p:cNvPr id="17722" name="Line 457"/>
            <p:cNvSpPr>
              <a:spLocks noChangeShapeType="1"/>
            </p:cNvSpPr>
            <p:nvPr/>
          </p:nvSpPr>
          <p:spPr bwMode="auto">
            <a:xfrm flipV="1">
              <a:off x="2718" y="2038"/>
              <a:ext cx="503" cy="17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3" name="Line 458"/>
            <p:cNvSpPr>
              <a:spLocks noChangeShapeType="1"/>
            </p:cNvSpPr>
            <p:nvPr/>
          </p:nvSpPr>
          <p:spPr bwMode="auto">
            <a:xfrm flipV="1">
              <a:off x="2718" y="2150"/>
              <a:ext cx="503" cy="17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4" name="Line 459"/>
            <p:cNvSpPr>
              <a:spLocks noChangeShapeType="1"/>
            </p:cNvSpPr>
            <p:nvPr/>
          </p:nvSpPr>
          <p:spPr bwMode="auto">
            <a:xfrm>
              <a:off x="2721" y="2209"/>
              <a:ext cx="1" cy="11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5" name="Line 460"/>
            <p:cNvSpPr>
              <a:spLocks noChangeShapeType="1"/>
            </p:cNvSpPr>
            <p:nvPr/>
          </p:nvSpPr>
          <p:spPr bwMode="auto">
            <a:xfrm>
              <a:off x="3225" y="2041"/>
              <a:ext cx="1" cy="11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7" name="Group 461"/>
          <p:cNvGrpSpPr>
            <a:grpSpLocks/>
          </p:cNvGrpSpPr>
          <p:nvPr/>
        </p:nvGrpSpPr>
        <p:grpSpPr bwMode="auto">
          <a:xfrm>
            <a:off x="6471593" y="3172842"/>
            <a:ext cx="615950" cy="371475"/>
            <a:chOff x="2718" y="2178"/>
            <a:chExt cx="508" cy="286"/>
          </a:xfrm>
        </p:grpSpPr>
        <p:sp>
          <p:nvSpPr>
            <p:cNvPr id="17718" name="Line 462"/>
            <p:cNvSpPr>
              <a:spLocks noChangeShapeType="1"/>
            </p:cNvSpPr>
            <p:nvPr/>
          </p:nvSpPr>
          <p:spPr bwMode="auto">
            <a:xfrm flipV="1">
              <a:off x="2718" y="2178"/>
              <a:ext cx="503" cy="17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9" name="Line 463"/>
            <p:cNvSpPr>
              <a:spLocks noChangeShapeType="1"/>
            </p:cNvSpPr>
            <p:nvPr/>
          </p:nvSpPr>
          <p:spPr bwMode="auto">
            <a:xfrm flipV="1">
              <a:off x="2718" y="2290"/>
              <a:ext cx="503" cy="17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0" name="Line 464"/>
            <p:cNvSpPr>
              <a:spLocks noChangeShapeType="1"/>
            </p:cNvSpPr>
            <p:nvPr/>
          </p:nvSpPr>
          <p:spPr bwMode="auto">
            <a:xfrm>
              <a:off x="2721" y="2349"/>
              <a:ext cx="1" cy="11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21" name="Line 465"/>
            <p:cNvSpPr>
              <a:spLocks noChangeShapeType="1"/>
            </p:cNvSpPr>
            <p:nvPr/>
          </p:nvSpPr>
          <p:spPr bwMode="auto">
            <a:xfrm>
              <a:off x="3225" y="2181"/>
              <a:ext cx="1" cy="116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8" name="Group 466"/>
          <p:cNvGrpSpPr>
            <a:grpSpLocks/>
          </p:cNvGrpSpPr>
          <p:nvPr/>
        </p:nvGrpSpPr>
        <p:grpSpPr bwMode="auto">
          <a:xfrm>
            <a:off x="6466830" y="3355404"/>
            <a:ext cx="615950" cy="371475"/>
            <a:chOff x="2714" y="2318"/>
            <a:chExt cx="508" cy="286"/>
          </a:xfrm>
        </p:grpSpPr>
        <p:sp>
          <p:nvSpPr>
            <p:cNvPr id="17714" name="Line 467"/>
            <p:cNvSpPr>
              <a:spLocks noChangeShapeType="1"/>
            </p:cNvSpPr>
            <p:nvPr/>
          </p:nvSpPr>
          <p:spPr bwMode="auto">
            <a:xfrm flipV="1">
              <a:off x="2714" y="2318"/>
              <a:ext cx="504" cy="174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5" name="Line 468"/>
            <p:cNvSpPr>
              <a:spLocks noChangeShapeType="1"/>
            </p:cNvSpPr>
            <p:nvPr/>
          </p:nvSpPr>
          <p:spPr bwMode="auto">
            <a:xfrm flipV="1">
              <a:off x="2714" y="2429"/>
              <a:ext cx="504" cy="17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6" name="Line 469"/>
            <p:cNvSpPr>
              <a:spLocks noChangeShapeType="1"/>
            </p:cNvSpPr>
            <p:nvPr/>
          </p:nvSpPr>
          <p:spPr bwMode="auto">
            <a:xfrm>
              <a:off x="2718" y="2489"/>
              <a:ext cx="1" cy="11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7" name="Line 470"/>
            <p:cNvSpPr>
              <a:spLocks noChangeShapeType="1"/>
            </p:cNvSpPr>
            <p:nvPr/>
          </p:nvSpPr>
          <p:spPr bwMode="auto">
            <a:xfrm>
              <a:off x="3221" y="2321"/>
              <a:ext cx="1" cy="115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39" name="Group 471"/>
          <p:cNvGrpSpPr>
            <a:grpSpLocks/>
          </p:cNvGrpSpPr>
          <p:nvPr/>
        </p:nvGrpSpPr>
        <p:grpSpPr bwMode="auto">
          <a:xfrm>
            <a:off x="6471593" y="3641154"/>
            <a:ext cx="615950" cy="371475"/>
            <a:chOff x="2718" y="2538"/>
            <a:chExt cx="508" cy="287"/>
          </a:xfrm>
        </p:grpSpPr>
        <p:sp>
          <p:nvSpPr>
            <p:cNvPr id="17710" name="Line 472"/>
            <p:cNvSpPr>
              <a:spLocks noChangeShapeType="1"/>
            </p:cNvSpPr>
            <p:nvPr/>
          </p:nvSpPr>
          <p:spPr bwMode="auto">
            <a:xfrm flipV="1">
              <a:off x="2718" y="2538"/>
              <a:ext cx="503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1" name="Line 473"/>
            <p:cNvSpPr>
              <a:spLocks noChangeShapeType="1"/>
            </p:cNvSpPr>
            <p:nvPr/>
          </p:nvSpPr>
          <p:spPr bwMode="auto">
            <a:xfrm flipV="1">
              <a:off x="2718" y="2650"/>
              <a:ext cx="503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2" name="Line 474"/>
            <p:cNvSpPr>
              <a:spLocks noChangeShapeType="1"/>
            </p:cNvSpPr>
            <p:nvPr/>
          </p:nvSpPr>
          <p:spPr bwMode="auto">
            <a:xfrm>
              <a:off x="2721" y="2709"/>
              <a:ext cx="1" cy="116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13" name="Line 475"/>
            <p:cNvSpPr>
              <a:spLocks noChangeShapeType="1"/>
            </p:cNvSpPr>
            <p:nvPr/>
          </p:nvSpPr>
          <p:spPr bwMode="auto">
            <a:xfrm>
              <a:off x="3225" y="2541"/>
              <a:ext cx="1" cy="116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0" name="Group 476"/>
          <p:cNvGrpSpPr>
            <a:grpSpLocks/>
          </p:cNvGrpSpPr>
          <p:nvPr/>
        </p:nvGrpSpPr>
        <p:grpSpPr bwMode="auto">
          <a:xfrm>
            <a:off x="6471593" y="3826892"/>
            <a:ext cx="615950" cy="371475"/>
            <a:chOff x="2718" y="2681"/>
            <a:chExt cx="508" cy="287"/>
          </a:xfrm>
        </p:grpSpPr>
        <p:sp>
          <p:nvSpPr>
            <p:cNvPr id="17706" name="Line 477"/>
            <p:cNvSpPr>
              <a:spLocks noChangeShapeType="1"/>
            </p:cNvSpPr>
            <p:nvPr/>
          </p:nvSpPr>
          <p:spPr bwMode="auto">
            <a:xfrm flipV="1">
              <a:off x="2718" y="2681"/>
              <a:ext cx="503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7" name="Line 478"/>
            <p:cNvSpPr>
              <a:spLocks noChangeShapeType="1"/>
            </p:cNvSpPr>
            <p:nvPr/>
          </p:nvSpPr>
          <p:spPr bwMode="auto">
            <a:xfrm flipV="1">
              <a:off x="2718" y="2793"/>
              <a:ext cx="503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8" name="Line 479"/>
            <p:cNvSpPr>
              <a:spLocks noChangeShapeType="1"/>
            </p:cNvSpPr>
            <p:nvPr/>
          </p:nvSpPr>
          <p:spPr bwMode="auto">
            <a:xfrm>
              <a:off x="2721" y="2853"/>
              <a:ext cx="1" cy="11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9" name="Line 480"/>
            <p:cNvSpPr>
              <a:spLocks noChangeShapeType="1"/>
            </p:cNvSpPr>
            <p:nvPr/>
          </p:nvSpPr>
          <p:spPr bwMode="auto">
            <a:xfrm>
              <a:off x="3225" y="2685"/>
              <a:ext cx="1" cy="11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1" name="Group 481"/>
          <p:cNvGrpSpPr>
            <a:grpSpLocks/>
          </p:cNvGrpSpPr>
          <p:nvPr/>
        </p:nvGrpSpPr>
        <p:grpSpPr bwMode="auto">
          <a:xfrm>
            <a:off x="6466830" y="4012629"/>
            <a:ext cx="615950" cy="371475"/>
            <a:chOff x="2714" y="2825"/>
            <a:chExt cx="508" cy="286"/>
          </a:xfrm>
        </p:grpSpPr>
        <p:sp>
          <p:nvSpPr>
            <p:cNvPr id="17702" name="Line 482"/>
            <p:cNvSpPr>
              <a:spLocks noChangeShapeType="1"/>
            </p:cNvSpPr>
            <p:nvPr/>
          </p:nvSpPr>
          <p:spPr bwMode="auto">
            <a:xfrm flipV="1">
              <a:off x="2714" y="2825"/>
              <a:ext cx="504" cy="174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3" name="Line 483"/>
            <p:cNvSpPr>
              <a:spLocks noChangeShapeType="1"/>
            </p:cNvSpPr>
            <p:nvPr/>
          </p:nvSpPr>
          <p:spPr bwMode="auto">
            <a:xfrm flipV="1">
              <a:off x="2714" y="2937"/>
              <a:ext cx="504" cy="174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4" name="Line 484"/>
            <p:cNvSpPr>
              <a:spLocks noChangeShapeType="1"/>
            </p:cNvSpPr>
            <p:nvPr/>
          </p:nvSpPr>
          <p:spPr bwMode="auto">
            <a:xfrm>
              <a:off x="2718" y="2996"/>
              <a:ext cx="1" cy="11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5" name="Line 485"/>
            <p:cNvSpPr>
              <a:spLocks noChangeShapeType="1"/>
            </p:cNvSpPr>
            <p:nvPr/>
          </p:nvSpPr>
          <p:spPr bwMode="auto">
            <a:xfrm>
              <a:off x="3221" y="2828"/>
              <a:ext cx="1" cy="116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2" name="Group 486"/>
          <p:cNvGrpSpPr>
            <a:grpSpLocks/>
          </p:cNvGrpSpPr>
          <p:nvPr/>
        </p:nvGrpSpPr>
        <p:grpSpPr bwMode="auto">
          <a:xfrm>
            <a:off x="6466830" y="4193604"/>
            <a:ext cx="615950" cy="373063"/>
            <a:chOff x="2714" y="2964"/>
            <a:chExt cx="508" cy="287"/>
          </a:xfrm>
        </p:grpSpPr>
        <p:sp>
          <p:nvSpPr>
            <p:cNvPr id="17698" name="Line 487"/>
            <p:cNvSpPr>
              <a:spLocks noChangeShapeType="1"/>
            </p:cNvSpPr>
            <p:nvPr/>
          </p:nvSpPr>
          <p:spPr bwMode="auto">
            <a:xfrm flipV="1">
              <a:off x="2714" y="2964"/>
              <a:ext cx="504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9" name="Line 488"/>
            <p:cNvSpPr>
              <a:spLocks noChangeShapeType="1"/>
            </p:cNvSpPr>
            <p:nvPr/>
          </p:nvSpPr>
          <p:spPr bwMode="auto">
            <a:xfrm flipV="1">
              <a:off x="2714" y="3076"/>
              <a:ext cx="504" cy="17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0" name="Line 489"/>
            <p:cNvSpPr>
              <a:spLocks noChangeShapeType="1"/>
            </p:cNvSpPr>
            <p:nvPr/>
          </p:nvSpPr>
          <p:spPr bwMode="auto">
            <a:xfrm>
              <a:off x="2718" y="3136"/>
              <a:ext cx="1" cy="11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701" name="Line 490"/>
            <p:cNvSpPr>
              <a:spLocks noChangeShapeType="1"/>
            </p:cNvSpPr>
            <p:nvPr/>
          </p:nvSpPr>
          <p:spPr bwMode="auto">
            <a:xfrm>
              <a:off x="3221" y="2968"/>
              <a:ext cx="1" cy="115"/>
            </a:xfrm>
            <a:prstGeom prst="line">
              <a:avLst/>
            </a:prstGeom>
            <a:noFill/>
            <a:ln w="28575">
              <a:solidFill>
                <a:srgbClr val="CC99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3" name="Group 491"/>
          <p:cNvGrpSpPr>
            <a:grpSpLocks/>
          </p:cNvGrpSpPr>
          <p:nvPr/>
        </p:nvGrpSpPr>
        <p:grpSpPr bwMode="auto">
          <a:xfrm>
            <a:off x="6466830" y="4480942"/>
            <a:ext cx="615950" cy="371475"/>
            <a:chOff x="2714" y="3185"/>
            <a:chExt cx="508" cy="287"/>
          </a:xfrm>
        </p:grpSpPr>
        <p:sp>
          <p:nvSpPr>
            <p:cNvPr id="17694" name="Line 492"/>
            <p:cNvSpPr>
              <a:spLocks noChangeShapeType="1"/>
            </p:cNvSpPr>
            <p:nvPr/>
          </p:nvSpPr>
          <p:spPr bwMode="auto">
            <a:xfrm flipV="1">
              <a:off x="2714" y="3185"/>
              <a:ext cx="504" cy="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5" name="Line 493"/>
            <p:cNvSpPr>
              <a:spLocks noChangeShapeType="1"/>
            </p:cNvSpPr>
            <p:nvPr/>
          </p:nvSpPr>
          <p:spPr bwMode="auto">
            <a:xfrm flipV="1">
              <a:off x="2714" y="3297"/>
              <a:ext cx="504" cy="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6" name="Line 494"/>
            <p:cNvSpPr>
              <a:spLocks noChangeShapeType="1"/>
            </p:cNvSpPr>
            <p:nvPr/>
          </p:nvSpPr>
          <p:spPr bwMode="auto">
            <a:xfrm>
              <a:off x="2718" y="3356"/>
              <a:ext cx="1" cy="1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7" name="Line 495"/>
            <p:cNvSpPr>
              <a:spLocks noChangeShapeType="1"/>
            </p:cNvSpPr>
            <p:nvPr/>
          </p:nvSpPr>
          <p:spPr bwMode="auto">
            <a:xfrm>
              <a:off x="3221" y="3188"/>
              <a:ext cx="1" cy="116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4" name="Group 496"/>
          <p:cNvGrpSpPr>
            <a:grpSpLocks/>
          </p:cNvGrpSpPr>
          <p:nvPr/>
        </p:nvGrpSpPr>
        <p:grpSpPr bwMode="auto">
          <a:xfrm>
            <a:off x="6466830" y="4666679"/>
            <a:ext cx="615950" cy="371475"/>
            <a:chOff x="2714" y="3328"/>
            <a:chExt cx="508" cy="287"/>
          </a:xfrm>
        </p:grpSpPr>
        <p:sp>
          <p:nvSpPr>
            <p:cNvPr id="17690" name="Line 497"/>
            <p:cNvSpPr>
              <a:spLocks noChangeShapeType="1"/>
            </p:cNvSpPr>
            <p:nvPr/>
          </p:nvSpPr>
          <p:spPr bwMode="auto">
            <a:xfrm flipV="1">
              <a:off x="2714" y="3328"/>
              <a:ext cx="504" cy="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1" name="Line 498"/>
            <p:cNvSpPr>
              <a:spLocks noChangeShapeType="1"/>
            </p:cNvSpPr>
            <p:nvPr/>
          </p:nvSpPr>
          <p:spPr bwMode="auto">
            <a:xfrm flipV="1">
              <a:off x="2714" y="3440"/>
              <a:ext cx="504" cy="17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2" name="Line 499"/>
            <p:cNvSpPr>
              <a:spLocks noChangeShapeType="1"/>
            </p:cNvSpPr>
            <p:nvPr/>
          </p:nvSpPr>
          <p:spPr bwMode="auto">
            <a:xfrm>
              <a:off x="2718" y="3500"/>
              <a:ext cx="1" cy="1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93" name="Line 500"/>
            <p:cNvSpPr>
              <a:spLocks noChangeShapeType="1"/>
            </p:cNvSpPr>
            <p:nvPr/>
          </p:nvSpPr>
          <p:spPr bwMode="auto">
            <a:xfrm>
              <a:off x="3221" y="3332"/>
              <a:ext cx="1" cy="115"/>
            </a:xfrm>
            <a:prstGeom prst="line">
              <a:avLst/>
            </a:prstGeom>
            <a:noFill/>
            <a:ln w="2857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545" name="Line 501"/>
          <p:cNvSpPr>
            <a:spLocks noChangeShapeType="1"/>
          </p:cNvSpPr>
          <p:nvPr/>
        </p:nvSpPr>
        <p:spPr bwMode="auto">
          <a:xfrm flipV="1">
            <a:off x="6449368" y="4861942"/>
            <a:ext cx="661987" cy="24447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46" name="Line 502"/>
          <p:cNvSpPr>
            <a:spLocks noChangeShapeType="1"/>
          </p:cNvSpPr>
          <p:nvPr/>
        </p:nvSpPr>
        <p:spPr bwMode="auto">
          <a:xfrm>
            <a:off x="5622280" y="4838129"/>
            <a:ext cx="835025" cy="2682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547" name="Group 503"/>
          <p:cNvGrpSpPr>
            <a:grpSpLocks/>
          </p:cNvGrpSpPr>
          <p:nvPr/>
        </p:nvGrpSpPr>
        <p:grpSpPr bwMode="auto">
          <a:xfrm>
            <a:off x="5622280" y="4580954"/>
            <a:ext cx="665162" cy="254000"/>
            <a:chOff x="2018" y="3262"/>
            <a:chExt cx="549" cy="196"/>
          </a:xfrm>
        </p:grpSpPr>
        <p:sp>
          <p:nvSpPr>
            <p:cNvPr id="17648" name="Freeform 504"/>
            <p:cNvSpPr>
              <a:spLocks/>
            </p:cNvSpPr>
            <p:nvPr/>
          </p:nvSpPr>
          <p:spPr bwMode="auto">
            <a:xfrm>
              <a:off x="2018" y="3451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9" name="Freeform 505"/>
            <p:cNvSpPr>
              <a:spLocks/>
            </p:cNvSpPr>
            <p:nvPr/>
          </p:nvSpPr>
          <p:spPr bwMode="auto">
            <a:xfrm>
              <a:off x="2032" y="3447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0" name="Freeform 506"/>
            <p:cNvSpPr>
              <a:spLocks/>
            </p:cNvSpPr>
            <p:nvPr/>
          </p:nvSpPr>
          <p:spPr bwMode="auto">
            <a:xfrm>
              <a:off x="2046" y="3440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1" name="Freeform 507"/>
            <p:cNvSpPr>
              <a:spLocks/>
            </p:cNvSpPr>
            <p:nvPr/>
          </p:nvSpPr>
          <p:spPr bwMode="auto">
            <a:xfrm>
              <a:off x="2057" y="3437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2" name="Freeform 508"/>
            <p:cNvSpPr>
              <a:spLocks/>
            </p:cNvSpPr>
            <p:nvPr/>
          </p:nvSpPr>
          <p:spPr bwMode="auto">
            <a:xfrm>
              <a:off x="2071" y="3433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3" name="Freeform 509"/>
            <p:cNvSpPr>
              <a:spLocks/>
            </p:cNvSpPr>
            <p:nvPr/>
          </p:nvSpPr>
          <p:spPr bwMode="auto">
            <a:xfrm>
              <a:off x="2085" y="3426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4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4" name="Freeform 510"/>
            <p:cNvSpPr>
              <a:spLocks/>
            </p:cNvSpPr>
            <p:nvPr/>
          </p:nvSpPr>
          <p:spPr bwMode="auto">
            <a:xfrm>
              <a:off x="2099" y="3423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5" name="Freeform 511"/>
            <p:cNvSpPr>
              <a:spLocks/>
            </p:cNvSpPr>
            <p:nvPr/>
          </p:nvSpPr>
          <p:spPr bwMode="auto">
            <a:xfrm>
              <a:off x="2109" y="3419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6" name="Freeform 512"/>
            <p:cNvSpPr>
              <a:spLocks/>
            </p:cNvSpPr>
            <p:nvPr/>
          </p:nvSpPr>
          <p:spPr bwMode="auto">
            <a:xfrm>
              <a:off x="2123" y="3416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7" name="Freeform 513"/>
            <p:cNvSpPr>
              <a:spLocks/>
            </p:cNvSpPr>
            <p:nvPr/>
          </p:nvSpPr>
          <p:spPr bwMode="auto">
            <a:xfrm>
              <a:off x="2137" y="3409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8" name="Freeform 514"/>
            <p:cNvSpPr>
              <a:spLocks/>
            </p:cNvSpPr>
            <p:nvPr/>
          </p:nvSpPr>
          <p:spPr bwMode="auto">
            <a:xfrm>
              <a:off x="2151" y="3405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59" name="Freeform 515"/>
            <p:cNvSpPr>
              <a:spLocks/>
            </p:cNvSpPr>
            <p:nvPr/>
          </p:nvSpPr>
          <p:spPr bwMode="auto">
            <a:xfrm>
              <a:off x="2165" y="3402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0" name="Freeform 516"/>
            <p:cNvSpPr>
              <a:spLocks/>
            </p:cNvSpPr>
            <p:nvPr/>
          </p:nvSpPr>
          <p:spPr bwMode="auto">
            <a:xfrm>
              <a:off x="2176" y="3395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1" name="Freeform 517"/>
            <p:cNvSpPr>
              <a:spLocks/>
            </p:cNvSpPr>
            <p:nvPr/>
          </p:nvSpPr>
          <p:spPr bwMode="auto">
            <a:xfrm>
              <a:off x="2190" y="3391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2" name="Freeform 518"/>
            <p:cNvSpPr>
              <a:spLocks/>
            </p:cNvSpPr>
            <p:nvPr/>
          </p:nvSpPr>
          <p:spPr bwMode="auto">
            <a:xfrm>
              <a:off x="2204" y="3388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3" name="Freeform 519"/>
            <p:cNvSpPr>
              <a:spLocks/>
            </p:cNvSpPr>
            <p:nvPr/>
          </p:nvSpPr>
          <p:spPr bwMode="auto">
            <a:xfrm>
              <a:off x="2218" y="3381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4" name="Freeform 520"/>
            <p:cNvSpPr>
              <a:spLocks/>
            </p:cNvSpPr>
            <p:nvPr/>
          </p:nvSpPr>
          <p:spPr bwMode="auto">
            <a:xfrm>
              <a:off x="2228" y="337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5" name="Freeform 521"/>
            <p:cNvSpPr>
              <a:spLocks/>
            </p:cNvSpPr>
            <p:nvPr/>
          </p:nvSpPr>
          <p:spPr bwMode="auto">
            <a:xfrm>
              <a:off x="2242" y="3374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6" name="Freeform 522"/>
            <p:cNvSpPr>
              <a:spLocks/>
            </p:cNvSpPr>
            <p:nvPr/>
          </p:nvSpPr>
          <p:spPr bwMode="auto">
            <a:xfrm>
              <a:off x="2256" y="336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7" name="Freeform 523"/>
            <p:cNvSpPr>
              <a:spLocks/>
            </p:cNvSpPr>
            <p:nvPr/>
          </p:nvSpPr>
          <p:spPr bwMode="auto">
            <a:xfrm>
              <a:off x="2270" y="3363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8" name="Freeform 524"/>
            <p:cNvSpPr>
              <a:spLocks/>
            </p:cNvSpPr>
            <p:nvPr/>
          </p:nvSpPr>
          <p:spPr bwMode="auto">
            <a:xfrm>
              <a:off x="2284" y="3360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69" name="Freeform 525"/>
            <p:cNvSpPr>
              <a:spLocks/>
            </p:cNvSpPr>
            <p:nvPr/>
          </p:nvSpPr>
          <p:spPr bwMode="auto">
            <a:xfrm>
              <a:off x="2295" y="3356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0" name="Freeform 526"/>
            <p:cNvSpPr>
              <a:spLocks/>
            </p:cNvSpPr>
            <p:nvPr/>
          </p:nvSpPr>
          <p:spPr bwMode="auto">
            <a:xfrm>
              <a:off x="2309" y="3349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1" name="Freeform 527"/>
            <p:cNvSpPr>
              <a:spLocks/>
            </p:cNvSpPr>
            <p:nvPr/>
          </p:nvSpPr>
          <p:spPr bwMode="auto">
            <a:xfrm>
              <a:off x="2323" y="3346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2" name="Freeform 528"/>
            <p:cNvSpPr>
              <a:spLocks/>
            </p:cNvSpPr>
            <p:nvPr/>
          </p:nvSpPr>
          <p:spPr bwMode="auto">
            <a:xfrm>
              <a:off x="2337" y="3342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4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3" name="Freeform 529"/>
            <p:cNvSpPr>
              <a:spLocks/>
            </p:cNvSpPr>
            <p:nvPr/>
          </p:nvSpPr>
          <p:spPr bwMode="auto">
            <a:xfrm>
              <a:off x="2347" y="3335"/>
              <a:ext cx="11" cy="7"/>
            </a:xfrm>
            <a:custGeom>
              <a:avLst/>
              <a:gdLst>
                <a:gd name="T0" fmla="*/ 4 w 11"/>
                <a:gd name="T1" fmla="*/ 0 h 7"/>
                <a:gd name="T2" fmla="*/ 0 w 11"/>
                <a:gd name="T3" fmla="*/ 4 h 7"/>
                <a:gd name="T4" fmla="*/ 4 w 11"/>
                <a:gd name="T5" fmla="*/ 7 h 7"/>
                <a:gd name="T6" fmla="*/ 7 w 11"/>
                <a:gd name="T7" fmla="*/ 7 h 7"/>
                <a:gd name="T8" fmla="*/ 7 w 11"/>
                <a:gd name="T9" fmla="*/ 7 h 7"/>
                <a:gd name="T10" fmla="*/ 11 w 11"/>
                <a:gd name="T11" fmla="*/ 4 h 7"/>
                <a:gd name="T12" fmla="*/ 7 w 11"/>
                <a:gd name="T13" fmla="*/ 0 h 7"/>
                <a:gd name="T14" fmla="*/ 4 w 11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1"/>
                <a:gd name="T25" fmla="*/ 0 h 7"/>
                <a:gd name="T26" fmla="*/ 11 w 11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1" h="7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11" y="4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4" name="Freeform 530"/>
            <p:cNvSpPr>
              <a:spLocks/>
            </p:cNvSpPr>
            <p:nvPr/>
          </p:nvSpPr>
          <p:spPr bwMode="auto">
            <a:xfrm>
              <a:off x="2361" y="3332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5" name="Freeform 531"/>
            <p:cNvSpPr>
              <a:spLocks/>
            </p:cNvSpPr>
            <p:nvPr/>
          </p:nvSpPr>
          <p:spPr bwMode="auto">
            <a:xfrm>
              <a:off x="2375" y="3328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6" name="Freeform 532"/>
            <p:cNvSpPr>
              <a:spLocks/>
            </p:cNvSpPr>
            <p:nvPr/>
          </p:nvSpPr>
          <p:spPr bwMode="auto">
            <a:xfrm>
              <a:off x="2389" y="3321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7" name="Freeform 533"/>
            <p:cNvSpPr>
              <a:spLocks/>
            </p:cNvSpPr>
            <p:nvPr/>
          </p:nvSpPr>
          <p:spPr bwMode="auto">
            <a:xfrm>
              <a:off x="2403" y="3318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8" name="Freeform 534"/>
            <p:cNvSpPr>
              <a:spLocks/>
            </p:cNvSpPr>
            <p:nvPr/>
          </p:nvSpPr>
          <p:spPr bwMode="auto">
            <a:xfrm>
              <a:off x="2414" y="3314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79" name="Freeform 535"/>
            <p:cNvSpPr>
              <a:spLocks/>
            </p:cNvSpPr>
            <p:nvPr/>
          </p:nvSpPr>
          <p:spPr bwMode="auto">
            <a:xfrm>
              <a:off x="2428" y="3307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0" name="Freeform 536"/>
            <p:cNvSpPr>
              <a:spLocks/>
            </p:cNvSpPr>
            <p:nvPr/>
          </p:nvSpPr>
          <p:spPr bwMode="auto">
            <a:xfrm>
              <a:off x="2441" y="3304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1" name="Freeform 537"/>
            <p:cNvSpPr>
              <a:spLocks/>
            </p:cNvSpPr>
            <p:nvPr/>
          </p:nvSpPr>
          <p:spPr bwMode="auto">
            <a:xfrm>
              <a:off x="2455" y="3300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4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4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2" name="Freeform 538"/>
            <p:cNvSpPr>
              <a:spLocks/>
            </p:cNvSpPr>
            <p:nvPr/>
          </p:nvSpPr>
          <p:spPr bwMode="auto">
            <a:xfrm>
              <a:off x="2469" y="3297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3" name="Freeform 539"/>
            <p:cNvSpPr>
              <a:spLocks/>
            </p:cNvSpPr>
            <p:nvPr/>
          </p:nvSpPr>
          <p:spPr bwMode="auto">
            <a:xfrm>
              <a:off x="2480" y="3290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3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4" name="Freeform 540"/>
            <p:cNvSpPr>
              <a:spLocks/>
            </p:cNvSpPr>
            <p:nvPr/>
          </p:nvSpPr>
          <p:spPr bwMode="auto">
            <a:xfrm>
              <a:off x="2494" y="3286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4 h 7"/>
                <a:gd name="T4" fmla="*/ 3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5" name="Freeform 541"/>
            <p:cNvSpPr>
              <a:spLocks/>
            </p:cNvSpPr>
            <p:nvPr/>
          </p:nvSpPr>
          <p:spPr bwMode="auto">
            <a:xfrm>
              <a:off x="2508" y="3283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6" name="Freeform 542"/>
            <p:cNvSpPr>
              <a:spLocks/>
            </p:cNvSpPr>
            <p:nvPr/>
          </p:nvSpPr>
          <p:spPr bwMode="auto">
            <a:xfrm>
              <a:off x="2522" y="3276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3 h 7"/>
                <a:gd name="T12" fmla="*/ 3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7" name="Freeform 543"/>
            <p:cNvSpPr>
              <a:spLocks/>
            </p:cNvSpPr>
            <p:nvPr/>
          </p:nvSpPr>
          <p:spPr bwMode="auto">
            <a:xfrm>
              <a:off x="2532" y="3272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4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4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8" name="Freeform 544"/>
            <p:cNvSpPr>
              <a:spLocks/>
            </p:cNvSpPr>
            <p:nvPr/>
          </p:nvSpPr>
          <p:spPr bwMode="auto">
            <a:xfrm>
              <a:off x="2546" y="3269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3 h 7"/>
                <a:gd name="T4" fmla="*/ 4 w 7"/>
                <a:gd name="T5" fmla="*/ 7 h 7"/>
                <a:gd name="T6" fmla="*/ 7 w 7"/>
                <a:gd name="T7" fmla="*/ 7 h 7"/>
                <a:gd name="T8" fmla="*/ 7 w 7"/>
                <a:gd name="T9" fmla="*/ 7 h 7"/>
                <a:gd name="T10" fmla="*/ 7 w 7"/>
                <a:gd name="T11" fmla="*/ 3 h 7"/>
                <a:gd name="T12" fmla="*/ 7 w 7"/>
                <a:gd name="T13" fmla="*/ 0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89" name="Freeform 545"/>
            <p:cNvSpPr>
              <a:spLocks/>
            </p:cNvSpPr>
            <p:nvPr/>
          </p:nvSpPr>
          <p:spPr bwMode="auto">
            <a:xfrm>
              <a:off x="2560" y="3262"/>
              <a:ext cx="7" cy="7"/>
            </a:xfrm>
            <a:custGeom>
              <a:avLst/>
              <a:gdLst>
                <a:gd name="T0" fmla="*/ 0 w 7"/>
                <a:gd name="T1" fmla="*/ 0 h 7"/>
                <a:gd name="T2" fmla="*/ 0 w 7"/>
                <a:gd name="T3" fmla="*/ 3 h 7"/>
                <a:gd name="T4" fmla="*/ 0 w 7"/>
                <a:gd name="T5" fmla="*/ 7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3 h 7"/>
                <a:gd name="T12" fmla="*/ 4 w 7"/>
                <a:gd name="T13" fmla="*/ 0 h 7"/>
                <a:gd name="T14" fmla="*/ 0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0" y="0"/>
                  </a:move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48" name="Group 546"/>
          <p:cNvGrpSpPr>
            <a:grpSpLocks/>
          </p:cNvGrpSpPr>
          <p:nvPr/>
        </p:nvGrpSpPr>
        <p:grpSpPr bwMode="auto">
          <a:xfrm>
            <a:off x="6271568" y="4588892"/>
            <a:ext cx="835025" cy="277813"/>
            <a:chOff x="2553" y="3269"/>
            <a:chExt cx="689" cy="213"/>
          </a:xfrm>
        </p:grpSpPr>
        <p:sp>
          <p:nvSpPr>
            <p:cNvPr id="17596" name="Freeform 547"/>
            <p:cNvSpPr>
              <a:spLocks/>
            </p:cNvSpPr>
            <p:nvPr/>
          </p:nvSpPr>
          <p:spPr bwMode="auto">
            <a:xfrm>
              <a:off x="2553" y="3269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7" name="Freeform 548"/>
            <p:cNvSpPr>
              <a:spLocks/>
            </p:cNvSpPr>
            <p:nvPr/>
          </p:nvSpPr>
          <p:spPr bwMode="auto">
            <a:xfrm>
              <a:off x="2567" y="3272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8" name="Freeform 549"/>
            <p:cNvSpPr>
              <a:spLocks/>
            </p:cNvSpPr>
            <p:nvPr/>
          </p:nvSpPr>
          <p:spPr bwMode="auto">
            <a:xfrm>
              <a:off x="2581" y="3276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9" name="Freeform 550"/>
            <p:cNvSpPr>
              <a:spLocks/>
            </p:cNvSpPr>
            <p:nvPr/>
          </p:nvSpPr>
          <p:spPr bwMode="auto">
            <a:xfrm>
              <a:off x="2592" y="3279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0" name="Freeform 551"/>
            <p:cNvSpPr>
              <a:spLocks/>
            </p:cNvSpPr>
            <p:nvPr/>
          </p:nvSpPr>
          <p:spPr bwMode="auto">
            <a:xfrm>
              <a:off x="2606" y="3286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1" name="Freeform 552"/>
            <p:cNvSpPr>
              <a:spLocks/>
            </p:cNvSpPr>
            <p:nvPr/>
          </p:nvSpPr>
          <p:spPr bwMode="auto">
            <a:xfrm>
              <a:off x="2620" y="3290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2" name="Freeform 553"/>
            <p:cNvSpPr>
              <a:spLocks/>
            </p:cNvSpPr>
            <p:nvPr/>
          </p:nvSpPr>
          <p:spPr bwMode="auto">
            <a:xfrm>
              <a:off x="2634" y="3293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3" name="Freeform 554"/>
            <p:cNvSpPr>
              <a:spLocks/>
            </p:cNvSpPr>
            <p:nvPr/>
          </p:nvSpPr>
          <p:spPr bwMode="auto">
            <a:xfrm>
              <a:off x="2648" y="3297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4" name="Freeform 555"/>
            <p:cNvSpPr>
              <a:spLocks/>
            </p:cNvSpPr>
            <p:nvPr/>
          </p:nvSpPr>
          <p:spPr bwMode="auto">
            <a:xfrm>
              <a:off x="2662" y="3300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5" name="Freeform 556"/>
            <p:cNvSpPr>
              <a:spLocks/>
            </p:cNvSpPr>
            <p:nvPr/>
          </p:nvSpPr>
          <p:spPr bwMode="auto">
            <a:xfrm>
              <a:off x="2672" y="3304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6" name="Freeform 557"/>
            <p:cNvSpPr>
              <a:spLocks/>
            </p:cNvSpPr>
            <p:nvPr/>
          </p:nvSpPr>
          <p:spPr bwMode="auto">
            <a:xfrm>
              <a:off x="2686" y="3307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7" name="Freeform 558"/>
            <p:cNvSpPr>
              <a:spLocks/>
            </p:cNvSpPr>
            <p:nvPr/>
          </p:nvSpPr>
          <p:spPr bwMode="auto">
            <a:xfrm>
              <a:off x="2700" y="3314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8" name="Freeform 559"/>
            <p:cNvSpPr>
              <a:spLocks/>
            </p:cNvSpPr>
            <p:nvPr/>
          </p:nvSpPr>
          <p:spPr bwMode="auto">
            <a:xfrm>
              <a:off x="2714" y="3318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09" name="Freeform 560"/>
            <p:cNvSpPr>
              <a:spLocks/>
            </p:cNvSpPr>
            <p:nvPr/>
          </p:nvSpPr>
          <p:spPr bwMode="auto">
            <a:xfrm>
              <a:off x="2728" y="3321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0" name="Freeform 561"/>
            <p:cNvSpPr>
              <a:spLocks/>
            </p:cNvSpPr>
            <p:nvPr/>
          </p:nvSpPr>
          <p:spPr bwMode="auto">
            <a:xfrm>
              <a:off x="2742" y="3325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1" name="Freeform 562"/>
            <p:cNvSpPr>
              <a:spLocks/>
            </p:cNvSpPr>
            <p:nvPr/>
          </p:nvSpPr>
          <p:spPr bwMode="auto">
            <a:xfrm>
              <a:off x="2753" y="3328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2" name="Freeform 563"/>
            <p:cNvSpPr>
              <a:spLocks/>
            </p:cNvSpPr>
            <p:nvPr/>
          </p:nvSpPr>
          <p:spPr bwMode="auto">
            <a:xfrm>
              <a:off x="2767" y="3332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3" name="Freeform 564"/>
            <p:cNvSpPr>
              <a:spLocks/>
            </p:cNvSpPr>
            <p:nvPr/>
          </p:nvSpPr>
          <p:spPr bwMode="auto">
            <a:xfrm>
              <a:off x="2781" y="3339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4" name="Freeform 565"/>
            <p:cNvSpPr>
              <a:spLocks/>
            </p:cNvSpPr>
            <p:nvPr/>
          </p:nvSpPr>
          <p:spPr bwMode="auto">
            <a:xfrm>
              <a:off x="2795" y="3342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5" name="Freeform 566"/>
            <p:cNvSpPr>
              <a:spLocks/>
            </p:cNvSpPr>
            <p:nvPr/>
          </p:nvSpPr>
          <p:spPr bwMode="auto">
            <a:xfrm>
              <a:off x="2809" y="3346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6" name="Freeform 567"/>
            <p:cNvSpPr>
              <a:spLocks/>
            </p:cNvSpPr>
            <p:nvPr/>
          </p:nvSpPr>
          <p:spPr bwMode="auto">
            <a:xfrm>
              <a:off x="2823" y="3349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7" name="Freeform 568"/>
            <p:cNvSpPr>
              <a:spLocks/>
            </p:cNvSpPr>
            <p:nvPr/>
          </p:nvSpPr>
          <p:spPr bwMode="auto">
            <a:xfrm>
              <a:off x="2833" y="3353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8" name="Freeform 569"/>
            <p:cNvSpPr>
              <a:spLocks/>
            </p:cNvSpPr>
            <p:nvPr/>
          </p:nvSpPr>
          <p:spPr bwMode="auto">
            <a:xfrm>
              <a:off x="2847" y="3356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19" name="Freeform 570"/>
            <p:cNvSpPr>
              <a:spLocks/>
            </p:cNvSpPr>
            <p:nvPr/>
          </p:nvSpPr>
          <p:spPr bwMode="auto">
            <a:xfrm>
              <a:off x="2861" y="3360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0" name="Freeform 571"/>
            <p:cNvSpPr>
              <a:spLocks/>
            </p:cNvSpPr>
            <p:nvPr/>
          </p:nvSpPr>
          <p:spPr bwMode="auto">
            <a:xfrm>
              <a:off x="2875" y="3367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1" name="Freeform 572"/>
            <p:cNvSpPr>
              <a:spLocks/>
            </p:cNvSpPr>
            <p:nvPr/>
          </p:nvSpPr>
          <p:spPr bwMode="auto">
            <a:xfrm>
              <a:off x="2889" y="3370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2" name="Freeform 573"/>
            <p:cNvSpPr>
              <a:spLocks/>
            </p:cNvSpPr>
            <p:nvPr/>
          </p:nvSpPr>
          <p:spPr bwMode="auto">
            <a:xfrm>
              <a:off x="2903" y="3374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3" name="Freeform 574"/>
            <p:cNvSpPr>
              <a:spLocks/>
            </p:cNvSpPr>
            <p:nvPr/>
          </p:nvSpPr>
          <p:spPr bwMode="auto">
            <a:xfrm>
              <a:off x="2914" y="3377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4" name="Freeform 575"/>
            <p:cNvSpPr>
              <a:spLocks/>
            </p:cNvSpPr>
            <p:nvPr/>
          </p:nvSpPr>
          <p:spPr bwMode="auto">
            <a:xfrm>
              <a:off x="2928" y="3381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5" name="Freeform 576"/>
            <p:cNvSpPr>
              <a:spLocks/>
            </p:cNvSpPr>
            <p:nvPr/>
          </p:nvSpPr>
          <p:spPr bwMode="auto">
            <a:xfrm>
              <a:off x="2942" y="3384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6" name="Freeform 577"/>
            <p:cNvSpPr>
              <a:spLocks/>
            </p:cNvSpPr>
            <p:nvPr/>
          </p:nvSpPr>
          <p:spPr bwMode="auto">
            <a:xfrm>
              <a:off x="2956" y="338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7" name="Freeform 578"/>
            <p:cNvSpPr>
              <a:spLocks/>
            </p:cNvSpPr>
            <p:nvPr/>
          </p:nvSpPr>
          <p:spPr bwMode="auto">
            <a:xfrm>
              <a:off x="2970" y="3395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8" name="Freeform 579"/>
            <p:cNvSpPr>
              <a:spLocks/>
            </p:cNvSpPr>
            <p:nvPr/>
          </p:nvSpPr>
          <p:spPr bwMode="auto">
            <a:xfrm>
              <a:off x="2984" y="339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29" name="Freeform 580"/>
            <p:cNvSpPr>
              <a:spLocks/>
            </p:cNvSpPr>
            <p:nvPr/>
          </p:nvSpPr>
          <p:spPr bwMode="auto">
            <a:xfrm>
              <a:off x="2994" y="3402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0" name="Freeform 581"/>
            <p:cNvSpPr>
              <a:spLocks/>
            </p:cNvSpPr>
            <p:nvPr/>
          </p:nvSpPr>
          <p:spPr bwMode="auto">
            <a:xfrm>
              <a:off x="3008" y="3405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1" name="Freeform 582"/>
            <p:cNvSpPr>
              <a:spLocks/>
            </p:cNvSpPr>
            <p:nvPr/>
          </p:nvSpPr>
          <p:spPr bwMode="auto">
            <a:xfrm>
              <a:off x="3022" y="3409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3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2" name="Freeform 583"/>
            <p:cNvSpPr>
              <a:spLocks/>
            </p:cNvSpPr>
            <p:nvPr/>
          </p:nvSpPr>
          <p:spPr bwMode="auto">
            <a:xfrm>
              <a:off x="3036" y="3412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4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4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3" name="Freeform 584"/>
            <p:cNvSpPr>
              <a:spLocks/>
            </p:cNvSpPr>
            <p:nvPr/>
          </p:nvSpPr>
          <p:spPr bwMode="auto">
            <a:xfrm>
              <a:off x="3050" y="3416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4" name="Freeform 585"/>
            <p:cNvSpPr>
              <a:spLocks/>
            </p:cNvSpPr>
            <p:nvPr/>
          </p:nvSpPr>
          <p:spPr bwMode="auto">
            <a:xfrm>
              <a:off x="3064" y="3423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5" name="Freeform 586"/>
            <p:cNvSpPr>
              <a:spLocks/>
            </p:cNvSpPr>
            <p:nvPr/>
          </p:nvSpPr>
          <p:spPr bwMode="auto">
            <a:xfrm>
              <a:off x="3075" y="3426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6" name="Freeform 587"/>
            <p:cNvSpPr>
              <a:spLocks/>
            </p:cNvSpPr>
            <p:nvPr/>
          </p:nvSpPr>
          <p:spPr bwMode="auto">
            <a:xfrm>
              <a:off x="3089" y="3430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7" name="Freeform 588"/>
            <p:cNvSpPr>
              <a:spLocks/>
            </p:cNvSpPr>
            <p:nvPr/>
          </p:nvSpPr>
          <p:spPr bwMode="auto">
            <a:xfrm>
              <a:off x="3103" y="3433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8" name="Freeform 589"/>
            <p:cNvSpPr>
              <a:spLocks/>
            </p:cNvSpPr>
            <p:nvPr/>
          </p:nvSpPr>
          <p:spPr bwMode="auto">
            <a:xfrm>
              <a:off x="3117" y="3437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39" name="Freeform 590"/>
            <p:cNvSpPr>
              <a:spLocks/>
            </p:cNvSpPr>
            <p:nvPr/>
          </p:nvSpPr>
          <p:spPr bwMode="auto">
            <a:xfrm>
              <a:off x="3131" y="3440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0" name="Freeform 591"/>
            <p:cNvSpPr>
              <a:spLocks/>
            </p:cNvSpPr>
            <p:nvPr/>
          </p:nvSpPr>
          <p:spPr bwMode="auto">
            <a:xfrm>
              <a:off x="3144" y="3444"/>
              <a:ext cx="7" cy="7"/>
            </a:xfrm>
            <a:custGeom>
              <a:avLst/>
              <a:gdLst>
                <a:gd name="T0" fmla="*/ 4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4 w 7"/>
                <a:gd name="T11" fmla="*/ 7 h 7"/>
                <a:gd name="T12" fmla="*/ 7 w 7"/>
                <a:gd name="T13" fmla="*/ 3 h 7"/>
                <a:gd name="T14" fmla="*/ 4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3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1" name="Freeform 592"/>
            <p:cNvSpPr>
              <a:spLocks/>
            </p:cNvSpPr>
            <p:nvPr/>
          </p:nvSpPr>
          <p:spPr bwMode="auto">
            <a:xfrm>
              <a:off x="3155" y="3451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2" name="Freeform 593"/>
            <p:cNvSpPr>
              <a:spLocks/>
            </p:cNvSpPr>
            <p:nvPr/>
          </p:nvSpPr>
          <p:spPr bwMode="auto">
            <a:xfrm>
              <a:off x="3169" y="3454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4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3" name="Freeform 594"/>
            <p:cNvSpPr>
              <a:spLocks/>
            </p:cNvSpPr>
            <p:nvPr/>
          </p:nvSpPr>
          <p:spPr bwMode="auto">
            <a:xfrm>
              <a:off x="3183" y="3458"/>
              <a:ext cx="7" cy="7"/>
            </a:xfrm>
            <a:custGeom>
              <a:avLst/>
              <a:gdLst>
                <a:gd name="T0" fmla="*/ 7 w 7"/>
                <a:gd name="T1" fmla="*/ 0 h 7"/>
                <a:gd name="T2" fmla="*/ 3 w 7"/>
                <a:gd name="T3" fmla="*/ 0 h 7"/>
                <a:gd name="T4" fmla="*/ 0 w 7"/>
                <a:gd name="T5" fmla="*/ 3 h 7"/>
                <a:gd name="T6" fmla="*/ 3 w 7"/>
                <a:gd name="T7" fmla="*/ 7 h 7"/>
                <a:gd name="T8" fmla="*/ 3 w 7"/>
                <a:gd name="T9" fmla="*/ 7 h 7"/>
                <a:gd name="T10" fmla="*/ 7 w 7"/>
                <a:gd name="T11" fmla="*/ 7 h 7"/>
                <a:gd name="T12" fmla="*/ 7 w 7"/>
                <a:gd name="T13" fmla="*/ 3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3" y="0"/>
                  </a:lnTo>
                  <a:lnTo>
                    <a:pt x="0" y="3"/>
                  </a:lnTo>
                  <a:lnTo>
                    <a:pt x="3" y="7"/>
                  </a:lnTo>
                  <a:lnTo>
                    <a:pt x="7" y="7"/>
                  </a:lnTo>
                  <a:lnTo>
                    <a:pt x="7" y="3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4" name="Freeform 595"/>
            <p:cNvSpPr>
              <a:spLocks/>
            </p:cNvSpPr>
            <p:nvPr/>
          </p:nvSpPr>
          <p:spPr bwMode="auto">
            <a:xfrm>
              <a:off x="3197" y="3461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5" name="Freeform 596"/>
            <p:cNvSpPr>
              <a:spLocks/>
            </p:cNvSpPr>
            <p:nvPr/>
          </p:nvSpPr>
          <p:spPr bwMode="auto">
            <a:xfrm>
              <a:off x="3211" y="3465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3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3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3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6" name="Freeform 597"/>
            <p:cNvSpPr>
              <a:spLocks/>
            </p:cNvSpPr>
            <p:nvPr/>
          </p:nvSpPr>
          <p:spPr bwMode="auto">
            <a:xfrm>
              <a:off x="3225" y="3468"/>
              <a:ext cx="7" cy="7"/>
            </a:xfrm>
            <a:custGeom>
              <a:avLst/>
              <a:gdLst>
                <a:gd name="T0" fmla="*/ 3 w 7"/>
                <a:gd name="T1" fmla="*/ 0 h 7"/>
                <a:gd name="T2" fmla="*/ 0 w 7"/>
                <a:gd name="T3" fmla="*/ 0 h 7"/>
                <a:gd name="T4" fmla="*/ 0 w 7"/>
                <a:gd name="T5" fmla="*/ 4 h 7"/>
                <a:gd name="T6" fmla="*/ 0 w 7"/>
                <a:gd name="T7" fmla="*/ 7 h 7"/>
                <a:gd name="T8" fmla="*/ 0 w 7"/>
                <a:gd name="T9" fmla="*/ 7 h 7"/>
                <a:gd name="T10" fmla="*/ 3 w 7"/>
                <a:gd name="T11" fmla="*/ 7 h 7"/>
                <a:gd name="T12" fmla="*/ 7 w 7"/>
                <a:gd name="T13" fmla="*/ 4 h 7"/>
                <a:gd name="T14" fmla="*/ 3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0"/>
                  </a:move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lnTo>
                    <a:pt x="7" y="4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647" name="Freeform 598"/>
            <p:cNvSpPr>
              <a:spLocks/>
            </p:cNvSpPr>
            <p:nvPr/>
          </p:nvSpPr>
          <p:spPr bwMode="auto">
            <a:xfrm>
              <a:off x="3235" y="3475"/>
              <a:ext cx="7" cy="7"/>
            </a:xfrm>
            <a:custGeom>
              <a:avLst/>
              <a:gdLst>
                <a:gd name="T0" fmla="*/ 7 w 7"/>
                <a:gd name="T1" fmla="*/ 0 h 7"/>
                <a:gd name="T2" fmla="*/ 4 w 7"/>
                <a:gd name="T3" fmla="*/ 0 h 7"/>
                <a:gd name="T4" fmla="*/ 0 w 7"/>
                <a:gd name="T5" fmla="*/ 4 h 7"/>
                <a:gd name="T6" fmla="*/ 4 w 7"/>
                <a:gd name="T7" fmla="*/ 7 h 7"/>
                <a:gd name="T8" fmla="*/ 4 w 7"/>
                <a:gd name="T9" fmla="*/ 7 h 7"/>
                <a:gd name="T10" fmla="*/ 7 w 7"/>
                <a:gd name="T11" fmla="*/ 7 h 7"/>
                <a:gd name="T12" fmla="*/ 7 w 7"/>
                <a:gd name="T13" fmla="*/ 4 h 7"/>
                <a:gd name="T14" fmla="*/ 7 w 7"/>
                <a:gd name="T15" fmla="*/ 0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0"/>
                  </a:move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lnTo>
                    <a:pt x="7" y="4"/>
                  </a:lnTo>
                  <a:lnTo>
                    <a:pt x="7" y="0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549" name="Line 599"/>
          <p:cNvSpPr>
            <a:spLocks noChangeShapeType="1"/>
          </p:cNvSpPr>
          <p:nvPr/>
        </p:nvSpPr>
        <p:spPr bwMode="auto">
          <a:xfrm>
            <a:off x="6462068" y="5101654"/>
            <a:ext cx="598487" cy="582613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0" name="Line 600"/>
          <p:cNvSpPr>
            <a:spLocks noChangeShapeType="1"/>
          </p:cNvSpPr>
          <p:nvPr/>
        </p:nvSpPr>
        <p:spPr bwMode="auto">
          <a:xfrm>
            <a:off x="5622280" y="4844479"/>
            <a:ext cx="1362075" cy="8064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1" name="Line 601"/>
          <p:cNvSpPr>
            <a:spLocks noChangeShapeType="1"/>
          </p:cNvSpPr>
          <p:nvPr/>
        </p:nvSpPr>
        <p:spPr bwMode="auto">
          <a:xfrm>
            <a:off x="6971655" y="5642992"/>
            <a:ext cx="84137" cy="349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2" name="Line 602"/>
          <p:cNvSpPr>
            <a:spLocks noChangeShapeType="1"/>
          </p:cNvSpPr>
          <p:nvPr/>
        </p:nvSpPr>
        <p:spPr bwMode="auto">
          <a:xfrm>
            <a:off x="7047855" y="5677917"/>
            <a:ext cx="101600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3" name="Line 603"/>
          <p:cNvSpPr>
            <a:spLocks noChangeShapeType="1"/>
          </p:cNvSpPr>
          <p:nvPr/>
        </p:nvSpPr>
        <p:spPr bwMode="auto">
          <a:xfrm>
            <a:off x="7095480" y="5079429"/>
            <a:ext cx="173037" cy="158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4" name="Line 604"/>
          <p:cNvSpPr>
            <a:spLocks noChangeShapeType="1"/>
          </p:cNvSpPr>
          <p:nvPr/>
        </p:nvSpPr>
        <p:spPr bwMode="auto">
          <a:xfrm>
            <a:off x="7573318" y="4634929"/>
            <a:ext cx="247650" cy="290513"/>
          </a:xfrm>
          <a:prstGeom prst="line">
            <a:avLst/>
          </a:prstGeom>
          <a:noFill/>
          <a:ln w="28575" cap="rnd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555" name="Line 605"/>
          <p:cNvSpPr>
            <a:spLocks noChangeShapeType="1"/>
          </p:cNvSpPr>
          <p:nvPr/>
        </p:nvSpPr>
        <p:spPr bwMode="auto">
          <a:xfrm flipH="1">
            <a:off x="5427018" y="2682304"/>
            <a:ext cx="525462" cy="212725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grpSp>
        <p:nvGrpSpPr>
          <p:cNvPr id="17556" name="Group 606"/>
          <p:cNvGrpSpPr>
            <a:grpSpLocks/>
          </p:cNvGrpSpPr>
          <p:nvPr/>
        </p:nvGrpSpPr>
        <p:grpSpPr bwMode="auto">
          <a:xfrm>
            <a:off x="5346055" y="2564829"/>
            <a:ext cx="293687" cy="127000"/>
            <a:chOff x="1791" y="1709"/>
            <a:chExt cx="241" cy="98"/>
          </a:xfrm>
        </p:grpSpPr>
        <p:sp>
          <p:nvSpPr>
            <p:cNvPr id="17577" name="Freeform 607"/>
            <p:cNvSpPr>
              <a:spLocks/>
            </p:cNvSpPr>
            <p:nvPr/>
          </p:nvSpPr>
          <p:spPr bwMode="auto">
            <a:xfrm>
              <a:off x="2025" y="1709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4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7 w 7"/>
                <a:gd name="T17" fmla="*/ 7 h 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7"/>
                <a:gd name="T28" fmla="*/ 0 h 7"/>
                <a:gd name="T29" fmla="*/ 7 w 7"/>
                <a:gd name="T30" fmla="*/ 7 h 7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8" name="Freeform 608"/>
            <p:cNvSpPr>
              <a:spLocks/>
            </p:cNvSpPr>
            <p:nvPr/>
          </p:nvSpPr>
          <p:spPr bwMode="auto">
            <a:xfrm>
              <a:off x="2011" y="1713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9" name="Freeform 609"/>
            <p:cNvSpPr>
              <a:spLocks/>
            </p:cNvSpPr>
            <p:nvPr/>
          </p:nvSpPr>
          <p:spPr bwMode="auto">
            <a:xfrm>
              <a:off x="2001" y="1720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0" name="Freeform 610"/>
            <p:cNvSpPr>
              <a:spLocks/>
            </p:cNvSpPr>
            <p:nvPr/>
          </p:nvSpPr>
          <p:spPr bwMode="auto">
            <a:xfrm>
              <a:off x="1987" y="1723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4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4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1" name="Freeform 611"/>
            <p:cNvSpPr>
              <a:spLocks/>
            </p:cNvSpPr>
            <p:nvPr/>
          </p:nvSpPr>
          <p:spPr bwMode="auto">
            <a:xfrm>
              <a:off x="1973" y="1730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4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2" name="Freeform 612"/>
            <p:cNvSpPr>
              <a:spLocks/>
            </p:cNvSpPr>
            <p:nvPr/>
          </p:nvSpPr>
          <p:spPr bwMode="auto">
            <a:xfrm>
              <a:off x="1959" y="1734"/>
              <a:ext cx="7" cy="6"/>
            </a:xfrm>
            <a:custGeom>
              <a:avLst/>
              <a:gdLst>
                <a:gd name="T0" fmla="*/ 7 w 7"/>
                <a:gd name="T1" fmla="*/ 6 h 6"/>
                <a:gd name="T2" fmla="*/ 7 w 7"/>
                <a:gd name="T3" fmla="*/ 3 h 6"/>
                <a:gd name="T4" fmla="*/ 7 w 7"/>
                <a:gd name="T5" fmla="*/ 0 h 6"/>
                <a:gd name="T6" fmla="*/ 3 w 7"/>
                <a:gd name="T7" fmla="*/ 0 h 6"/>
                <a:gd name="T8" fmla="*/ 3 w 7"/>
                <a:gd name="T9" fmla="*/ 0 h 6"/>
                <a:gd name="T10" fmla="*/ 0 w 7"/>
                <a:gd name="T11" fmla="*/ 3 h 6"/>
                <a:gd name="T12" fmla="*/ 3 w 7"/>
                <a:gd name="T13" fmla="*/ 6 h 6"/>
                <a:gd name="T14" fmla="*/ 7 w 7"/>
                <a:gd name="T15" fmla="*/ 6 h 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6"/>
                <a:gd name="T26" fmla="*/ 7 w 7"/>
                <a:gd name="T27" fmla="*/ 6 h 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6">
                  <a:moveTo>
                    <a:pt x="7" y="6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3"/>
                  </a:lnTo>
                  <a:lnTo>
                    <a:pt x="3" y="6"/>
                  </a:lnTo>
                  <a:lnTo>
                    <a:pt x="7" y="6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3" name="Freeform 613"/>
            <p:cNvSpPr>
              <a:spLocks/>
            </p:cNvSpPr>
            <p:nvPr/>
          </p:nvSpPr>
          <p:spPr bwMode="auto">
            <a:xfrm>
              <a:off x="1948" y="1740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4" name="Freeform 614"/>
            <p:cNvSpPr>
              <a:spLocks/>
            </p:cNvSpPr>
            <p:nvPr/>
          </p:nvSpPr>
          <p:spPr bwMode="auto">
            <a:xfrm>
              <a:off x="1934" y="1744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3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5" name="Freeform 615"/>
            <p:cNvSpPr>
              <a:spLocks/>
            </p:cNvSpPr>
            <p:nvPr/>
          </p:nvSpPr>
          <p:spPr bwMode="auto">
            <a:xfrm>
              <a:off x="1920" y="1747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4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6" name="Freeform 616"/>
            <p:cNvSpPr>
              <a:spLocks/>
            </p:cNvSpPr>
            <p:nvPr/>
          </p:nvSpPr>
          <p:spPr bwMode="auto">
            <a:xfrm>
              <a:off x="1906" y="1754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4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7" name="Freeform 617"/>
            <p:cNvSpPr>
              <a:spLocks/>
            </p:cNvSpPr>
            <p:nvPr/>
          </p:nvSpPr>
          <p:spPr bwMode="auto">
            <a:xfrm>
              <a:off x="1896" y="1758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8" name="Freeform 618"/>
            <p:cNvSpPr>
              <a:spLocks/>
            </p:cNvSpPr>
            <p:nvPr/>
          </p:nvSpPr>
          <p:spPr bwMode="auto">
            <a:xfrm>
              <a:off x="1882" y="1765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89" name="Freeform 619"/>
            <p:cNvSpPr>
              <a:spLocks/>
            </p:cNvSpPr>
            <p:nvPr/>
          </p:nvSpPr>
          <p:spPr bwMode="auto">
            <a:xfrm>
              <a:off x="1868" y="1768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4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0" name="Freeform 620"/>
            <p:cNvSpPr>
              <a:spLocks/>
            </p:cNvSpPr>
            <p:nvPr/>
          </p:nvSpPr>
          <p:spPr bwMode="auto">
            <a:xfrm>
              <a:off x="1854" y="1775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3 w 7"/>
                <a:gd name="T7" fmla="*/ 0 h 7"/>
                <a:gd name="T8" fmla="*/ 3 w 7"/>
                <a:gd name="T9" fmla="*/ 0 h 7"/>
                <a:gd name="T10" fmla="*/ 0 w 7"/>
                <a:gd name="T11" fmla="*/ 4 h 7"/>
                <a:gd name="T12" fmla="*/ 3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3" y="0"/>
                  </a:lnTo>
                  <a:lnTo>
                    <a:pt x="0" y="4"/>
                  </a:lnTo>
                  <a:lnTo>
                    <a:pt x="3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1" name="Freeform 621"/>
            <p:cNvSpPr>
              <a:spLocks/>
            </p:cNvSpPr>
            <p:nvPr/>
          </p:nvSpPr>
          <p:spPr bwMode="auto">
            <a:xfrm>
              <a:off x="1843" y="1779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3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3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2" name="Freeform 622"/>
            <p:cNvSpPr>
              <a:spLocks/>
            </p:cNvSpPr>
            <p:nvPr/>
          </p:nvSpPr>
          <p:spPr bwMode="auto">
            <a:xfrm>
              <a:off x="1829" y="1782"/>
              <a:ext cx="7" cy="7"/>
            </a:xfrm>
            <a:custGeom>
              <a:avLst/>
              <a:gdLst>
                <a:gd name="T0" fmla="*/ 4 w 7"/>
                <a:gd name="T1" fmla="*/ 7 h 7"/>
                <a:gd name="T2" fmla="*/ 7 w 7"/>
                <a:gd name="T3" fmla="*/ 4 h 7"/>
                <a:gd name="T4" fmla="*/ 4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4 h 7"/>
                <a:gd name="T12" fmla="*/ 0 w 7"/>
                <a:gd name="T13" fmla="*/ 7 h 7"/>
                <a:gd name="T14" fmla="*/ 4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4" y="7"/>
                  </a:moveTo>
                  <a:lnTo>
                    <a:pt x="7" y="4"/>
                  </a:lnTo>
                  <a:lnTo>
                    <a:pt x="4" y="0"/>
                  </a:lnTo>
                  <a:lnTo>
                    <a:pt x="0" y="0"/>
                  </a:lnTo>
                  <a:lnTo>
                    <a:pt x="0" y="4"/>
                  </a:lnTo>
                  <a:lnTo>
                    <a:pt x="0" y="7"/>
                  </a:lnTo>
                  <a:lnTo>
                    <a:pt x="4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3" name="Freeform 623"/>
            <p:cNvSpPr>
              <a:spLocks/>
            </p:cNvSpPr>
            <p:nvPr/>
          </p:nvSpPr>
          <p:spPr bwMode="auto">
            <a:xfrm>
              <a:off x="1815" y="1789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4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4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4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4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4" name="Freeform 624"/>
            <p:cNvSpPr>
              <a:spLocks/>
            </p:cNvSpPr>
            <p:nvPr/>
          </p:nvSpPr>
          <p:spPr bwMode="auto">
            <a:xfrm>
              <a:off x="1801" y="1793"/>
              <a:ext cx="7" cy="7"/>
            </a:xfrm>
            <a:custGeom>
              <a:avLst/>
              <a:gdLst>
                <a:gd name="T0" fmla="*/ 7 w 7"/>
                <a:gd name="T1" fmla="*/ 7 h 7"/>
                <a:gd name="T2" fmla="*/ 7 w 7"/>
                <a:gd name="T3" fmla="*/ 3 h 7"/>
                <a:gd name="T4" fmla="*/ 7 w 7"/>
                <a:gd name="T5" fmla="*/ 0 h 7"/>
                <a:gd name="T6" fmla="*/ 4 w 7"/>
                <a:gd name="T7" fmla="*/ 0 h 7"/>
                <a:gd name="T8" fmla="*/ 4 w 7"/>
                <a:gd name="T9" fmla="*/ 0 h 7"/>
                <a:gd name="T10" fmla="*/ 0 w 7"/>
                <a:gd name="T11" fmla="*/ 3 h 7"/>
                <a:gd name="T12" fmla="*/ 4 w 7"/>
                <a:gd name="T13" fmla="*/ 7 h 7"/>
                <a:gd name="T14" fmla="*/ 7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7" y="7"/>
                  </a:moveTo>
                  <a:lnTo>
                    <a:pt x="7" y="3"/>
                  </a:lnTo>
                  <a:lnTo>
                    <a:pt x="7" y="0"/>
                  </a:lnTo>
                  <a:lnTo>
                    <a:pt x="4" y="0"/>
                  </a:lnTo>
                  <a:lnTo>
                    <a:pt x="0" y="3"/>
                  </a:lnTo>
                  <a:lnTo>
                    <a:pt x="4" y="7"/>
                  </a:lnTo>
                  <a:lnTo>
                    <a:pt x="7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95" name="Freeform 625"/>
            <p:cNvSpPr>
              <a:spLocks/>
            </p:cNvSpPr>
            <p:nvPr/>
          </p:nvSpPr>
          <p:spPr bwMode="auto">
            <a:xfrm>
              <a:off x="1791" y="1800"/>
              <a:ext cx="7" cy="7"/>
            </a:xfrm>
            <a:custGeom>
              <a:avLst/>
              <a:gdLst>
                <a:gd name="T0" fmla="*/ 3 w 7"/>
                <a:gd name="T1" fmla="*/ 7 h 7"/>
                <a:gd name="T2" fmla="*/ 7 w 7"/>
                <a:gd name="T3" fmla="*/ 3 h 7"/>
                <a:gd name="T4" fmla="*/ 3 w 7"/>
                <a:gd name="T5" fmla="*/ 0 h 7"/>
                <a:gd name="T6" fmla="*/ 0 w 7"/>
                <a:gd name="T7" fmla="*/ 0 h 7"/>
                <a:gd name="T8" fmla="*/ 0 w 7"/>
                <a:gd name="T9" fmla="*/ 0 h 7"/>
                <a:gd name="T10" fmla="*/ 0 w 7"/>
                <a:gd name="T11" fmla="*/ 3 h 7"/>
                <a:gd name="T12" fmla="*/ 0 w 7"/>
                <a:gd name="T13" fmla="*/ 7 h 7"/>
                <a:gd name="T14" fmla="*/ 3 w 7"/>
                <a:gd name="T15" fmla="*/ 7 h 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"/>
                <a:gd name="T25" fmla="*/ 0 h 7"/>
                <a:gd name="T26" fmla="*/ 7 w 7"/>
                <a:gd name="T27" fmla="*/ 7 h 7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" h="7">
                  <a:moveTo>
                    <a:pt x="3" y="7"/>
                  </a:moveTo>
                  <a:lnTo>
                    <a:pt x="7" y="3"/>
                  </a:lnTo>
                  <a:lnTo>
                    <a:pt x="3" y="0"/>
                  </a:lnTo>
                  <a:lnTo>
                    <a:pt x="0" y="0"/>
                  </a:lnTo>
                  <a:lnTo>
                    <a:pt x="0" y="3"/>
                  </a:lnTo>
                  <a:lnTo>
                    <a:pt x="0" y="7"/>
                  </a:lnTo>
                  <a:lnTo>
                    <a:pt x="3" y="7"/>
                  </a:lnTo>
                  <a:close/>
                </a:path>
              </a:pathLst>
            </a:custGeom>
            <a:solidFill>
              <a:srgbClr val="000000"/>
            </a:solidFill>
            <a:ln w="28575" cmpd="sng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57" name="Group 626"/>
          <p:cNvGrpSpPr>
            <a:grpSpLocks/>
          </p:cNvGrpSpPr>
          <p:nvPr/>
        </p:nvGrpSpPr>
        <p:grpSpPr bwMode="auto">
          <a:xfrm>
            <a:off x="6560493" y="3731642"/>
            <a:ext cx="41275" cy="53975"/>
            <a:chOff x="2791" y="2608"/>
            <a:chExt cx="35" cy="42"/>
          </a:xfrm>
        </p:grpSpPr>
        <p:sp>
          <p:nvSpPr>
            <p:cNvPr id="17573" name="Oval 627"/>
            <p:cNvSpPr>
              <a:spLocks noChangeArrowheads="1"/>
            </p:cNvSpPr>
            <p:nvPr/>
          </p:nvSpPr>
          <p:spPr bwMode="auto">
            <a:xfrm>
              <a:off x="2791" y="2608"/>
              <a:ext cx="35" cy="4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4" name="Oval 628"/>
            <p:cNvSpPr>
              <a:spLocks noChangeArrowheads="1"/>
            </p:cNvSpPr>
            <p:nvPr/>
          </p:nvSpPr>
          <p:spPr bwMode="auto">
            <a:xfrm>
              <a:off x="2791" y="2608"/>
              <a:ext cx="35" cy="42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5" name="Line 629"/>
            <p:cNvSpPr>
              <a:spLocks noChangeShapeType="1"/>
            </p:cNvSpPr>
            <p:nvPr/>
          </p:nvSpPr>
          <p:spPr bwMode="auto">
            <a:xfrm>
              <a:off x="2795" y="2615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6" name="Line 630"/>
            <p:cNvSpPr>
              <a:spLocks noChangeShapeType="1"/>
            </p:cNvSpPr>
            <p:nvPr/>
          </p:nvSpPr>
          <p:spPr bwMode="auto">
            <a:xfrm flipV="1">
              <a:off x="2795" y="2615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58" name="Group 631"/>
          <p:cNvGrpSpPr>
            <a:grpSpLocks/>
          </p:cNvGrpSpPr>
          <p:nvPr/>
        </p:nvGrpSpPr>
        <p:grpSpPr bwMode="auto">
          <a:xfrm>
            <a:off x="6611293" y="4544442"/>
            <a:ext cx="41275" cy="53975"/>
            <a:chOff x="2833" y="3234"/>
            <a:chExt cx="35" cy="42"/>
          </a:xfrm>
        </p:grpSpPr>
        <p:sp>
          <p:nvSpPr>
            <p:cNvPr id="17569" name="Oval 632"/>
            <p:cNvSpPr>
              <a:spLocks noChangeArrowheads="1"/>
            </p:cNvSpPr>
            <p:nvPr/>
          </p:nvSpPr>
          <p:spPr bwMode="auto">
            <a:xfrm>
              <a:off x="2833" y="3234"/>
              <a:ext cx="35" cy="4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0" name="Oval 633"/>
            <p:cNvSpPr>
              <a:spLocks noChangeArrowheads="1"/>
            </p:cNvSpPr>
            <p:nvPr/>
          </p:nvSpPr>
          <p:spPr bwMode="auto">
            <a:xfrm>
              <a:off x="2833" y="3234"/>
              <a:ext cx="35" cy="42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1" name="Line 634"/>
            <p:cNvSpPr>
              <a:spLocks noChangeShapeType="1"/>
            </p:cNvSpPr>
            <p:nvPr/>
          </p:nvSpPr>
          <p:spPr bwMode="auto">
            <a:xfrm>
              <a:off x="2837" y="3241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72" name="Line 635"/>
            <p:cNvSpPr>
              <a:spLocks noChangeShapeType="1"/>
            </p:cNvSpPr>
            <p:nvPr/>
          </p:nvSpPr>
          <p:spPr bwMode="auto">
            <a:xfrm flipV="1">
              <a:off x="2837" y="3241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17559" name="Group 636"/>
          <p:cNvGrpSpPr>
            <a:grpSpLocks/>
          </p:cNvGrpSpPr>
          <p:nvPr/>
        </p:nvGrpSpPr>
        <p:grpSpPr bwMode="auto">
          <a:xfrm>
            <a:off x="6801793" y="5074667"/>
            <a:ext cx="42862" cy="55563"/>
            <a:chOff x="2991" y="3643"/>
            <a:chExt cx="35" cy="42"/>
          </a:xfrm>
        </p:grpSpPr>
        <p:sp>
          <p:nvSpPr>
            <p:cNvPr id="17565" name="Oval 637"/>
            <p:cNvSpPr>
              <a:spLocks noChangeArrowheads="1"/>
            </p:cNvSpPr>
            <p:nvPr/>
          </p:nvSpPr>
          <p:spPr bwMode="auto">
            <a:xfrm>
              <a:off x="2991" y="3643"/>
              <a:ext cx="35" cy="42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6" name="Oval 638"/>
            <p:cNvSpPr>
              <a:spLocks noChangeArrowheads="1"/>
            </p:cNvSpPr>
            <p:nvPr/>
          </p:nvSpPr>
          <p:spPr bwMode="auto">
            <a:xfrm>
              <a:off x="2991" y="3643"/>
              <a:ext cx="35" cy="42"/>
            </a:xfrm>
            <a:prstGeom prst="ellips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7" name="Line 639"/>
            <p:cNvSpPr>
              <a:spLocks noChangeShapeType="1"/>
            </p:cNvSpPr>
            <p:nvPr/>
          </p:nvSpPr>
          <p:spPr bwMode="auto">
            <a:xfrm>
              <a:off x="2994" y="3650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7568" name="Line 640"/>
            <p:cNvSpPr>
              <a:spLocks noChangeShapeType="1"/>
            </p:cNvSpPr>
            <p:nvPr/>
          </p:nvSpPr>
          <p:spPr bwMode="auto">
            <a:xfrm flipV="1">
              <a:off x="2994" y="3650"/>
              <a:ext cx="28" cy="28"/>
            </a:xfrm>
            <a:prstGeom prst="line">
              <a:avLst/>
            </a:prstGeom>
            <a:noFill/>
            <a:ln w="28575" cap="rnd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7560" name="Text Box 642"/>
          <p:cNvSpPr txBox="1">
            <a:spLocks noChangeArrowheads="1"/>
          </p:cNvSpPr>
          <p:nvPr/>
        </p:nvSpPr>
        <p:spPr bwMode="auto">
          <a:xfrm>
            <a:off x="6734421" y="2780672"/>
            <a:ext cx="21605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dirty="0" err="1">
                <a:solidFill>
                  <a:srgbClr val="FF3300"/>
                </a:solidFill>
              </a:rPr>
              <a:t>Superheater</a:t>
            </a:r>
            <a:endParaRPr lang="en-US" altLang="ko-KR" dirty="0">
              <a:solidFill>
                <a:srgbClr val="FF3300"/>
              </a:solidFill>
            </a:endParaRPr>
          </a:p>
        </p:txBody>
      </p:sp>
      <p:sp>
        <p:nvSpPr>
          <p:cNvPr id="17561" name="Text Box 643"/>
          <p:cNvSpPr txBox="1">
            <a:spLocks noChangeArrowheads="1"/>
          </p:cNvSpPr>
          <p:nvPr/>
        </p:nvSpPr>
        <p:spPr bwMode="auto">
          <a:xfrm>
            <a:off x="7058928" y="3836417"/>
            <a:ext cx="14526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dirty="0">
                <a:solidFill>
                  <a:srgbClr val="9E36BA"/>
                </a:solidFill>
              </a:rPr>
              <a:t>Economizer</a:t>
            </a:r>
          </a:p>
        </p:txBody>
      </p:sp>
      <p:sp>
        <p:nvSpPr>
          <p:cNvPr id="17562" name="Text Box 644"/>
          <p:cNvSpPr txBox="1">
            <a:spLocks noChangeArrowheads="1"/>
          </p:cNvSpPr>
          <p:nvPr/>
        </p:nvSpPr>
        <p:spPr bwMode="auto">
          <a:xfrm>
            <a:off x="7058480" y="4396804"/>
            <a:ext cx="1217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hangingPunct="1"/>
            <a:r>
              <a:rPr lang="en-US" altLang="ko-KR" dirty="0"/>
              <a:t>Air heater</a:t>
            </a:r>
          </a:p>
        </p:txBody>
      </p:sp>
      <p:sp>
        <p:nvSpPr>
          <p:cNvPr id="17563" name="Text Box 645"/>
          <p:cNvSpPr txBox="1">
            <a:spLocks noChangeArrowheads="1"/>
          </p:cNvSpPr>
          <p:nvPr/>
        </p:nvSpPr>
        <p:spPr bwMode="auto">
          <a:xfrm>
            <a:off x="970905" y="3306192"/>
            <a:ext cx="13573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dirty="0"/>
              <a:t>Combustor</a:t>
            </a:r>
          </a:p>
        </p:txBody>
      </p:sp>
      <p:sp>
        <p:nvSpPr>
          <p:cNvPr id="17564" name="Text Box 646"/>
          <p:cNvSpPr txBox="1">
            <a:spLocks noChangeArrowheads="1"/>
          </p:cNvSpPr>
          <p:nvPr/>
        </p:nvSpPr>
        <p:spPr bwMode="auto">
          <a:xfrm>
            <a:off x="3347393" y="3233167"/>
            <a:ext cx="116681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/>
              <a:t>Cyclones</a:t>
            </a:r>
          </a:p>
        </p:txBody>
      </p:sp>
      <p:sp>
        <p:nvSpPr>
          <p:cNvPr id="566" name="TextBox 565"/>
          <p:cNvSpPr txBox="1"/>
          <p:nvPr/>
        </p:nvSpPr>
        <p:spPr>
          <a:xfrm>
            <a:off x="0" y="29517"/>
            <a:ext cx="18229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Conceptual</a:t>
            </a:r>
            <a:endParaRPr lang="ko-KR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5265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7504" y="27735"/>
            <a:ext cx="8928992" cy="1143000"/>
          </a:xfrm>
        </p:spPr>
        <p:txBody>
          <a:bodyPr/>
          <a:lstStyle/>
          <a:p>
            <a:r>
              <a:rPr lang="en-US" altLang="ko-KR" dirty="0" smtClean="0"/>
              <a:t>Supplier document for contract</a:t>
            </a:r>
            <a:endParaRPr lang="ko-KR" altLang="en-US" dirty="0"/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5309"/>
              </p:ext>
            </p:extLst>
          </p:nvPr>
        </p:nvGraphicFramePr>
        <p:xfrm>
          <a:off x="755576" y="1052736"/>
          <a:ext cx="7704856" cy="53180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121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26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0235">
                <a:tc rowSpan="18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A. general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Technical Bid </a:t>
                      </a:r>
                      <a:r>
                        <a:rPr lang="en-US" sz="1200" b="1" u="none" strike="noStrike" dirty="0" smtClean="0">
                          <a:effectLst/>
                        </a:rPr>
                        <a:t>Evaluations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effectLst/>
                        </a:rPr>
                        <a:t>Sub-vender </a:t>
                      </a:r>
                      <a:r>
                        <a:rPr lang="en-US" sz="1200" b="1" u="none" strike="noStrike" dirty="0">
                          <a:effectLst/>
                        </a:rPr>
                        <a:t>list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Equipment Catalogue and Experience List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ASSUMPTIONS,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 COMMENTS AND CLARIFICATIONS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 smtClean="0">
                          <a:solidFill>
                            <a:srgbClr val="FF0000"/>
                          </a:solidFill>
                          <a:effectLst/>
                        </a:rPr>
                        <a:t>DEVIATION AND CLARIFICATION LIST (IF REQUIRED)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SCOPE CHART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TERMINAL</a:t>
                      </a:r>
                      <a:r>
                        <a:rPr lang="en-US" sz="1200" b="1" i="0" u="none" strike="noStrike" baseline="0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 POINTS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DESIGN BASIS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Equipment Manufacturing and Fabrication Schedule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Capital Spare Part List (by SPIR form)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43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Construction &amp; </a:t>
                      </a:r>
                      <a:r>
                        <a:rPr lang="en-US" sz="1200" b="1" u="none" strike="noStrike" dirty="0" smtClean="0">
                          <a:effectLst/>
                        </a:rPr>
                        <a:t>Commissioning </a:t>
                      </a:r>
                      <a:r>
                        <a:rPr lang="en-US" sz="1200" b="1" u="none" strike="noStrike" dirty="0">
                          <a:effectLst/>
                        </a:rPr>
                        <a:t>Spare Part List (by SPIR form)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chemeClr val="tx1"/>
                          </a:solidFill>
                          <a:effectLst/>
                        </a:rPr>
                        <a:t>Two Years operation Spare Part List (by SPIR form)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434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Special Tools List for Erection, Maintenance and Operation, if any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94541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effectLst/>
                        </a:rPr>
                        <a:t>Utility Consumption List</a:t>
                      </a:r>
                      <a:endParaRPr 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94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larendon Condensed"/>
                        </a:rPr>
                        <a:t>REQUIREMENTS (</a:t>
                      </a:r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larendon Condensed"/>
                        </a:rPr>
                        <a:t>WATER</a:t>
                      </a:r>
                      <a:r>
                        <a:rPr lang="en-US" sz="1200" b="1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Clarendon Condensed"/>
                        </a:rPr>
                        <a:t> AND OTHER)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9454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rgbClr val="FF0000"/>
                          </a:solidFill>
                          <a:effectLst/>
                          <a:latin typeface="Clarendon Condensed"/>
                        </a:rPr>
                        <a:t>PERFORMANCE GUARANTEE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larendon Condensed"/>
                        </a:rPr>
                        <a:t>PRICE SCHEDULE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i="0" u="none" strike="noStrike" dirty="0" smtClean="0">
                          <a:solidFill>
                            <a:schemeClr val="tx1"/>
                          </a:solidFill>
                          <a:effectLst/>
                          <a:latin typeface="Clarendon Condensed"/>
                        </a:rPr>
                        <a:t>COMMERCIAL TERMS AND CONDITIONS</a:t>
                      </a:r>
                      <a:endParaRPr lang="en-US" sz="1200" b="1" i="0" u="none" strike="noStrike" dirty="0">
                        <a:solidFill>
                          <a:schemeClr val="tx1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30235">
                <a:tc rowSpan="2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B. mechanical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General arrangement Drawing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Dimensional DWG and Weight for Delivery to site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91422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C. Process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Data Sheet for overall PKG. and each Equipment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302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D. Structure and civil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u="none" strike="noStrike" dirty="0">
                          <a:effectLst/>
                        </a:rPr>
                        <a:t>loading data &amp; anchor </a:t>
                      </a:r>
                      <a:r>
                        <a:rPr lang="en-US" sz="1200" b="1" u="none" strike="noStrike" dirty="0" smtClean="0">
                          <a:effectLst/>
                        </a:rPr>
                        <a:t>plan 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(Dynamic &amp; Static Load) with center of gravity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302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E. piping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Plot Plan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30235">
                <a:tc rowSpan="3"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u="none" strike="noStrike" dirty="0" smtClean="0">
                          <a:effectLst/>
                        </a:rPr>
                        <a:t>F. Electrical &amp; Instrument Schematics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Motor list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(local) control panel layout drawing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30235"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200" b="1" i="0" u="none" strike="noStrike" dirty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Electrical Load Data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30235">
                <a:tc>
                  <a:txBody>
                    <a:bodyPr/>
                    <a:lstStyle/>
                    <a:p>
                      <a:pPr marL="0" marR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i="0" u="none" strike="noStrike" dirty="0" smtClean="0">
                          <a:effectLst/>
                          <a:latin typeface="Clarendon Condensed"/>
                        </a:rPr>
                        <a:t>G.</a:t>
                      </a:r>
                      <a:r>
                        <a:rPr lang="en-US" altLang="ko-KR" sz="1200" b="1" u="none" strike="noStrike" dirty="0" smtClean="0">
                          <a:effectLst/>
                        </a:rPr>
                        <a:t> Inspection &amp; Test</a:t>
                      </a:r>
                      <a:endParaRPr lang="en-US" altLang="ko-KR" sz="1200" b="1" i="0" u="none" strike="noStrike" dirty="0" smtClean="0"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2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Inspection &amp; Test Plan Including Burner</a:t>
                      </a:r>
                      <a:endParaRPr lang="en-US" sz="1200" b="1" i="0" u="none" strike="noStrike" dirty="0">
                        <a:solidFill>
                          <a:srgbClr val="FF0000"/>
                        </a:solidFill>
                        <a:effectLst/>
                        <a:latin typeface="Clarendon Condensed"/>
                      </a:endParaRPr>
                    </a:p>
                  </a:txBody>
                  <a:tcPr marL="6202" marR="6202" marT="6202" marB="0" anchor="ctr"/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8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3. Contract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03350"/>
            <a:ext cx="8229600" cy="4525962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ko-KR" dirty="0" smtClean="0"/>
              <a:t>Ordering Party’s request</a:t>
            </a:r>
          </a:p>
          <a:p>
            <a:pPr lvl="1">
              <a:defRPr/>
            </a:pPr>
            <a:r>
              <a:rPr lang="en-US" altLang="ko-KR" dirty="0" smtClean="0"/>
              <a:t>Scope </a:t>
            </a:r>
            <a:r>
              <a:rPr lang="en-US" altLang="ko-KR" dirty="0"/>
              <a:t>of business 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Design </a:t>
            </a:r>
            <a:r>
              <a:rPr lang="en-US" altLang="ko-KR" dirty="0">
                <a:solidFill>
                  <a:srgbClr val="FF0000"/>
                </a:solidFill>
              </a:rPr>
              <a:t>basis </a:t>
            </a:r>
            <a:r>
              <a:rPr lang="en-US" altLang="ko-KR" dirty="0" smtClean="0">
                <a:solidFill>
                  <a:srgbClr val="FF0000"/>
                </a:solidFill>
              </a:rPr>
              <a:t>and concept</a:t>
            </a:r>
          </a:p>
          <a:p>
            <a:pPr lvl="1">
              <a:defRPr/>
            </a:pPr>
            <a:r>
              <a:rPr lang="en-US" altLang="ko-KR" dirty="0" smtClean="0"/>
              <a:t>LIMITATIONS</a:t>
            </a:r>
          </a:p>
          <a:p>
            <a:pPr lvl="1">
              <a:defRPr/>
            </a:pPr>
            <a:r>
              <a:rPr lang="en-US" altLang="ko-KR" dirty="0" smtClean="0"/>
              <a:t>BOND</a:t>
            </a:r>
          </a:p>
          <a:p>
            <a:pPr lvl="1">
              <a:defRPr/>
            </a:pPr>
            <a:r>
              <a:rPr lang="en-US" altLang="ko-KR" dirty="0" smtClean="0">
                <a:solidFill>
                  <a:srgbClr val="FF0000"/>
                </a:solidFill>
              </a:rPr>
              <a:t>Cost data </a:t>
            </a:r>
            <a:r>
              <a:rPr lang="en-US" altLang="ko-KR" smtClean="0">
                <a:solidFill>
                  <a:srgbClr val="FF0000"/>
                </a:solidFill>
              </a:rPr>
              <a:t>or estimation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ko-KR" dirty="0" smtClean="0"/>
              <a:t>Submit Quotation</a:t>
            </a:r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ko-KR" dirty="0" smtClean="0"/>
              <a:t>Contract</a:t>
            </a:r>
            <a:endParaRPr lang="ko-KR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Quotation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Quotation &amp; Quotation </a:t>
            </a:r>
            <a:r>
              <a:rPr lang="en-US" altLang="ko-KR" sz="2000" dirty="0"/>
              <a:t>number </a:t>
            </a:r>
            <a:r>
              <a:rPr lang="en-US" altLang="ko-KR" sz="2000" dirty="0" smtClean="0"/>
              <a:t>17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Your company name, address &amp; VAT </a:t>
            </a:r>
            <a:r>
              <a:rPr lang="en-US" altLang="ko-KR" sz="2000" dirty="0" err="1" smtClean="0"/>
              <a:t>nr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Date: Sep 21, 2022 &amp; valid through Jan 01, 2023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Payment condition: </a:t>
            </a:r>
          </a:p>
          <a:p>
            <a:pPr marL="955675" lvl="1" indent="-514350">
              <a:buFont typeface="+mj-lt"/>
              <a:buAutoNum type="arabicPeriod"/>
            </a:pPr>
            <a:r>
              <a:rPr lang="en-US" altLang="ko-KR" sz="1800" dirty="0" smtClean="0"/>
              <a:t>10% payment required to start work</a:t>
            </a:r>
          </a:p>
          <a:p>
            <a:pPr marL="955675" lvl="1" indent="-514350">
              <a:buFont typeface="+mj-lt"/>
              <a:buAutoNum type="arabicPeriod"/>
            </a:pPr>
            <a:r>
              <a:rPr lang="en-US" altLang="ko-KR" sz="1800" dirty="0" smtClean="0"/>
              <a:t>Final payment within 30 days on the approval of the final commissioning report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Customer name, address &amp; VAT </a:t>
            </a:r>
            <a:r>
              <a:rPr lang="en-US" altLang="ko-KR" sz="2000" dirty="0" err="1" smtClean="0"/>
              <a:t>nr</a:t>
            </a:r>
            <a:r>
              <a:rPr lang="en-US" altLang="ko-KR" sz="2000" dirty="0" smtClean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Description of the contract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Additional description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000" dirty="0" smtClean="0"/>
              <a:t>Signature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8527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COST ESTIMATION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412875"/>
            <a:ext cx="8229600" cy="4968875"/>
          </a:xfrm>
        </p:spPr>
        <p:txBody>
          <a:bodyPr/>
          <a:lstStyle/>
          <a:p>
            <a:pPr>
              <a:defRPr/>
            </a:pPr>
            <a:r>
              <a:rPr lang="en-US" altLang="ko-KR" sz="2800" dirty="0"/>
              <a:t>ORDER OF MAGNITUDE </a:t>
            </a:r>
            <a:r>
              <a:rPr lang="en-US" altLang="ko-KR" sz="2800" dirty="0" smtClean="0"/>
              <a:t>ESTIMATION</a:t>
            </a:r>
            <a:r>
              <a:rPr lang="en-US" altLang="ko-KR" sz="2800" dirty="0"/>
              <a:t>(RATIO ESTIMATE)</a:t>
            </a:r>
          </a:p>
          <a:p>
            <a:pPr>
              <a:defRPr/>
            </a:pPr>
            <a:r>
              <a:rPr lang="en-US" altLang="ko-KR" sz="2800" dirty="0" smtClean="0"/>
              <a:t>STUDY ESTIMATION(FACTORED </a:t>
            </a:r>
            <a:r>
              <a:rPr lang="en-US" altLang="ko-KR" sz="2800" dirty="0"/>
              <a:t>ESTIMATE</a:t>
            </a:r>
            <a:r>
              <a:rPr lang="en-US" altLang="ko-KR" sz="2800" dirty="0" smtClean="0"/>
              <a:t>)</a:t>
            </a:r>
          </a:p>
          <a:p>
            <a:pPr>
              <a:defRPr/>
            </a:pPr>
            <a:r>
              <a:rPr lang="en-US" altLang="ko-KR" sz="2800" dirty="0"/>
              <a:t>PRELIMINARY ESTIMATE(BUDGET ESTIMATE, CONCEPTUAL ESTIMATE</a:t>
            </a:r>
            <a:r>
              <a:rPr lang="en-US" altLang="ko-KR" sz="2800" dirty="0" smtClean="0"/>
              <a:t>)</a:t>
            </a:r>
          </a:p>
          <a:p>
            <a:pPr>
              <a:defRPr/>
            </a:pPr>
            <a:r>
              <a:rPr lang="en-US" altLang="ko-KR" sz="2800" dirty="0" smtClean="0"/>
              <a:t>DEFINITIVE </a:t>
            </a:r>
            <a:r>
              <a:rPr lang="en-US" altLang="ko-KR" sz="2800" dirty="0"/>
              <a:t>ESTIMATE(PROJECT CONTROL ESTIMATE</a:t>
            </a:r>
            <a:r>
              <a:rPr lang="en-US" altLang="ko-KR" sz="2800" dirty="0" smtClean="0"/>
              <a:t>)</a:t>
            </a:r>
          </a:p>
          <a:p>
            <a:pPr>
              <a:defRPr/>
            </a:pPr>
            <a:r>
              <a:rPr lang="en-US" altLang="ko-KR" sz="2800" dirty="0"/>
              <a:t>DETAILED ESTIMATE(FIRM ESTIMATE)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/>
          </a:p>
          <a:p>
            <a:pPr>
              <a:defRPr/>
            </a:pPr>
            <a:endParaRPr lang="en-US" altLang="ko-KR" sz="2800" dirty="0" smtClean="0"/>
          </a:p>
          <a:p>
            <a:pPr>
              <a:defRPr/>
            </a:pPr>
            <a:endParaRPr lang="en-US" altLang="ko-KR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 smtClean="0"/>
              <a:t>KIER’s </a:t>
            </a:r>
            <a:r>
              <a:rPr lang="en-US" altLang="ko-KR" sz="2800" dirty="0" err="1" smtClean="0"/>
              <a:t>Wonju</a:t>
            </a:r>
            <a:r>
              <a:rPr lang="en-US" altLang="ko-KR" sz="2800" dirty="0" smtClean="0"/>
              <a:t> 10MWe Technology Transfer</a:t>
            </a:r>
            <a:endParaRPr lang="ko-KR" altLang="en-US" sz="2800" dirty="0"/>
          </a:p>
        </p:txBody>
      </p:sp>
      <p:grpSp>
        <p:nvGrpSpPr>
          <p:cNvPr id="8" name="그룹 7"/>
          <p:cNvGrpSpPr/>
          <p:nvPr/>
        </p:nvGrpSpPr>
        <p:grpSpPr>
          <a:xfrm>
            <a:off x="827584" y="1957337"/>
            <a:ext cx="7632849" cy="4347086"/>
            <a:chOff x="827584" y="1957337"/>
            <a:chExt cx="7632849" cy="4347086"/>
          </a:xfrm>
        </p:grpSpPr>
        <p:sp>
          <p:nvSpPr>
            <p:cNvPr id="4" name="모서리가 둥근 직사각형 3"/>
            <p:cNvSpPr/>
            <p:nvPr/>
          </p:nvSpPr>
          <p:spPr bwMode="auto">
            <a:xfrm>
              <a:off x="3815916" y="1957337"/>
              <a:ext cx="2592288" cy="504056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KOREA</a:t>
              </a:r>
              <a:r>
                <a:rPr kumimoji="1" lang="en-US" altLang="ko-KR" sz="18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 MID POWER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 bwMode="auto">
            <a:xfrm>
              <a:off x="1349642" y="1993341"/>
              <a:ext cx="1584176" cy="432048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KEPCO-E&amp;C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7" name="직선 화살표 연결선 6"/>
            <p:cNvCxnSpPr>
              <a:stCxn id="5" idx="3"/>
              <a:endCxn id="4" idx="1"/>
            </p:cNvCxnSpPr>
            <p:nvPr/>
          </p:nvCxnSpPr>
          <p:spPr bwMode="auto">
            <a:xfrm>
              <a:off x="2933818" y="2209365"/>
              <a:ext cx="882098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" name="모서리가 둥근 직사각형 8"/>
            <p:cNvSpPr/>
            <p:nvPr/>
          </p:nvSpPr>
          <p:spPr bwMode="auto">
            <a:xfrm>
              <a:off x="4499992" y="3284984"/>
              <a:ext cx="1224136" cy="468052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ko-KR" b="1" dirty="0" smtClean="0">
                  <a:solidFill>
                    <a:schemeClr val="bg1"/>
                  </a:solidFill>
                </a:rPr>
                <a:t>SK E&amp;C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</a:endParaRPr>
            </a:p>
          </p:txBody>
        </p:sp>
        <p:cxnSp>
          <p:nvCxnSpPr>
            <p:cNvPr id="11" name="직선 화살표 연결선 10"/>
            <p:cNvCxnSpPr>
              <a:stCxn id="9" idx="0"/>
              <a:endCxn id="4" idx="2"/>
            </p:cNvCxnSpPr>
            <p:nvPr/>
          </p:nvCxnSpPr>
          <p:spPr bwMode="auto">
            <a:xfrm flipV="1">
              <a:off x="5112060" y="2461393"/>
              <a:ext cx="0" cy="823591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" name="모서리가 둥근 직사각형 12"/>
            <p:cNvSpPr/>
            <p:nvPr/>
          </p:nvSpPr>
          <p:spPr bwMode="auto">
            <a:xfrm>
              <a:off x="2447764" y="3302986"/>
              <a:ext cx="1296144" cy="432048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err="1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Dowha</a:t>
              </a: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 E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 bwMode="auto">
            <a:xfrm>
              <a:off x="2437860" y="4909665"/>
              <a:ext cx="1368152" cy="4320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Seen</a:t>
              </a:r>
              <a:r>
                <a:rPr kumimoji="1" lang="en-US" altLang="ko-KR" sz="1800" b="1" i="0" u="none" strike="noStrike" cap="none" normalizeH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 Tec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8" name="모서리가 둥근 직사각형 17"/>
            <p:cNvSpPr/>
            <p:nvPr/>
          </p:nvSpPr>
          <p:spPr bwMode="auto">
            <a:xfrm>
              <a:off x="4121950" y="4909665"/>
              <a:ext cx="1944216" cy="4320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Construction C.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5" name="직선 화살표 연결선 24"/>
            <p:cNvCxnSpPr>
              <a:stCxn id="13" idx="3"/>
              <a:endCxn id="9" idx="1"/>
            </p:cNvCxnSpPr>
            <p:nvPr/>
          </p:nvCxnSpPr>
          <p:spPr bwMode="auto">
            <a:xfrm>
              <a:off x="3743908" y="3519010"/>
              <a:ext cx="756084" cy="0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모서리가 둥근 직사각형 26"/>
            <p:cNvSpPr/>
            <p:nvPr/>
          </p:nvSpPr>
          <p:spPr bwMode="auto">
            <a:xfrm>
              <a:off x="1177720" y="4925084"/>
              <a:ext cx="792088" cy="416629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KIER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29" name="직선 화살표 연결선 28"/>
            <p:cNvCxnSpPr>
              <a:stCxn id="27" idx="3"/>
              <a:endCxn id="14" idx="1"/>
            </p:cNvCxnSpPr>
            <p:nvPr/>
          </p:nvCxnSpPr>
          <p:spPr bwMode="auto">
            <a:xfrm flipV="1">
              <a:off x="1969808" y="5125689"/>
              <a:ext cx="468052" cy="771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모서리가 둥근 직사각형 31"/>
            <p:cNvSpPr/>
            <p:nvPr/>
          </p:nvSpPr>
          <p:spPr bwMode="auto">
            <a:xfrm>
              <a:off x="6652489" y="4909665"/>
              <a:ext cx="1656184" cy="432048"/>
            </a:xfrm>
            <a:prstGeom prst="roundRect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8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굴림" pitchFamily="50" charset="-127"/>
                  <a:ea typeface="굴림" pitchFamily="50" charset="-127"/>
                </a:rPr>
                <a:t>Sub Vendors</a:t>
              </a:r>
              <a:endParaRPr kumimoji="1" lang="ko-KR" altLang="en-US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cxnSp>
          <p:nvCxnSpPr>
            <p:cNvPr id="34" name="직선 화살표 연결선 33"/>
            <p:cNvCxnSpPr>
              <a:stCxn id="18" idx="0"/>
              <a:endCxn id="9" idx="2"/>
            </p:cNvCxnSpPr>
            <p:nvPr/>
          </p:nvCxnSpPr>
          <p:spPr bwMode="auto">
            <a:xfrm flipV="1">
              <a:off x="5094058" y="3753036"/>
              <a:ext cx="18002" cy="115662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Box 53"/>
            <p:cNvSpPr txBox="1"/>
            <p:nvPr/>
          </p:nvSpPr>
          <p:spPr>
            <a:xfrm>
              <a:off x="5199239" y="2518484"/>
              <a:ext cx="11833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Employer</a:t>
              </a:r>
              <a:endParaRPr lang="ko-KR" altLang="en-US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3325" y="2481500"/>
              <a:ext cx="210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Owner’s Engineer</a:t>
              </a:r>
              <a:endParaRPr lang="ko-KR" altLang="en-US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1862446" y="3798820"/>
              <a:ext cx="21691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Vendor’s Engineer</a:t>
              </a:r>
              <a:endParaRPr lang="ko-KR" altLang="en-US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929126" y="5364313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Basic </a:t>
              </a:r>
              <a:r>
                <a:rPr lang="en-US" altLang="ko-KR" dirty="0" err="1" smtClean="0"/>
                <a:t>Eng</a:t>
              </a:r>
              <a:endParaRPr lang="ko-KR" altLang="en-US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2351116" y="5485729"/>
              <a:ext cx="1611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Boiler vendor</a:t>
              </a:r>
              <a:endParaRPr lang="ko-KR" altLang="en-US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585947" y="5489461"/>
              <a:ext cx="187448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Fans, Turbine, Condenser</a:t>
              </a:r>
              <a:endParaRPr lang="ko-KR" altLang="en-US" dirty="0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961710" y="4190836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 </a:t>
              </a:r>
              <a:r>
                <a:rPr lang="en-US" altLang="ko-KR" dirty="0" smtClean="0"/>
                <a:t>Plant design</a:t>
              </a:r>
              <a:endParaRPr lang="ko-KR" altLang="en-US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181586" y="3903511"/>
              <a:ext cx="1226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smtClean="0"/>
                <a:t>Financial </a:t>
              </a:r>
              <a:endParaRPr lang="ko-KR" altLang="en-US" dirty="0"/>
            </a:p>
          </p:txBody>
        </p:sp>
        <p:cxnSp>
          <p:nvCxnSpPr>
            <p:cNvPr id="63" name="직선 화살표 연결선 62"/>
            <p:cNvCxnSpPr>
              <a:stCxn id="14" idx="3"/>
              <a:endCxn id="18" idx="1"/>
            </p:cNvCxnSpPr>
            <p:nvPr/>
          </p:nvCxnSpPr>
          <p:spPr bwMode="auto">
            <a:xfrm>
              <a:off x="3806012" y="5125689"/>
              <a:ext cx="315938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6" name="직선 화살표 연결선 65"/>
            <p:cNvCxnSpPr>
              <a:stCxn id="32" idx="1"/>
              <a:endCxn id="18" idx="3"/>
            </p:cNvCxnSpPr>
            <p:nvPr/>
          </p:nvCxnSpPr>
          <p:spPr bwMode="auto">
            <a:xfrm flipH="1">
              <a:off x="6066166" y="5125689"/>
              <a:ext cx="586323" cy="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7" name="타원 66"/>
            <p:cNvSpPr/>
            <p:nvPr/>
          </p:nvSpPr>
          <p:spPr bwMode="auto">
            <a:xfrm>
              <a:off x="899592" y="4653136"/>
              <a:ext cx="1368152" cy="1296144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dashDot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1053325" y="2873190"/>
              <a:ext cx="21483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 smtClean="0"/>
                <a:t>Proj</a:t>
              </a:r>
              <a:r>
                <a:rPr lang="en-US" altLang="ko-KR" dirty="0" smtClean="0"/>
                <a:t>. Management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827584" y="5658092"/>
              <a:ext cx="170912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Patent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en-US" altLang="ko-KR" b="1" dirty="0" smtClean="0">
                  <a:solidFill>
                    <a:srgbClr val="FF0000"/>
                  </a:solidFill>
                </a:rPr>
                <a:t>Reference </a:t>
              </a:r>
              <a:endParaRPr lang="ko-KR" alt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720726" y="3302800"/>
            <a:ext cx="1322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Contractor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442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BOND</a:t>
            </a:r>
            <a:endParaRPr lang="ko-KR" altLang="en-US" dirty="0" smtClean="0"/>
          </a:p>
        </p:txBody>
      </p:sp>
      <p:sp>
        <p:nvSpPr>
          <p:cNvPr id="1536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BIDDING GUARANTE BOND: 2-10% of Bid Price</a:t>
            </a:r>
            <a:endParaRPr lang="ko-KR" altLang="en-US" sz="2400" dirty="0" smtClean="0"/>
          </a:p>
          <a:p>
            <a:r>
              <a:rPr lang="en-US" altLang="ko-KR" sz="2400" dirty="0" smtClean="0"/>
              <a:t>PERFORMANCE BOND: Duty guarantee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of Contractor to Ordering Body,10-20% of contracted price</a:t>
            </a:r>
            <a:endParaRPr lang="ko-KR" altLang="en-US" sz="2400" dirty="0" smtClean="0"/>
          </a:p>
          <a:p>
            <a:r>
              <a:rPr lang="en-US" altLang="ko-KR" sz="2400" dirty="0" smtClean="0"/>
              <a:t>ADVANCE PAYMENT BOND/ REFUNDMENT BOND</a:t>
            </a:r>
          </a:p>
          <a:p>
            <a:r>
              <a:rPr lang="en-US" altLang="ko-KR" sz="2400" dirty="0" smtClean="0"/>
              <a:t>MAINTENANCE BOND: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10-20% of contracted </a:t>
            </a:r>
            <a:r>
              <a:rPr lang="en-US" altLang="ko-KR" sz="2400" dirty="0" smtClean="0"/>
              <a:t>price</a:t>
            </a:r>
            <a:endParaRPr lang="ko-KR" altLang="en-US" sz="2400" dirty="0" smtClean="0"/>
          </a:p>
          <a:p>
            <a:r>
              <a:rPr lang="en-US" altLang="ko-KR" sz="2400" dirty="0" smtClean="0"/>
              <a:t>RETENTION BOND/RETENTION MONEY BOND:</a:t>
            </a:r>
            <a:r>
              <a:rPr lang="ko-KR" altLang="en-US" sz="2400" dirty="0" smtClean="0"/>
              <a:t> </a:t>
            </a:r>
            <a:r>
              <a:rPr lang="en-US" altLang="ko-KR" sz="2400" dirty="0"/>
              <a:t>RETENTION MONEY </a:t>
            </a:r>
            <a:r>
              <a:rPr lang="en-US" altLang="ko-KR" sz="2400" dirty="0" smtClean="0"/>
              <a:t>for Secure of duty fulfillment, 5-10</a:t>
            </a:r>
            <a:r>
              <a:rPr lang="en-US" altLang="ko-KR" sz="2400" dirty="0"/>
              <a:t>% of contracted price</a:t>
            </a:r>
            <a:endParaRPr lang="ko-KR" altLang="en-US" sz="2400" dirty="0"/>
          </a:p>
          <a:p>
            <a:endParaRPr lang="ko-KR" altLang="en-US" sz="24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1249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 smtClean="0"/>
              <a:t>4. BASIC ENGINEERING DESIGN DATA(1)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968552"/>
          </a:xfrm>
        </p:spPr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BASIC ENGINEERING DESIGN </a:t>
            </a:r>
            <a:r>
              <a:rPr lang="en-US" altLang="ko-KR" dirty="0" smtClean="0">
                <a:solidFill>
                  <a:srgbClr val="FF0000"/>
                </a:solidFill>
              </a:rPr>
              <a:t>DATA (BEDD) CALCULATION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en-US" altLang="ko-KR" dirty="0" smtClean="0">
                <a:solidFill>
                  <a:srgbClr val="FF0000"/>
                </a:solidFill>
              </a:rPr>
              <a:t>PROCESS </a:t>
            </a:r>
            <a:r>
              <a:rPr lang="en-US" altLang="ko-KR" dirty="0">
                <a:solidFill>
                  <a:srgbClr val="FF0000"/>
                </a:solidFill>
              </a:rPr>
              <a:t>DESCRIPTION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PROCESS </a:t>
            </a:r>
            <a:r>
              <a:rPr lang="en-US" altLang="ko-KR" dirty="0">
                <a:solidFill>
                  <a:srgbClr val="FF0000"/>
                </a:solidFill>
              </a:rPr>
              <a:t>FLOW </a:t>
            </a:r>
            <a:r>
              <a:rPr lang="en-US" altLang="ko-KR" dirty="0" smtClean="0">
                <a:solidFill>
                  <a:srgbClr val="FF0000"/>
                </a:solidFill>
              </a:rPr>
              <a:t>DIAGRAM(PFD)</a:t>
            </a:r>
            <a:r>
              <a:rPr lang="en-US" altLang="ko-KR" dirty="0" smtClean="0"/>
              <a:t> W/ HEAT&amp;MATERIAL </a:t>
            </a:r>
            <a:r>
              <a:rPr lang="en-US" altLang="ko-KR" dirty="0"/>
              <a:t>BALANCE</a:t>
            </a:r>
          </a:p>
          <a:p>
            <a:r>
              <a:rPr lang="en-US" altLang="ko-KR" dirty="0" smtClean="0"/>
              <a:t>PIPING </a:t>
            </a:r>
            <a:r>
              <a:rPr lang="en-US" altLang="ko-KR" dirty="0"/>
              <a:t>&amp; INSTRUMENT DIAGRAM(P&amp;ID);FOR APPROVAL</a:t>
            </a:r>
          </a:p>
          <a:p>
            <a:r>
              <a:rPr lang="en-US" altLang="ko-KR" dirty="0" smtClean="0"/>
              <a:t>UTILITY </a:t>
            </a:r>
            <a:r>
              <a:rPr lang="en-US" altLang="ko-KR" dirty="0"/>
              <a:t>FLOW DIAGRAM(UFD</a:t>
            </a:r>
            <a:r>
              <a:rPr lang="en-US" altLang="ko-KR" dirty="0" smtClean="0"/>
              <a:t>)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39155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</a:t>
            </a:r>
            <a:r>
              <a:rPr lang="en-US" altLang="ko-KR" sz="3200" dirty="0" smtClean="0"/>
              <a:t>. BASIC ENGINEERING DESIGN DATA(2)</a:t>
            </a:r>
            <a:endParaRPr lang="ko-KR" altLang="en-US" sz="32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FF0000"/>
                </a:solidFill>
              </a:rPr>
              <a:t>EQUIPMENT DATA SHEET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PLOT </a:t>
            </a:r>
            <a:r>
              <a:rPr lang="en-US" altLang="ko-KR" dirty="0">
                <a:solidFill>
                  <a:srgbClr val="FF0000"/>
                </a:solidFill>
              </a:rPr>
              <a:t>PLAN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DUTY </a:t>
            </a:r>
            <a:r>
              <a:rPr lang="en-US" altLang="ko-KR" dirty="0">
                <a:solidFill>
                  <a:srgbClr val="FF0000"/>
                </a:solidFill>
              </a:rPr>
              <a:t>SPECIFICATION</a:t>
            </a:r>
          </a:p>
          <a:p>
            <a:r>
              <a:rPr lang="en-US" altLang="ko-KR" dirty="0" smtClean="0">
                <a:solidFill>
                  <a:srgbClr val="FF0000"/>
                </a:solidFill>
              </a:rPr>
              <a:t>EQUIPMENT </a:t>
            </a:r>
            <a:r>
              <a:rPr lang="en-US" altLang="ko-KR" dirty="0">
                <a:solidFill>
                  <a:srgbClr val="FF0000"/>
                </a:solidFill>
              </a:rPr>
              <a:t>LIST</a:t>
            </a:r>
          </a:p>
          <a:p>
            <a:r>
              <a:rPr lang="en-US" altLang="ko-KR" dirty="0" smtClean="0"/>
              <a:t>INSTRUMENT </a:t>
            </a:r>
            <a:r>
              <a:rPr lang="en-US" altLang="ko-KR" dirty="0"/>
              <a:t>PROCESS DATA SHEET</a:t>
            </a:r>
          </a:p>
          <a:p>
            <a:r>
              <a:rPr lang="en-US" altLang="ko-KR" dirty="0" smtClean="0"/>
              <a:t>LOGIC </a:t>
            </a:r>
            <a:r>
              <a:rPr lang="en-US" altLang="ko-KR" dirty="0"/>
              <a:t>DESCRIPTION</a:t>
            </a:r>
          </a:p>
          <a:p>
            <a:r>
              <a:rPr lang="en-US" altLang="ko-KR" dirty="0" smtClean="0"/>
              <a:t>SINGLE </a:t>
            </a:r>
            <a:r>
              <a:rPr lang="en-US" altLang="ko-KR" dirty="0"/>
              <a:t>LINE DIAGRAM</a:t>
            </a:r>
          </a:p>
          <a:p>
            <a:r>
              <a:rPr lang="en-US" altLang="ko-KR" dirty="0" smtClean="0"/>
              <a:t>SAFETY </a:t>
            </a:r>
            <a:r>
              <a:rPr lang="en-US" altLang="ko-KR" dirty="0"/>
              <a:t>REVIEW ; </a:t>
            </a:r>
            <a:r>
              <a:rPr lang="en-US" altLang="ko-KR" dirty="0" smtClean="0"/>
              <a:t>PRELIMINARY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31687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dirty="0"/>
              <a:t>4</a:t>
            </a:r>
            <a:r>
              <a:rPr lang="en-US" altLang="ko-KR" sz="4000" dirty="0" smtClean="0"/>
              <a:t>. BASIC ENGINEERING DATA(3)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HAZARDOUS </a:t>
            </a:r>
            <a:r>
              <a:rPr lang="en-US" altLang="ko-KR" dirty="0"/>
              <a:t>AREA CLASSIFICATION DRAWING</a:t>
            </a:r>
          </a:p>
          <a:p>
            <a:r>
              <a:rPr lang="en-US" altLang="ko-KR" dirty="0" smtClean="0"/>
              <a:t>CATALYST </a:t>
            </a:r>
            <a:r>
              <a:rPr lang="en-US" altLang="ko-KR" dirty="0"/>
              <a:t>&amp; CHEMICALS SUMMARY</a:t>
            </a:r>
          </a:p>
          <a:p>
            <a:r>
              <a:rPr lang="en-US" altLang="ko-KR" dirty="0" smtClean="0"/>
              <a:t>EFFLUENT </a:t>
            </a:r>
            <a:r>
              <a:rPr lang="en-US" altLang="ko-KR" dirty="0"/>
              <a:t>SUMMARY</a:t>
            </a:r>
          </a:p>
          <a:p>
            <a:r>
              <a:rPr lang="en-US" altLang="ko-KR" dirty="0" smtClean="0"/>
              <a:t>OPERATION </a:t>
            </a:r>
            <a:r>
              <a:rPr lang="en-US" altLang="ko-KR" dirty="0"/>
              <a:t>INSTRUMENT 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4331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/>
          <p:cNvSpPr>
            <a:spLocks noGrp="1"/>
          </p:cNvSpPr>
          <p:nvPr>
            <p:ph type="title"/>
          </p:nvPr>
        </p:nvSpPr>
        <p:spPr>
          <a:xfrm>
            <a:off x="179512" y="260350"/>
            <a:ext cx="8518401" cy="1143000"/>
          </a:xfrm>
        </p:spPr>
        <p:txBody>
          <a:bodyPr/>
          <a:lstStyle/>
          <a:p>
            <a:r>
              <a:rPr lang="en-US" altLang="ko-KR" sz="3200" dirty="0" smtClean="0"/>
              <a:t>4. BASIC ENGINEERING DESIGN DATA (4)</a:t>
            </a:r>
            <a:endParaRPr lang="ko-KR" altLang="en-US" sz="3200" dirty="0" smtClean="0"/>
          </a:p>
        </p:txBody>
      </p:sp>
      <p:sp>
        <p:nvSpPr>
          <p:cNvPr id="17411" name="내용 개체 틀 2"/>
          <p:cNvSpPr>
            <a:spLocks noGrp="1"/>
          </p:cNvSpPr>
          <p:nvPr>
            <p:ph idx="1"/>
          </p:nvPr>
        </p:nvSpPr>
        <p:spPr>
          <a:xfrm>
            <a:off x="468313" y="1124744"/>
            <a:ext cx="8229600" cy="5688632"/>
          </a:xfrm>
        </p:spPr>
        <p:txBody>
          <a:bodyPr/>
          <a:lstStyle/>
          <a:p>
            <a:r>
              <a:rPr lang="en-US" altLang="ko-KR" sz="2000" dirty="0" smtClean="0"/>
              <a:t>LOCATION OF PLANT SITE</a:t>
            </a:r>
          </a:p>
          <a:p>
            <a:r>
              <a:rPr lang="en-US" altLang="ko-KR" sz="2000" dirty="0" smtClean="0"/>
              <a:t>CODE AND STANDARDS</a:t>
            </a:r>
          </a:p>
          <a:p>
            <a:r>
              <a:rPr lang="en-US" altLang="ko-KR" sz="2000" dirty="0" smtClean="0"/>
              <a:t>GEOLOGICAL CONDITION: SITE ELEVATION/EARTHQUAKE</a:t>
            </a:r>
          </a:p>
          <a:p>
            <a:r>
              <a:rPr lang="en-US" altLang="ko-KR" sz="2000" dirty="0" smtClean="0"/>
              <a:t>CLIMATIC CONDITION: AIR TEMPERATURE/HUMIDITY/RAIN FALL/SNOWFALL/WIND/ BAROMETRIC PRESSURE ETC.</a:t>
            </a:r>
          </a:p>
          <a:p>
            <a:r>
              <a:rPr lang="en-US" altLang="ko-KR" sz="2000" dirty="0" smtClean="0"/>
              <a:t>PROCESS DESIGN BASIS : FEED/PRODUCT SPECIFICATION/CHEMICAL AND CATALYST/BATTERY LIMIT CONDITIONS/SYSTEM OF MEASUREMENTS/EQUIPMENT DESIGN REQUIREMENT/INSTRUMENT DESIGN REQUIREMENT/OTHER SPECIAL REQUIREMENT</a:t>
            </a:r>
          </a:p>
          <a:p>
            <a:r>
              <a:rPr lang="en-US" altLang="ko-KR" sz="2000" dirty="0" smtClean="0"/>
              <a:t>UTILITY CONDITIONS: WATER/STEAM AND CONDENSATE/ELECTRIC POWER/FUEL GAS AND OIL CONDITION/INERT GAS AND AIR CONDITION</a:t>
            </a:r>
          </a:p>
          <a:p>
            <a:r>
              <a:rPr lang="en-US" altLang="ko-KR" sz="2000" dirty="0" smtClean="0"/>
              <a:t>POLLUTANT AND ALLOWABLE LIMITS :WASTE EFFLUENT CONDITION/NOISE LIMITATION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Process Description</a:t>
            </a:r>
            <a:endParaRPr lang="ko-KR" altLang="en-US" smtClean="0"/>
          </a:p>
        </p:txBody>
      </p:sp>
      <p:sp>
        <p:nvSpPr>
          <p:cNvPr id="1843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Main</a:t>
            </a:r>
            <a:r>
              <a:rPr lang="ko-KR" altLang="en-US" dirty="0" smtClean="0"/>
              <a:t> </a:t>
            </a:r>
            <a:r>
              <a:rPr lang="en-US" altLang="ko-KR" dirty="0" smtClean="0"/>
              <a:t>PROCESS</a:t>
            </a:r>
            <a:r>
              <a:rPr lang="ko-KR" altLang="en-US" dirty="0" smtClean="0"/>
              <a:t> </a:t>
            </a:r>
            <a:r>
              <a:rPr lang="en-US" altLang="ko-KR" dirty="0" smtClean="0"/>
              <a:t>description, Use of main parts, DATA SHEET and Process conceptual</a:t>
            </a:r>
          </a:p>
          <a:p>
            <a:r>
              <a:rPr lang="en-US" altLang="ko-KR" dirty="0" smtClean="0"/>
              <a:t>Owner review and approval</a:t>
            </a:r>
          </a:p>
          <a:p>
            <a:r>
              <a:rPr lang="en-US" altLang="ko-KR" dirty="0" smtClean="0"/>
              <a:t>Provide information </a:t>
            </a:r>
            <a:r>
              <a:rPr lang="en-US" altLang="ko-KR" dirty="0"/>
              <a:t>of PROCESS PLANT to </a:t>
            </a:r>
            <a:r>
              <a:rPr lang="en-US" altLang="ko-KR" dirty="0" smtClean="0"/>
              <a:t>DETAIL ENGINEERING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Process</a:t>
            </a:r>
            <a:r>
              <a:rPr lang="ko-KR" altLang="en-US" smtClean="0"/>
              <a:t> </a:t>
            </a:r>
            <a:r>
              <a:rPr lang="en-US" altLang="ko-KR" smtClean="0"/>
              <a:t>Flow Diagram(PFD)</a:t>
            </a:r>
            <a:endParaRPr lang="ko-KR" altLang="en-US" smtClean="0"/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68313" y="1412875"/>
            <a:ext cx="8229600" cy="4525963"/>
          </a:xfrm>
        </p:spPr>
        <p:txBody>
          <a:bodyPr/>
          <a:lstStyle/>
          <a:p>
            <a:r>
              <a:rPr lang="en-US" altLang="ko-KR" dirty="0" smtClean="0"/>
              <a:t>PROCESS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FLOW SCHEME, HEAT &amp; MATERIAL BALANCE, OPERATING CONDITION</a:t>
            </a:r>
          </a:p>
          <a:p>
            <a:r>
              <a:rPr lang="en-US" altLang="ko-KR" dirty="0" smtClean="0"/>
              <a:t>Owner</a:t>
            </a:r>
            <a:r>
              <a:rPr lang="ko-KR" altLang="en-US" dirty="0" smtClean="0"/>
              <a:t> </a:t>
            </a:r>
            <a:r>
              <a:rPr lang="en-US" altLang="ko-KR" dirty="0" smtClean="0"/>
              <a:t>REVIEW, COMMENT and</a:t>
            </a:r>
            <a:r>
              <a:rPr lang="ko-KR" altLang="en-US" dirty="0" smtClean="0"/>
              <a:t> </a:t>
            </a:r>
            <a:r>
              <a:rPr lang="en-US" altLang="ko-KR" dirty="0" smtClean="0"/>
              <a:t>APPROVAL</a:t>
            </a:r>
          </a:p>
          <a:p>
            <a:pPr lvl="1"/>
            <a:r>
              <a:rPr lang="en-US" altLang="ko-KR" dirty="0" smtClean="0"/>
              <a:t>Flow of EQUIPMENT &amp; PROCESS Basic instrumentation and control</a:t>
            </a:r>
            <a:r>
              <a:rPr lang="ko-KR" altLang="en-US" dirty="0" smtClean="0"/>
              <a:t> </a:t>
            </a:r>
            <a:r>
              <a:rPr lang="en-US" altLang="ko-KR" dirty="0" smtClean="0"/>
              <a:t>SCHEME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Operating variables</a:t>
            </a:r>
            <a:endParaRPr lang="ko-KR" altLang="en-US" dirty="0" smtClean="0"/>
          </a:p>
          <a:p>
            <a:pPr lvl="1"/>
            <a:r>
              <a:rPr lang="en-US" altLang="ko-KR" dirty="0" smtClean="0"/>
              <a:t>STREAM NUMBER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en-US" altLang="ko-KR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EQUIPMENT DATA SHEET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 </a:t>
            </a:r>
            <a:r>
              <a:rPr lang="en-US" altLang="ko-KR" sz="2400" dirty="0"/>
              <a:t>PUMP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COMPRESSOR &amp; BLOWER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VESSEL &amp; TANK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SHELL AND TUBE HEAT EXCHANGER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AIR COOLER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COLUMN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FRACTIONATION TRAY LOADING DATA SHEET</a:t>
            </a:r>
          </a:p>
          <a:p>
            <a:r>
              <a:rPr lang="en-US" altLang="ko-KR" sz="2400" dirty="0" smtClean="0"/>
              <a:t> </a:t>
            </a:r>
            <a:r>
              <a:rPr lang="en-US" altLang="ko-KR" sz="2400" dirty="0"/>
              <a:t>FIRED HEATER DATA SHEET</a:t>
            </a:r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108101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PLOT PLAN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525962"/>
          </a:xfrm>
        </p:spPr>
        <p:txBody>
          <a:bodyPr/>
          <a:lstStyle/>
          <a:p>
            <a:r>
              <a:rPr lang="en-US" altLang="ko-KR" dirty="0" smtClean="0"/>
              <a:t>Planning and layout  of Mechanical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parts, Piping, Electricity </a:t>
            </a:r>
            <a:r>
              <a:rPr lang="en-US" altLang="ko-KR" dirty="0"/>
              <a:t>of PLANT </a:t>
            </a:r>
            <a:endParaRPr lang="en-US" altLang="ko-KR" dirty="0" smtClean="0"/>
          </a:p>
          <a:p>
            <a:r>
              <a:rPr lang="en-US" altLang="ko-KR" dirty="0" smtClean="0"/>
              <a:t>PLOT </a:t>
            </a:r>
            <a:r>
              <a:rPr lang="en-US" altLang="ko-KR" dirty="0"/>
              <a:t>PLAN </a:t>
            </a:r>
            <a:r>
              <a:rPr lang="en-US" altLang="ko-KR" dirty="0" smtClean="0"/>
              <a:t>consideration; Economy, Environment, Topography, future plan, Roads, Manufacturer, Efficiency, Safety, Easy maintenance, Compatibility with existing plant. </a:t>
            </a:r>
          </a:p>
          <a:p>
            <a:r>
              <a:rPr lang="en-US" altLang="ko-KR" dirty="0" smtClean="0"/>
              <a:t>PIPING ENGINEER Drawing, </a:t>
            </a:r>
            <a:r>
              <a:rPr lang="ko-KR" altLang="en-US" dirty="0" smtClean="0"/>
              <a:t> </a:t>
            </a:r>
            <a:r>
              <a:rPr lang="en-US" altLang="ko-KR" dirty="0"/>
              <a:t>PROCESS ENGINEER</a:t>
            </a:r>
            <a:r>
              <a:rPr lang="ko-KR" altLang="en-US" dirty="0"/>
              <a:t>가 </a:t>
            </a:r>
            <a:r>
              <a:rPr lang="en-US" altLang="ko-KR" dirty="0" smtClean="0"/>
              <a:t>COMMENT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4036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DUTY </a:t>
            </a:r>
            <a:r>
              <a:rPr lang="en-US" altLang="ko-KR" dirty="0" smtClean="0"/>
              <a:t>SPECIFICATION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340768"/>
            <a:ext cx="8229600" cy="5112568"/>
          </a:xfrm>
        </p:spPr>
        <p:txBody>
          <a:bodyPr/>
          <a:lstStyle/>
          <a:p>
            <a:r>
              <a:rPr lang="en-US" altLang="ko-KR" dirty="0" smtClean="0"/>
              <a:t>Purpose, </a:t>
            </a:r>
            <a:r>
              <a:rPr lang="en-US" altLang="ko-KR" dirty="0" err="1"/>
              <a:t>F</a:t>
            </a:r>
            <a:r>
              <a:rPr lang="en-US" altLang="ko-KR" dirty="0" err="1" smtClean="0"/>
              <a:t>unction,DUTY</a:t>
            </a:r>
            <a:r>
              <a:rPr lang="en-US" altLang="ko-KR" dirty="0"/>
              <a:t>, CAPACITY, </a:t>
            </a:r>
            <a:r>
              <a:rPr lang="en-US" altLang="ko-KR" dirty="0" smtClean="0"/>
              <a:t>Design and Operation Condition, GUARANTEE- </a:t>
            </a:r>
            <a:r>
              <a:rPr lang="en-US" altLang="ko-KR" dirty="0"/>
              <a:t>WATER TREATMENT SYSTEM</a:t>
            </a:r>
          </a:p>
          <a:p>
            <a:pPr lvl="1"/>
            <a:r>
              <a:rPr lang="en-US" altLang="ko-KR" dirty="0" smtClean="0"/>
              <a:t>STEAM </a:t>
            </a:r>
            <a:r>
              <a:rPr lang="en-US" altLang="ko-KR" dirty="0"/>
              <a:t>GENERATION SYSTEM</a:t>
            </a:r>
          </a:p>
          <a:p>
            <a:pPr lvl="1"/>
            <a:r>
              <a:rPr lang="en-US" altLang="ko-KR" dirty="0" smtClean="0"/>
              <a:t>COOLING </a:t>
            </a:r>
            <a:r>
              <a:rPr lang="en-US" altLang="ko-KR" dirty="0"/>
              <a:t>WATER SYSTEM</a:t>
            </a:r>
          </a:p>
          <a:p>
            <a:pPr lvl="1"/>
            <a:r>
              <a:rPr lang="en-US" altLang="ko-KR" dirty="0" smtClean="0"/>
              <a:t>AIR </a:t>
            </a:r>
            <a:r>
              <a:rPr lang="en-US" altLang="ko-KR" dirty="0"/>
              <a:t>COMPRESSION SYSTEM</a:t>
            </a:r>
          </a:p>
          <a:p>
            <a:pPr lvl="1"/>
            <a:r>
              <a:rPr lang="en-US" altLang="ko-KR" dirty="0" smtClean="0"/>
              <a:t>INERT </a:t>
            </a:r>
            <a:r>
              <a:rPr lang="en-US" altLang="ko-KR" dirty="0"/>
              <a:t>GAS GENERATION SYSTEM</a:t>
            </a:r>
          </a:p>
          <a:p>
            <a:pPr lvl="1"/>
            <a:r>
              <a:rPr lang="en-US" altLang="ko-KR" dirty="0" smtClean="0"/>
              <a:t>REFRIGERATION </a:t>
            </a:r>
            <a:r>
              <a:rPr lang="en-US" altLang="ko-KR" dirty="0"/>
              <a:t>SYSTEM</a:t>
            </a:r>
          </a:p>
          <a:p>
            <a:pPr lvl="1"/>
            <a:r>
              <a:rPr lang="en-US" altLang="ko-KR" dirty="0" smtClean="0"/>
              <a:t>FLARE </a:t>
            </a:r>
            <a:r>
              <a:rPr lang="en-US" altLang="ko-KR" dirty="0"/>
              <a:t>SYSTEM</a:t>
            </a:r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030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Supply scenario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779912" y="1517780"/>
            <a:ext cx="2016224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b="1" dirty="0" smtClean="0">
                <a:solidFill>
                  <a:schemeClr val="bg1"/>
                </a:solidFill>
              </a:rPr>
              <a:t>Employer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모서리가 둥근 직사각형 4"/>
          <p:cNvSpPr/>
          <p:nvPr/>
        </p:nvSpPr>
        <p:spPr bwMode="auto">
          <a:xfrm>
            <a:off x="1196008" y="2746467"/>
            <a:ext cx="266429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Invitation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to Proposal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 bwMode="auto">
          <a:xfrm>
            <a:off x="5256076" y="2746467"/>
            <a:ext cx="266429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Invitation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to Bid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8" name="모서리가 둥근 직사각형 7"/>
          <p:cNvSpPr/>
          <p:nvPr/>
        </p:nvSpPr>
        <p:spPr bwMode="auto">
          <a:xfrm>
            <a:off x="1973181" y="3717032"/>
            <a:ext cx="1107938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Proposal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6127086" y="3717032"/>
            <a:ext cx="922276" cy="57606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Bid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모서리가 둥근 직사각형 16"/>
          <p:cNvSpPr/>
          <p:nvPr/>
        </p:nvSpPr>
        <p:spPr bwMode="auto">
          <a:xfrm>
            <a:off x="1547664" y="4488802"/>
            <a:ext cx="1944216" cy="541603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Notice of award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9" name="직선 화살표 연결선 18"/>
          <p:cNvCxnSpPr>
            <a:stCxn id="8" idx="0"/>
            <a:endCxn id="5" idx="2"/>
          </p:cNvCxnSpPr>
          <p:nvPr/>
        </p:nvCxnSpPr>
        <p:spPr bwMode="auto">
          <a:xfrm flipV="1">
            <a:off x="2527150" y="3322531"/>
            <a:ext cx="1006" cy="394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1" name="꺾인 연결선 20"/>
          <p:cNvCxnSpPr>
            <a:stCxn id="5" idx="1"/>
            <a:endCxn id="17" idx="1"/>
          </p:cNvCxnSpPr>
          <p:nvPr/>
        </p:nvCxnSpPr>
        <p:spPr bwMode="auto">
          <a:xfrm rot="10800000" flipH="1" flipV="1">
            <a:off x="1196008" y="3034498"/>
            <a:ext cx="351656" cy="1725105"/>
          </a:xfrm>
          <a:prstGeom prst="bentConnector3">
            <a:avLst>
              <a:gd name="adj1" fmla="val -6500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3" name="직선 화살표 연결선 22"/>
          <p:cNvCxnSpPr>
            <a:stCxn id="9" idx="0"/>
            <a:endCxn id="7" idx="2"/>
          </p:cNvCxnSpPr>
          <p:nvPr/>
        </p:nvCxnSpPr>
        <p:spPr bwMode="auto">
          <a:xfrm flipV="1">
            <a:off x="6588224" y="3322531"/>
            <a:ext cx="0" cy="39450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꺾인 연결선 24"/>
          <p:cNvCxnSpPr>
            <a:stCxn id="7" idx="3"/>
            <a:endCxn id="26" idx="3"/>
          </p:cNvCxnSpPr>
          <p:nvPr/>
        </p:nvCxnSpPr>
        <p:spPr bwMode="auto">
          <a:xfrm flipH="1">
            <a:off x="7596335" y="3034499"/>
            <a:ext cx="324037" cy="1716244"/>
          </a:xfrm>
          <a:prstGeom prst="bentConnector3">
            <a:avLst>
              <a:gd name="adj1" fmla="val -7054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6" name="모서리가 둥근 직사각형 25"/>
          <p:cNvSpPr/>
          <p:nvPr/>
        </p:nvSpPr>
        <p:spPr bwMode="auto">
          <a:xfrm>
            <a:off x="5580112" y="4504971"/>
            <a:ext cx="2016223" cy="49154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Notice of award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8" name="모서리가 둥근 직사각형 27"/>
          <p:cNvSpPr/>
          <p:nvPr/>
        </p:nvSpPr>
        <p:spPr bwMode="auto">
          <a:xfrm>
            <a:off x="1547664" y="5354441"/>
            <a:ext cx="1944216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Commencement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36" name="모서리가 둥근 직사각형 35"/>
          <p:cNvSpPr/>
          <p:nvPr/>
        </p:nvSpPr>
        <p:spPr bwMode="auto">
          <a:xfrm>
            <a:off x="5508104" y="5354441"/>
            <a:ext cx="2160240" cy="50405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Commencement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49" name="직선 화살표 연결선 48"/>
          <p:cNvCxnSpPr>
            <a:stCxn id="17" idx="2"/>
            <a:endCxn id="28" idx="0"/>
          </p:cNvCxnSpPr>
          <p:nvPr/>
        </p:nvCxnSpPr>
        <p:spPr bwMode="auto">
          <a:xfrm>
            <a:off x="2519772" y="5030405"/>
            <a:ext cx="0" cy="3240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51" name="직선 화살표 연결선 50"/>
          <p:cNvCxnSpPr>
            <a:stCxn id="26" idx="2"/>
            <a:endCxn id="36" idx="0"/>
          </p:cNvCxnSpPr>
          <p:nvPr/>
        </p:nvCxnSpPr>
        <p:spPr bwMode="auto">
          <a:xfrm>
            <a:off x="6588224" y="4996515"/>
            <a:ext cx="0" cy="3579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꺾인 연결선 13"/>
          <p:cNvCxnSpPr>
            <a:stCxn id="4" idx="2"/>
            <a:endCxn id="5" idx="0"/>
          </p:cNvCxnSpPr>
          <p:nvPr/>
        </p:nvCxnSpPr>
        <p:spPr bwMode="auto">
          <a:xfrm rot="5400000">
            <a:off x="3331779" y="1290221"/>
            <a:ext cx="652623" cy="2259868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꺾인 연결선 15"/>
          <p:cNvCxnSpPr>
            <a:stCxn id="4" idx="2"/>
            <a:endCxn id="7" idx="0"/>
          </p:cNvCxnSpPr>
          <p:nvPr/>
        </p:nvCxnSpPr>
        <p:spPr bwMode="auto">
          <a:xfrm rot="16200000" flipH="1">
            <a:off x="5361813" y="1520055"/>
            <a:ext cx="652623" cy="180020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" name="TextBox 2"/>
          <p:cNvSpPr txBox="1"/>
          <p:nvPr/>
        </p:nvSpPr>
        <p:spPr>
          <a:xfrm>
            <a:off x="542341" y="1317535"/>
            <a:ext cx="2861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</a:t>
            </a:r>
            <a:r>
              <a:rPr lang="ko-KR" altLang="en-US" dirty="0" smtClean="0"/>
              <a:t>가 추상적</a:t>
            </a:r>
            <a:endParaRPr lang="en-US" altLang="ko-KR" dirty="0" smtClean="0"/>
          </a:p>
          <a:p>
            <a:r>
              <a:rPr lang="en-US" altLang="ko-KR" dirty="0" smtClean="0"/>
              <a:t>2MWe Electric-Biomass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90742" y="1425431"/>
            <a:ext cx="2688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Project</a:t>
            </a:r>
            <a:r>
              <a:rPr lang="ko-KR" altLang="en-US" dirty="0" smtClean="0"/>
              <a:t>가 구체적</a:t>
            </a:r>
            <a:endParaRPr lang="en-US" altLang="ko-KR" dirty="0" smtClean="0"/>
          </a:p>
          <a:p>
            <a:r>
              <a:rPr lang="en-US" altLang="ko-KR" dirty="0"/>
              <a:t>2</a:t>
            </a:r>
            <a:r>
              <a:rPr lang="en-US" altLang="ko-KR" dirty="0" smtClean="0"/>
              <a:t>MWe CFBC-Biomass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127871" y="6050195"/>
            <a:ext cx="69121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KIER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/>
        </p:nvSpPr>
        <p:spPr bwMode="auto">
          <a:xfrm>
            <a:off x="683568" y="1973860"/>
            <a:ext cx="3444303" cy="4047428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cxnSp>
        <p:nvCxnSpPr>
          <p:cNvPr id="18" name="꺾인 연결선 17"/>
          <p:cNvCxnSpPr>
            <a:stCxn id="6" idx="1"/>
            <a:endCxn id="28" idx="1"/>
          </p:cNvCxnSpPr>
          <p:nvPr/>
        </p:nvCxnSpPr>
        <p:spPr bwMode="auto">
          <a:xfrm rot="10800000">
            <a:off x="1547665" y="5606469"/>
            <a:ext cx="2580207" cy="628392"/>
          </a:xfrm>
          <a:prstGeom prst="bentConnector3">
            <a:avLst>
              <a:gd name="adj1" fmla="val 10886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꺾인 연결선 26"/>
          <p:cNvCxnSpPr>
            <a:stCxn id="6" idx="3"/>
            <a:endCxn id="36" idx="3"/>
          </p:cNvCxnSpPr>
          <p:nvPr/>
        </p:nvCxnSpPr>
        <p:spPr bwMode="auto">
          <a:xfrm flipV="1">
            <a:off x="4819086" y="5606469"/>
            <a:ext cx="2849258" cy="628392"/>
          </a:xfrm>
          <a:prstGeom prst="bentConnector3">
            <a:avLst>
              <a:gd name="adj1" fmla="val 108023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0" name="꺾인 연결선 29"/>
          <p:cNvCxnSpPr>
            <a:stCxn id="28" idx="3"/>
            <a:endCxn id="5" idx="3"/>
          </p:cNvCxnSpPr>
          <p:nvPr/>
        </p:nvCxnSpPr>
        <p:spPr bwMode="auto">
          <a:xfrm flipV="1">
            <a:off x="3491880" y="3034499"/>
            <a:ext cx="368424" cy="2571970"/>
          </a:xfrm>
          <a:prstGeom prst="bentConnector3">
            <a:avLst>
              <a:gd name="adj1" fmla="val 162048"/>
            </a:avLst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3" name="꺾인 연결선 32"/>
          <p:cNvCxnSpPr>
            <a:stCxn id="36" idx="1"/>
            <a:endCxn id="7" idx="1"/>
          </p:cNvCxnSpPr>
          <p:nvPr/>
        </p:nvCxnSpPr>
        <p:spPr bwMode="auto">
          <a:xfrm rot="10800000">
            <a:off x="5256076" y="3034499"/>
            <a:ext cx="252028" cy="2571970"/>
          </a:xfrm>
          <a:prstGeom prst="bentConnector3">
            <a:avLst>
              <a:gd name="adj1" fmla="val 190704"/>
            </a:avLst>
          </a:prstGeom>
          <a:solidFill>
            <a:schemeClr val="accent1"/>
          </a:solidFill>
          <a:ln w="762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" name="TextBox 9"/>
          <p:cNvSpPr txBox="1"/>
          <p:nvPr/>
        </p:nvSpPr>
        <p:spPr>
          <a:xfrm>
            <a:off x="4819086" y="6256927"/>
            <a:ext cx="373852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solidFill>
                  <a:srgbClr val="FF0000"/>
                </a:solidFill>
              </a:rPr>
              <a:t>Design, Engineering, Commissioning</a:t>
            </a:r>
            <a:endParaRPr lang="ko-KR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4968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EQUIPMENT </a:t>
            </a:r>
            <a:r>
              <a:rPr lang="en-US" altLang="ko-KR" dirty="0" smtClean="0"/>
              <a:t>LIST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All the EQUIPMENT </a:t>
            </a:r>
            <a:r>
              <a:rPr lang="en-US" altLang="ko-KR" dirty="0" smtClean="0"/>
              <a:t>in PROCESS</a:t>
            </a:r>
          </a:p>
          <a:p>
            <a:r>
              <a:rPr lang="en-US" altLang="ko-KR" dirty="0" smtClean="0"/>
              <a:t>Specification of each Unit is available in PLANT </a:t>
            </a:r>
            <a:r>
              <a:rPr lang="en-US" altLang="ko-KR" dirty="0"/>
              <a:t>PROPOSAL for COST ESTIMATION </a:t>
            </a:r>
            <a:endParaRPr lang="en-US" altLang="ko-KR" dirty="0" smtClean="0"/>
          </a:p>
          <a:p>
            <a:r>
              <a:rPr lang="en-US" altLang="ko-KR" dirty="0"/>
              <a:t>Detailed INFORMATION </a:t>
            </a:r>
            <a:r>
              <a:rPr lang="en-US" altLang="ko-KR" dirty="0" smtClean="0"/>
              <a:t> must be provided for Detailed Design and other JOB performance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570400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BASIC DESIGN(1)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rgbClr val="FF0000"/>
                </a:solidFill>
              </a:rPr>
              <a:t>PIPING </a:t>
            </a:r>
            <a:r>
              <a:rPr lang="en-US" altLang="ko-KR" sz="2400" dirty="0" smtClean="0">
                <a:solidFill>
                  <a:srgbClr val="FF0000"/>
                </a:solidFill>
              </a:rPr>
              <a:t>and</a:t>
            </a:r>
            <a:r>
              <a:rPr lang="ko-KR" altLang="en-US" sz="2400" dirty="0" smtClean="0">
                <a:solidFill>
                  <a:srgbClr val="FF0000"/>
                </a:solidFill>
              </a:rPr>
              <a:t> </a:t>
            </a:r>
            <a:r>
              <a:rPr lang="en-US" altLang="ko-KR" sz="2400" dirty="0">
                <a:solidFill>
                  <a:srgbClr val="FF0000"/>
                </a:solidFill>
              </a:rPr>
              <a:t>INSTRUMENT DIAGRAM(P&amp;ID); AFD</a:t>
            </a:r>
          </a:p>
          <a:p>
            <a:r>
              <a:rPr lang="en-US" altLang="ko-KR" sz="2400" dirty="0" smtClean="0"/>
              <a:t>UTILITY </a:t>
            </a:r>
            <a:r>
              <a:rPr lang="en-US" altLang="ko-KR" sz="2400" dirty="0"/>
              <a:t>P &amp; ID</a:t>
            </a:r>
          </a:p>
          <a:p>
            <a:r>
              <a:rPr lang="en-US" altLang="ko-KR" sz="2400" dirty="0" smtClean="0"/>
              <a:t>SHORT </a:t>
            </a:r>
            <a:r>
              <a:rPr lang="en-US" altLang="ko-KR" sz="2400" dirty="0"/>
              <a:t>SPEC. EQUIPMENT LIST</a:t>
            </a:r>
          </a:p>
          <a:p>
            <a:r>
              <a:rPr lang="en-US" altLang="ko-KR" sz="2400" dirty="0" smtClean="0"/>
              <a:t>FINALIZED </a:t>
            </a:r>
            <a:r>
              <a:rPr lang="en-US" altLang="ko-KR" sz="2400" dirty="0"/>
              <a:t>EQUIPMENT DATA SHEET</a:t>
            </a:r>
          </a:p>
          <a:p>
            <a:r>
              <a:rPr lang="en-US" altLang="ko-KR" sz="2400" dirty="0" smtClean="0"/>
              <a:t>UPDATED </a:t>
            </a:r>
            <a:r>
              <a:rPr lang="en-US" altLang="ko-KR" sz="2400" dirty="0"/>
              <a:t>PIPING MATERIAL SPEC.</a:t>
            </a:r>
          </a:p>
          <a:p>
            <a:r>
              <a:rPr lang="en-US" altLang="ko-KR" sz="2400" dirty="0" smtClean="0"/>
              <a:t>FINALIZED </a:t>
            </a:r>
            <a:r>
              <a:rPr lang="en-US" altLang="ko-KR" sz="2400" dirty="0"/>
              <a:t>PLOT PLAN</a:t>
            </a:r>
          </a:p>
          <a:p>
            <a:r>
              <a:rPr lang="en-US" altLang="ko-KR" sz="2400" dirty="0" smtClean="0"/>
              <a:t>PIPE </a:t>
            </a:r>
            <a:r>
              <a:rPr lang="en-US" altLang="ko-KR" sz="2400" dirty="0"/>
              <a:t>LINE TABLE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ko-KR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BASIC </a:t>
            </a:r>
            <a:r>
              <a:rPr lang="en-US" altLang="ko-KR" dirty="0"/>
              <a:t>DESIGN(2</a:t>
            </a:r>
            <a:r>
              <a:rPr lang="en-US" altLang="ko-KR" dirty="0" smtClean="0"/>
              <a:t>)</a:t>
            </a:r>
            <a:endParaRPr lang="ko-KR" altLang="en-US" dirty="0" smtClean="0"/>
          </a:p>
        </p:txBody>
      </p:sp>
      <p:sp>
        <p:nvSpPr>
          <p:cNvPr id="2150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FINALIZED </a:t>
            </a:r>
            <a:r>
              <a:rPr lang="en-US" altLang="ko-KR" sz="2400" dirty="0"/>
              <a:t>INSTRUMENT PROCESS DATA</a:t>
            </a:r>
          </a:p>
          <a:p>
            <a:r>
              <a:rPr lang="en-US" altLang="ko-KR" sz="2400" dirty="0" smtClean="0"/>
              <a:t>LOGIC </a:t>
            </a:r>
            <a:r>
              <a:rPr lang="en-US" altLang="ko-KR" sz="2400" dirty="0"/>
              <a:t>DIAGRAM</a:t>
            </a:r>
          </a:p>
          <a:p>
            <a:r>
              <a:rPr lang="en-US" altLang="ko-KR" sz="2400" dirty="0" smtClean="0"/>
              <a:t>UPDATED </a:t>
            </a:r>
            <a:r>
              <a:rPr lang="en-US" altLang="ko-KR" sz="2400" dirty="0"/>
              <a:t>SINGLE LINE DIAGRAM</a:t>
            </a:r>
          </a:p>
          <a:p>
            <a:r>
              <a:rPr lang="en-US" altLang="ko-KR" sz="2400" dirty="0" smtClean="0"/>
              <a:t>UPDATED </a:t>
            </a:r>
            <a:r>
              <a:rPr lang="en-US" altLang="ko-KR" sz="2400" dirty="0"/>
              <a:t>HAZARDOUS AREA CLASSIFICATION</a:t>
            </a:r>
          </a:p>
          <a:p>
            <a:r>
              <a:rPr lang="en-US" altLang="ko-KR" sz="2400" dirty="0" smtClean="0"/>
              <a:t>HYDRAULIC </a:t>
            </a:r>
            <a:r>
              <a:rPr lang="en-US" altLang="ko-KR" sz="2400" dirty="0"/>
              <a:t>CALCULATION FOR PUMP, REBOILER ETC.</a:t>
            </a:r>
          </a:p>
          <a:p>
            <a:r>
              <a:rPr lang="en-US" altLang="ko-KR" sz="2400" dirty="0" smtClean="0"/>
              <a:t>HAZOP </a:t>
            </a:r>
            <a:r>
              <a:rPr lang="en-US" altLang="ko-KR" sz="2400" dirty="0"/>
              <a:t>STUDY</a:t>
            </a:r>
          </a:p>
          <a:p>
            <a:r>
              <a:rPr lang="en-US" altLang="ko-KR" sz="2400" dirty="0" smtClean="0"/>
              <a:t>FINALIZED CHEMICALS </a:t>
            </a:r>
            <a:r>
              <a:rPr lang="en-US" altLang="ko-KR" sz="2400" dirty="0"/>
              <a:t>BASED ON RELEVANT VENDOR INFORMATION</a:t>
            </a:r>
          </a:p>
          <a:p>
            <a:endParaRPr lang="ko-KR" altLang="en-US" sz="2400" dirty="0" smtClean="0"/>
          </a:p>
          <a:p>
            <a:endParaRPr lang="ko-KR" altLang="en-US" sz="2400" dirty="0" smtClean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6</a:t>
            </a:r>
            <a:r>
              <a:rPr lang="en-US" altLang="ko-KR" dirty="0" smtClean="0"/>
              <a:t>. DETAIL DESIGN</a:t>
            </a:r>
          </a:p>
        </p:txBody>
      </p:sp>
      <p:sp>
        <p:nvSpPr>
          <p:cNvPr id="22531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 PIPING &amp;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INSTRUMENT DIAGRAM(P&amp;ID); AFC</a:t>
            </a:r>
          </a:p>
          <a:p>
            <a:r>
              <a:rPr lang="en-US" altLang="ko-KR" sz="2800" dirty="0" smtClean="0"/>
              <a:t>Construction diagram Specifications</a:t>
            </a:r>
          </a:p>
          <a:p>
            <a:r>
              <a:rPr lang="en-US" altLang="ko-KR" sz="2800" dirty="0" smtClean="0"/>
              <a:t>Drawing and Duty Specifications for procurement</a:t>
            </a:r>
          </a:p>
          <a:p>
            <a:r>
              <a:rPr lang="en-US" altLang="ko-KR" sz="2800" dirty="0" smtClean="0"/>
              <a:t>Quantity estimation for procurement</a:t>
            </a:r>
          </a:p>
          <a:p>
            <a:r>
              <a:rPr lang="en-US" altLang="ko-KR" sz="2800" dirty="0" smtClean="0"/>
              <a:t>Calculation Sheets</a:t>
            </a:r>
          </a:p>
          <a:p>
            <a:r>
              <a:rPr lang="en-US" altLang="ko-KR" sz="2800" dirty="0" smtClean="0"/>
              <a:t>Quantity estimation for construction</a:t>
            </a:r>
          </a:p>
          <a:p>
            <a:r>
              <a:rPr lang="en-US" altLang="ko-KR" sz="2800" dirty="0" smtClean="0"/>
              <a:t>Operation manual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smtClean="0"/>
              <a:t>PIPING &amp; INSTRUMENT DIAGRAM(P&amp;ID)</a:t>
            </a:r>
            <a:endParaRPr lang="ko-KR" altLang="en-US" sz="3200" smtClean="0"/>
          </a:p>
        </p:txBody>
      </p:sp>
      <p:sp>
        <p:nvSpPr>
          <p:cNvPr id="20483" name="내용 개체 틀 2"/>
          <p:cNvSpPr>
            <a:spLocks noGrp="1"/>
          </p:cNvSpPr>
          <p:nvPr>
            <p:ph idx="1"/>
          </p:nvPr>
        </p:nvSpPr>
        <p:spPr>
          <a:xfrm>
            <a:off x="468313" y="1268413"/>
            <a:ext cx="8229600" cy="5473700"/>
          </a:xfrm>
        </p:spPr>
        <p:txBody>
          <a:bodyPr/>
          <a:lstStyle/>
          <a:p>
            <a:r>
              <a:rPr lang="en-US" altLang="ko-KR" sz="2800" dirty="0" smtClean="0"/>
              <a:t>LEGEND &amp; SYMBOL</a:t>
            </a:r>
          </a:p>
          <a:p>
            <a:r>
              <a:rPr lang="en-US" altLang="ko-KR" sz="2800" dirty="0"/>
              <a:t>Specifications </a:t>
            </a:r>
            <a:r>
              <a:rPr lang="en-US" altLang="ko-KR" sz="2800" dirty="0" smtClean="0"/>
              <a:t>of All</a:t>
            </a:r>
            <a:r>
              <a:rPr lang="ko-KR" altLang="en-US" sz="2800" dirty="0" smtClean="0"/>
              <a:t> </a:t>
            </a:r>
            <a:r>
              <a:rPr lang="en-US" altLang="ko-KR" sz="2800" dirty="0"/>
              <a:t>PROCESS Mechanical Parts </a:t>
            </a:r>
            <a:r>
              <a:rPr lang="en-US" altLang="ko-KR" sz="2800" dirty="0" smtClean="0"/>
              <a:t>including STAND-BY Parts</a:t>
            </a:r>
            <a:endParaRPr lang="ko-KR" altLang="en-US" sz="2800" dirty="0" smtClean="0"/>
          </a:p>
          <a:p>
            <a:r>
              <a:rPr lang="en-US" altLang="ko-KR" sz="2800" dirty="0" smtClean="0"/>
              <a:t>PIPE, DUTY,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SIZE and 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MATERIAL SPECIFICATION</a:t>
            </a:r>
          </a:p>
          <a:p>
            <a:r>
              <a:rPr lang="en-US" altLang="ko-KR" sz="2800" dirty="0" smtClean="0"/>
              <a:t>All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VALVE and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DAMPER</a:t>
            </a:r>
          </a:p>
          <a:p>
            <a:r>
              <a:rPr lang="en-US" altLang="ko-KR" sz="2800" dirty="0" smtClean="0"/>
              <a:t>All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EQUIPMENT/INSTRUMENT/LINE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NUMBER</a:t>
            </a:r>
          </a:p>
          <a:p>
            <a:r>
              <a:rPr lang="en-US" altLang="ko-KR" sz="2800" dirty="0" smtClean="0"/>
              <a:t>FLOW DIRECTION</a:t>
            </a:r>
          </a:p>
          <a:p>
            <a:r>
              <a:rPr lang="en-US" altLang="ko-KR" sz="2800" dirty="0" smtClean="0"/>
              <a:t>Piping Material, INSULATION, HEAT TRACING</a:t>
            </a:r>
            <a:endParaRPr lang="ko-KR" altLang="en-US" sz="2800" dirty="0" smtClean="0"/>
          </a:p>
          <a:p>
            <a:r>
              <a:rPr lang="en-US" altLang="ko-KR" sz="2800" dirty="0" smtClean="0"/>
              <a:t>Design specification of piping and instrumentation</a:t>
            </a:r>
            <a:endParaRPr lang="ko-KR" altLang="en-US" sz="2800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/>
          <a:lstStyle/>
          <a:p>
            <a:r>
              <a:rPr lang="en-US" altLang="ko-KR" sz="4000" dirty="0"/>
              <a:t>PROCESS INFORMATION FOR PIPING AND </a:t>
            </a:r>
            <a:r>
              <a:rPr lang="en-US" altLang="ko-KR" sz="4000" dirty="0" smtClean="0"/>
              <a:t>INSTRUMENT</a:t>
            </a:r>
            <a:endParaRPr lang="ko-KR" altLang="en-US" sz="40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INSTRUMENT </a:t>
            </a:r>
            <a:r>
              <a:rPr lang="en-US" altLang="ko-KR" sz="2400" dirty="0"/>
              <a:t>PROCESS DATA SHEET</a:t>
            </a:r>
          </a:p>
          <a:p>
            <a:pPr lvl="1"/>
            <a:r>
              <a:rPr lang="en-US" altLang="ko-KR" sz="2000" dirty="0" smtClean="0"/>
              <a:t>CONTROL </a:t>
            </a:r>
            <a:r>
              <a:rPr lang="en-US" altLang="ko-KR" sz="2000" dirty="0"/>
              <a:t>VALVE DATA SHEET</a:t>
            </a:r>
          </a:p>
          <a:p>
            <a:pPr lvl="1"/>
            <a:r>
              <a:rPr lang="en-US" altLang="ko-KR" sz="2000" dirty="0" smtClean="0"/>
              <a:t>FLOW/LIQUID/LEVEL/TEMPERATURE/PRESSURE/INSTRUMENTATION</a:t>
            </a:r>
            <a:endParaRPr lang="en-US" altLang="ko-KR" sz="2000" dirty="0"/>
          </a:p>
          <a:p>
            <a:pPr lvl="1"/>
            <a:r>
              <a:rPr lang="en-US" altLang="ko-KR" sz="2000" dirty="0" smtClean="0"/>
              <a:t>PROCESS </a:t>
            </a:r>
            <a:r>
              <a:rPr lang="en-US" altLang="ko-KR" sz="2000" dirty="0"/>
              <a:t>ANALYZER SPECIFICATION</a:t>
            </a:r>
          </a:p>
          <a:p>
            <a:pPr lvl="1"/>
            <a:r>
              <a:rPr lang="en-US" altLang="ko-KR" sz="2000" dirty="0" smtClean="0"/>
              <a:t>ALARMS </a:t>
            </a:r>
            <a:r>
              <a:rPr lang="en-US" altLang="ko-KR" sz="2000" dirty="0"/>
              <a:t>AND PROTECTIVE SYSTEM</a:t>
            </a:r>
          </a:p>
          <a:p>
            <a:pPr lvl="1"/>
            <a:r>
              <a:rPr lang="en-US" altLang="ko-KR" sz="2000" dirty="0" smtClean="0"/>
              <a:t>PRESSURE </a:t>
            </a:r>
            <a:r>
              <a:rPr lang="en-US" altLang="ko-KR" sz="2000" dirty="0"/>
              <a:t>RELIEF DEVICE DATA SHEET</a:t>
            </a:r>
          </a:p>
          <a:p>
            <a:r>
              <a:rPr lang="en-US" altLang="ko-KR" sz="2400" dirty="0" smtClean="0"/>
              <a:t>PIPELINE </a:t>
            </a:r>
            <a:r>
              <a:rPr lang="en-US" altLang="ko-KR" sz="2400" dirty="0"/>
              <a:t>DESIGNATION TABLE</a:t>
            </a:r>
          </a:p>
          <a:p>
            <a:pPr lvl="1"/>
            <a:r>
              <a:rPr lang="en-US" altLang="ko-KR" sz="2000" dirty="0" smtClean="0"/>
              <a:t>INSULATION and</a:t>
            </a:r>
            <a:r>
              <a:rPr lang="ko-KR" altLang="en-US" sz="2000" dirty="0" smtClean="0"/>
              <a:t> </a:t>
            </a:r>
            <a:r>
              <a:rPr lang="en-US" altLang="ko-KR" sz="2000" dirty="0"/>
              <a:t>HEAT TRACING 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PWHT </a:t>
            </a:r>
          </a:p>
          <a:p>
            <a:pPr lvl="1"/>
            <a:r>
              <a:rPr lang="en-US" altLang="ko-KR" sz="2000" dirty="0" smtClean="0"/>
              <a:t>Operation and Design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conditions</a:t>
            </a:r>
            <a:endParaRPr lang="ko-KR" altLang="en-US" sz="2000" dirty="0"/>
          </a:p>
          <a:p>
            <a:endParaRPr lang="ko-KR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210190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SAFETY ANALYSIS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HAZOP </a:t>
            </a:r>
            <a:r>
              <a:rPr lang="en-US" altLang="ko-KR" dirty="0" smtClean="0"/>
              <a:t>STUDY(</a:t>
            </a:r>
            <a:r>
              <a:rPr lang="en-US" altLang="ko-KR" dirty="0"/>
              <a:t>HAZARD AND OPERABILITY </a:t>
            </a:r>
            <a:r>
              <a:rPr lang="en-US" altLang="ko-KR" dirty="0" smtClean="0"/>
              <a:t>STUDY)</a:t>
            </a:r>
            <a:endParaRPr lang="en-US" altLang="ko-KR" dirty="0"/>
          </a:p>
          <a:p>
            <a:r>
              <a:rPr lang="en-US" altLang="ko-KR" dirty="0" smtClean="0"/>
              <a:t>Fire and Explosion Simulation</a:t>
            </a:r>
            <a:endParaRPr lang="en-US" altLang="ko-KR" dirty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765024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/>
              <a:t>7</a:t>
            </a:r>
            <a:r>
              <a:rPr lang="en-US" altLang="ko-KR" sz="3600" dirty="0" smtClean="0"/>
              <a:t>. </a:t>
            </a:r>
            <a:r>
              <a:rPr lang="en-US" altLang="ko-KR" sz="3600" dirty="0"/>
              <a:t>Procurement and </a:t>
            </a:r>
            <a:r>
              <a:rPr lang="en-US" altLang="ko-KR" sz="3600" dirty="0" smtClean="0"/>
              <a:t>Manufacturing</a:t>
            </a:r>
            <a:endParaRPr lang="ko-KR" altLang="en-US" sz="3600" dirty="0" smtClean="0"/>
          </a:p>
        </p:txBody>
      </p:sp>
      <p:sp>
        <p:nvSpPr>
          <p:cNvPr id="2560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PURCHASING</a:t>
            </a:r>
          </a:p>
          <a:p>
            <a:r>
              <a:rPr lang="en-US" altLang="ko-KR" dirty="0" smtClean="0"/>
              <a:t>EXPEDITING</a:t>
            </a:r>
          </a:p>
          <a:p>
            <a:r>
              <a:rPr lang="en-US" altLang="ko-KR" dirty="0" smtClean="0"/>
              <a:t>INSPECTION</a:t>
            </a:r>
          </a:p>
          <a:p>
            <a:r>
              <a:rPr lang="en-US" altLang="ko-KR" dirty="0" smtClean="0"/>
              <a:t>TRANSPORTATION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Procurement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Market research</a:t>
            </a:r>
            <a:endParaRPr lang="ko-KR" altLang="en-US" sz="2800" dirty="0"/>
          </a:p>
          <a:p>
            <a:r>
              <a:rPr lang="en-US" altLang="ko-KR" sz="2800" dirty="0" smtClean="0"/>
              <a:t>Analysis of VENDOR</a:t>
            </a:r>
            <a:r>
              <a:rPr lang="ko-KR" altLang="en-US" sz="2800" dirty="0" smtClean="0"/>
              <a:t> </a:t>
            </a:r>
            <a:r>
              <a:rPr lang="en-US" altLang="ko-KR" sz="2800" dirty="0" smtClean="0"/>
              <a:t>data</a:t>
            </a:r>
            <a:endParaRPr lang="ko-KR" altLang="en-US" sz="2800" dirty="0"/>
          </a:p>
          <a:p>
            <a:r>
              <a:rPr lang="en-US" altLang="ko-KR" sz="2800" dirty="0" smtClean="0"/>
              <a:t>Supply procedure</a:t>
            </a:r>
            <a:endParaRPr lang="ko-KR" altLang="en-US" sz="2800" dirty="0"/>
          </a:p>
          <a:p>
            <a:r>
              <a:rPr lang="en-US" altLang="ko-KR" sz="2800" dirty="0" smtClean="0"/>
              <a:t>REQUEST </a:t>
            </a:r>
            <a:r>
              <a:rPr lang="en-US" altLang="ko-KR" sz="2800" dirty="0"/>
              <a:t>FOR </a:t>
            </a:r>
            <a:r>
              <a:rPr lang="en-US" altLang="ko-KR" sz="2800" dirty="0" smtClean="0"/>
              <a:t>QUOTATION</a:t>
            </a:r>
          </a:p>
          <a:p>
            <a:r>
              <a:rPr lang="en-US" altLang="ko-KR" sz="2800" dirty="0" smtClean="0"/>
              <a:t>INQUIRY DOCUMENTS</a:t>
            </a:r>
            <a:endParaRPr lang="ko-KR" altLang="en-US" sz="2800" dirty="0"/>
          </a:p>
          <a:p>
            <a:r>
              <a:rPr lang="en-US" altLang="ko-KR" sz="2800" dirty="0" smtClean="0"/>
              <a:t>Evaluation of Quotation and Documents</a:t>
            </a:r>
            <a:endParaRPr lang="ko-KR" altLang="en-US" sz="2800" dirty="0"/>
          </a:p>
          <a:p>
            <a:r>
              <a:rPr lang="en-US" altLang="ko-KR" sz="2800" dirty="0" smtClean="0"/>
              <a:t>NEGOTIATION</a:t>
            </a:r>
            <a:endParaRPr lang="ko-KR" altLang="en-US" sz="2800" dirty="0"/>
          </a:p>
          <a:p>
            <a:r>
              <a:rPr lang="en-US" altLang="ko-KR" sz="2800" dirty="0" smtClean="0"/>
              <a:t>Order/Contract</a:t>
            </a:r>
            <a:endParaRPr lang="ko-KR" altLang="en-US" sz="2800" dirty="0"/>
          </a:p>
          <a:p>
            <a:r>
              <a:rPr lang="en-US" altLang="ko-KR" sz="2800" dirty="0" smtClean="0"/>
              <a:t>Payment of Price</a:t>
            </a:r>
            <a:endParaRPr lang="ko-KR" altLang="en-US" sz="2800" dirty="0"/>
          </a:p>
          <a:p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829246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</a:t>
            </a:r>
            <a:r>
              <a:rPr lang="en-US" altLang="ko-KR" dirty="0" smtClean="0"/>
              <a:t>. construction</a:t>
            </a:r>
            <a:endParaRPr lang="ko-KR" altLang="en-US" dirty="0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Construction management</a:t>
            </a:r>
          </a:p>
          <a:p>
            <a:pPr>
              <a:defRPr/>
            </a:pPr>
            <a:r>
              <a:rPr lang="en-US" altLang="ko-KR" dirty="0" smtClean="0"/>
              <a:t>Materials management</a:t>
            </a:r>
            <a:endParaRPr lang="ko-KR" altLang="en-US" dirty="0"/>
          </a:p>
          <a:p>
            <a:pPr marL="0" indent="0">
              <a:buFont typeface="Wingdings 2" pitchFamily="18" charset="2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Deliverables</a:t>
            </a:r>
            <a:endParaRPr lang="ko-KR" altLang="en-US" dirty="0"/>
          </a:p>
        </p:txBody>
      </p:sp>
      <p:graphicFrame>
        <p:nvGraphicFramePr>
          <p:cNvPr id="4" name="다이어그램 3"/>
          <p:cNvGraphicFramePr/>
          <p:nvPr>
            <p:extLst>
              <p:ext uri="{D42A27DB-BD31-4B8C-83A1-F6EECF244321}">
                <p14:modId xmlns:p14="http://schemas.microsoft.com/office/powerpoint/2010/main" val="1843926884"/>
              </p:ext>
            </p:extLst>
          </p:nvPr>
        </p:nvGraphicFramePr>
        <p:xfrm>
          <a:off x="442790" y="1207477"/>
          <a:ext cx="8258419" cy="44430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331640" y="4581128"/>
            <a:ext cx="2521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Basic</a:t>
            </a:r>
            <a:r>
              <a:rPr lang="ko-KR" altLang="en-US" dirty="0"/>
              <a:t> </a:t>
            </a:r>
            <a:r>
              <a:rPr lang="en-US" altLang="ko-KR" dirty="0" smtClean="0"/>
              <a:t>Design by</a:t>
            </a:r>
            <a:r>
              <a:rPr lang="ko-KR" altLang="en-US" dirty="0" smtClean="0"/>
              <a:t> </a:t>
            </a:r>
            <a:r>
              <a:rPr lang="en-US" altLang="ko-KR" dirty="0" smtClean="0"/>
              <a:t>KIER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80367" y="1794748"/>
            <a:ext cx="4289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KIER Involved in yellow colored block </a:t>
            </a:r>
            <a:endParaRPr lang="ko-KR" altLang="en-US" dirty="0"/>
          </a:p>
        </p:txBody>
      </p:sp>
      <p:cxnSp>
        <p:nvCxnSpPr>
          <p:cNvPr id="7" name="직선 화살표 연결선 6"/>
          <p:cNvCxnSpPr>
            <a:stCxn id="5" idx="2"/>
          </p:cNvCxnSpPr>
          <p:nvPr/>
        </p:nvCxnSpPr>
        <p:spPr bwMode="auto">
          <a:xfrm flipH="1">
            <a:off x="1763688" y="2164080"/>
            <a:ext cx="1161658" cy="184098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98160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Construction 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556792"/>
            <a:ext cx="8229600" cy="4525962"/>
          </a:xfrm>
        </p:spPr>
        <p:txBody>
          <a:bodyPr/>
          <a:lstStyle/>
          <a:p>
            <a:r>
              <a:rPr lang="en-US" altLang="ko-KR" sz="2000" dirty="0" smtClean="0"/>
              <a:t>Organization of field management team</a:t>
            </a:r>
            <a:endParaRPr lang="ko-KR" altLang="en-US" sz="2000" dirty="0"/>
          </a:p>
          <a:p>
            <a:r>
              <a:rPr lang="en-US" altLang="ko-KR" sz="2000" dirty="0" smtClean="0"/>
              <a:t>Construction and</a:t>
            </a:r>
            <a:r>
              <a:rPr lang="ko-KR" altLang="en-US" sz="2000" dirty="0" smtClean="0"/>
              <a:t> </a:t>
            </a:r>
            <a:r>
              <a:rPr lang="en-US" altLang="ko-KR" sz="2000" dirty="0" smtClean="0"/>
              <a:t>Manpower planning</a:t>
            </a:r>
            <a:endParaRPr lang="ko-KR" altLang="en-US" sz="2000" dirty="0"/>
          </a:p>
          <a:p>
            <a:r>
              <a:rPr lang="en-US" altLang="ko-KR" sz="2000" dirty="0" smtClean="0"/>
              <a:t>Process planning and management</a:t>
            </a:r>
            <a:endParaRPr lang="ko-KR" altLang="en-US" sz="2000" dirty="0"/>
          </a:p>
          <a:p>
            <a:r>
              <a:rPr lang="en-US" altLang="ko-KR" sz="2000" dirty="0" smtClean="0"/>
              <a:t>Working budget management</a:t>
            </a:r>
            <a:endParaRPr lang="ko-KR" altLang="en-US" sz="2000" dirty="0"/>
          </a:p>
          <a:p>
            <a:r>
              <a:rPr lang="en-US" altLang="ko-KR" sz="2000" dirty="0" smtClean="0"/>
              <a:t>Building work</a:t>
            </a:r>
            <a:endParaRPr lang="ko-KR" altLang="en-US" sz="2000" dirty="0"/>
          </a:p>
          <a:p>
            <a:r>
              <a:rPr lang="en-US" altLang="ko-KR" sz="2000" dirty="0" smtClean="0"/>
              <a:t>Equipment utilization and management</a:t>
            </a:r>
            <a:endParaRPr lang="ko-KR" altLang="en-US" sz="2000" dirty="0"/>
          </a:p>
          <a:p>
            <a:r>
              <a:rPr lang="en-US" altLang="ko-KR" sz="2000" dirty="0" smtClean="0"/>
              <a:t>Construction method</a:t>
            </a:r>
            <a:endParaRPr lang="ko-KR" altLang="en-US" sz="2000" dirty="0"/>
          </a:p>
          <a:p>
            <a:r>
              <a:rPr lang="en-US" altLang="ko-KR" sz="2000" dirty="0" smtClean="0"/>
              <a:t>Quality control</a:t>
            </a:r>
            <a:endParaRPr lang="ko-KR" altLang="en-US" sz="2000" dirty="0"/>
          </a:p>
          <a:p>
            <a:r>
              <a:rPr lang="en-US" altLang="ko-KR" sz="2000" dirty="0" smtClean="0"/>
              <a:t>Labor control</a:t>
            </a:r>
            <a:endParaRPr lang="ko-KR" altLang="en-US" sz="2000" dirty="0"/>
          </a:p>
          <a:p>
            <a:r>
              <a:rPr lang="en-US" altLang="ko-KR" sz="2000" dirty="0" smtClean="0"/>
              <a:t>Sub-vendor control</a:t>
            </a:r>
            <a:endParaRPr lang="ko-KR" altLang="en-US" sz="2000" dirty="0"/>
          </a:p>
          <a:p>
            <a:r>
              <a:rPr lang="en-US" altLang="ko-KR" sz="2000" dirty="0" smtClean="0"/>
              <a:t>Health and Safety control</a:t>
            </a:r>
            <a:endParaRPr lang="ko-KR" altLang="en-US" sz="2000" dirty="0"/>
          </a:p>
          <a:p>
            <a:r>
              <a:rPr lang="en-US" altLang="ko-KR" sz="2000" dirty="0" smtClean="0"/>
              <a:t>Communication with ordering organization</a:t>
            </a:r>
            <a:endParaRPr lang="ko-KR" altLang="en-US" sz="2000" dirty="0"/>
          </a:p>
          <a:p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687688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Materials </a:t>
            </a:r>
            <a:r>
              <a:rPr lang="en-US" altLang="ko-KR" dirty="0" smtClean="0"/>
              <a:t>management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484784"/>
            <a:ext cx="8229600" cy="4824536"/>
          </a:xfrm>
        </p:spPr>
        <p:txBody>
          <a:bodyPr/>
          <a:lstStyle/>
          <a:p>
            <a:r>
              <a:rPr lang="en-US" altLang="ko-KR" sz="2400" dirty="0" smtClean="0"/>
              <a:t>Material planning</a:t>
            </a:r>
            <a:endParaRPr lang="ko-KR" altLang="en-US" sz="2400" dirty="0"/>
          </a:p>
          <a:p>
            <a:r>
              <a:rPr lang="en-US" altLang="ko-KR" sz="2400" dirty="0" smtClean="0"/>
              <a:t>Necessary quantity &amp; receiving schedule</a:t>
            </a:r>
          </a:p>
          <a:p>
            <a:r>
              <a:rPr lang="en-US" altLang="ko-KR" sz="2400" dirty="0" smtClean="0"/>
              <a:t>Custom and inland transportation</a:t>
            </a:r>
            <a:endParaRPr lang="ko-KR" altLang="en-US" sz="2400" dirty="0"/>
          </a:p>
          <a:p>
            <a:r>
              <a:rPr lang="en-US" altLang="ko-KR" sz="2400" dirty="0" smtClean="0"/>
              <a:t>Ware house/yard storage and their security</a:t>
            </a:r>
            <a:endParaRPr lang="ko-KR" altLang="en-US" sz="2400" dirty="0"/>
          </a:p>
          <a:p>
            <a:r>
              <a:rPr lang="en-US" altLang="ko-KR" sz="2400" dirty="0" smtClean="0"/>
              <a:t>Inspection</a:t>
            </a:r>
            <a:endParaRPr lang="ko-KR" altLang="en-US" sz="2400" dirty="0"/>
          </a:p>
          <a:p>
            <a:r>
              <a:rPr lang="en-US" altLang="ko-KR" sz="2400" dirty="0" smtClean="0"/>
              <a:t>Material transaction book</a:t>
            </a:r>
            <a:endParaRPr lang="ko-KR" altLang="en-US" sz="2400" dirty="0"/>
          </a:p>
          <a:p>
            <a:r>
              <a:rPr lang="en-US" altLang="ko-KR" sz="2400" dirty="0" smtClean="0"/>
              <a:t>Inventory control</a:t>
            </a:r>
            <a:endParaRPr lang="ko-KR" altLang="en-US" sz="2400" dirty="0"/>
          </a:p>
          <a:p>
            <a:r>
              <a:rPr lang="en-US" altLang="ko-KR" sz="2400" dirty="0" smtClean="0"/>
              <a:t>Insurance claim for damage/theft during transaction and storage</a:t>
            </a:r>
            <a:endParaRPr lang="ko-KR" altLang="en-US" sz="2400" dirty="0"/>
          </a:p>
          <a:p>
            <a:r>
              <a:rPr lang="en-US" altLang="ko-KR" sz="2400" dirty="0" smtClean="0"/>
              <a:t>Prediction of material and spares</a:t>
            </a:r>
          </a:p>
          <a:p>
            <a:r>
              <a:rPr lang="en-US" altLang="ko-KR" sz="2400" dirty="0" smtClean="0"/>
              <a:t>List up of excess material and its disposal</a:t>
            </a:r>
            <a:endParaRPr lang="ko-KR" altLang="en-US" sz="2400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8305674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9</a:t>
            </a:r>
            <a:r>
              <a:rPr lang="en-US" altLang="ko-KR" dirty="0" smtClean="0"/>
              <a:t>. Commissioning</a:t>
            </a:r>
            <a:endParaRPr lang="ko-KR" altLang="en-US" dirty="0" smtClean="0"/>
          </a:p>
        </p:txBody>
      </p:sp>
      <p:sp>
        <p:nvSpPr>
          <p:cNvPr id="27651" name="내용 개체 틀 2"/>
          <p:cNvSpPr>
            <a:spLocks noGrp="1"/>
          </p:cNvSpPr>
          <p:nvPr>
            <p:ph idx="1"/>
          </p:nvPr>
        </p:nvSpPr>
        <p:spPr>
          <a:xfrm>
            <a:off x="467544" y="1700808"/>
            <a:ext cx="8229600" cy="4535834"/>
          </a:xfrm>
        </p:spPr>
        <p:txBody>
          <a:bodyPr/>
          <a:lstStyle/>
          <a:p>
            <a:r>
              <a:rPr lang="en-US" altLang="ko-KR" sz="2400" dirty="0"/>
              <a:t>PRECOMM`G &amp; COMM`G PLAN</a:t>
            </a:r>
          </a:p>
          <a:p>
            <a:r>
              <a:rPr lang="en-US" altLang="ko-KR" sz="2400" dirty="0"/>
              <a:t>TRAINING PROGRAM</a:t>
            </a:r>
          </a:p>
          <a:p>
            <a:r>
              <a:rPr lang="en-US" altLang="ko-KR" sz="2400" dirty="0"/>
              <a:t>PRE COMMISSIONING ACTIVITIES</a:t>
            </a:r>
          </a:p>
          <a:p>
            <a:r>
              <a:rPr lang="en-US" altLang="ko-KR" sz="2400" dirty="0"/>
              <a:t>COMMISSIONING ACTIVITIES</a:t>
            </a:r>
          </a:p>
          <a:p>
            <a:r>
              <a:rPr lang="en-US" altLang="ko-KR" sz="2400" dirty="0" smtClean="0"/>
              <a:t>SYSTEM</a:t>
            </a:r>
            <a:r>
              <a:rPr lang="ko-KR" altLang="en-US" sz="2400" dirty="0"/>
              <a:t> </a:t>
            </a:r>
            <a:r>
              <a:rPr lang="en-US" altLang="ko-KR" sz="2400" dirty="0" smtClean="0"/>
              <a:t>Check up</a:t>
            </a:r>
            <a:endParaRPr lang="ko-KR" altLang="en-US" sz="2400" dirty="0"/>
          </a:p>
          <a:p>
            <a:r>
              <a:rPr lang="en-US" altLang="ko-KR" sz="2400" dirty="0"/>
              <a:t>UTILITY &amp; OFF-SITE AND AUXILIARY </a:t>
            </a:r>
            <a:r>
              <a:rPr lang="en-US" altLang="ko-KR" sz="2400" dirty="0" smtClean="0"/>
              <a:t>SYSTEM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Test and Operation</a:t>
            </a:r>
            <a:endParaRPr lang="ko-KR" altLang="en-US" sz="2400" dirty="0"/>
          </a:p>
          <a:p>
            <a:r>
              <a:rPr lang="en-US" altLang="ko-KR" sz="2400" dirty="0"/>
              <a:t>MOCK OPERATION</a:t>
            </a:r>
          </a:p>
          <a:p>
            <a:r>
              <a:rPr lang="en-US" altLang="ko-KR" sz="2400" dirty="0"/>
              <a:t>INITIAL START-UP</a:t>
            </a:r>
          </a:p>
          <a:p>
            <a:r>
              <a:rPr lang="en-US" altLang="ko-KR" sz="2400" dirty="0"/>
              <a:t>PERFORMANCE GUARANTEE </a:t>
            </a:r>
            <a:r>
              <a:rPr lang="en-US" altLang="ko-KR" sz="2400" dirty="0" smtClean="0"/>
              <a:t>TEST</a:t>
            </a:r>
            <a:endParaRPr lang="en-US" altLang="ko-KR" sz="24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OFF-THE-JOB TRAINING</a:t>
            </a:r>
          </a:p>
        </p:txBody>
      </p:sp>
      <p:sp>
        <p:nvSpPr>
          <p:cNvPr id="28675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Operation, Maintenance, Environmental, Safe Staffs</a:t>
            </a:r>
            <a:endParaRPr lang="ko-KR" altLang="en-US" dirty="0" smtClean="0"/>
          </a:p>
          <a:p>
            <a:r>
              <a:rPr lang="en-US" altLang="ko-KR" dirty="0" smtClean="0"/>
              <a:t>PROCUREMENT/ CONSTRUCTION Stage</a:t>
            </a:r>
          </a:p>
          <a:p>
            <a:pPr lvl="1"/>
            <a:r>
              <a:rPr lang="en-US" altLang="ko-KR" dirty="0" smtClean="0"/>
              <a:t>LICENSOR TRAINING COURSE</a:t>
            </a:r>
          </a:p>
          <a:p>
            <a:pPr lvl="1"/>
            <a:r>
              <a:rPr lang="en-US" altLang="ko-KR" dirty="0" smtClean="0"/>
              <a:t>VENDOR TRAINING COURSE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ON-THE-JOB TRAINING</a:t>
            </a:r>
          </a:p>
        </p:txBody>
      </p:sp>
      <p:sp>
        <p:nvSpPr>
          <p:cNvPr id="2969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OPERATOR, MAINTENANCE Staffs</a:t>
            </a:r>
          </a:p>
          <a:p>
            <a:r>
              <a:rPr lang="en-US" altLang="ko-KR" dirty="0" smtClean="0"/>
              <a:t>PRE/COMMISSIONING Stage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Pre commissioning</a:t>
            </a:r>
            <a:endParaRPr lang="ko-KR" altLang="en-US" smtClean="0"/>
          </a:p>
        </p:txBody>
      </p:sp>
      <p:sp>
        <p:nvSpPr>
          <p:cNvPr id="3072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sz="2400" dirty="0" smtClean="0"/>
              <a:t>THE PLANT HAS BEEN MECHANICALLY AND STRUCTURALLY COMPLETED </a:t>
            </a:r>
          </a:p>
          <a:p>
            <a:pPr>
              <a:defRPr/>
            </a:pPr>
            <a:r>
              <a:rPr lang="en-US" altLang="ko-KR" sz="2400" dirty="0" smtClean="0"/>
              <a:t>ALL SYSTEMS HAVE BEEN PUT IN A TIGHT AND CLEAN CONDITION </a:t>
            </a:r>
          </a:p>
          <a:p>
            <a:pPr>
              <a:defRPr/>
            </a:pPr>
            <a:r>
              <a:rPr lang="en-US" altLang="ko-KR" sz="2400" dirty="0" smtClean="0"/>
              <a:t>HYDRO TESTED</a:t>
            </a:r>
          </a:p>
          <a:p>
            <a:pPr>
              <a:defRPr/>
            </a:pPr>
            <a:r>
              <a:rPr lang="en-US" altLang="ko-KR" sz="2400" dirty="0" smtClean="0"/>
              <a:t>PUNCH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LIST WORK  COMPLETED </a:t>
            </a:r>
          </a:p>
          <a:p>
            <a:pPr>
              <a:defRPr/>
            </a:pPr>
            <a:r>
              <a:rPr lang="en-US" altLang="ko-KR" sz="2400" dirty="0" smtClean="0"/>
              <a:t>ENGINEERING DOCUMENT AND VENDOR INFORMATION  COMPLETED 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ko-KR" altLang="en-US" sz="2400" dirty="0" smtClean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Items for precommissioning</a:t>
            </a:r>
            <a:endParaRPr lang="ko-KR" altLang="en-US" smtClean="0"/>
          </a:p>
        </p:txBody>
      </p:sp>
      <p:sp>
        <p:nvSpPr>
          <p:cNvPr id="31747" name="내용 개체 틀 2"/>
          <p:cNvSpPr>
            <a:spLocks noGrp="1"/>
          </p:cNvSpPr>
          <p:nvPr>
            <p:ph idx="1"/>
          </p:nvPr>
        </p:nvSpPr>
        <p:spPr>
          <a:xfrm>
            <a:off x="395288" y="1268413"/>
            <a:ext cx="8229600" cy="4824412"/>
          </a:xfrm>
        </p:spPr>
        <p:txBody>
          <a:bodyPr/>
          <a:lstStyle/>
          <a:p>
            <a:r>
              <a:rPr lang="en-US" altLang="ko-KR" smtClean="0"/>
              <a:t>PIPING SYSTEM</a:t>
            </a:r>
          </a:p>
          <a:p>
            <a:r>
              <a:rPr lang="en-US" altLang="ko-KR" smtClean="0"/>
              <a:t>ROTATING EQUIPMENTS</a:t>
            </a:r>
          </a:p>
          <a:p>
            <a:r>
              <a:rPr lang="en-US" altLang="ko-KR" smtClean="0"/>
              <a:t>STATIONARY EQUIPMENTS</a:t>
            </a:r>
          </a:p>
          <a:p>
            <a:r>
              <a:rPr lang="en-US" altLang="ko-KR" smtClean="0"/>
              <a:t>PACKAGE UNITS</a:t>
            </a:r>
          </a:p>
          <a:p>
            <a:r>
              <a:rPr lang="en-US" altLang="ko-KR" smtClean="0"/>
              <a:t>INSTRUMENTATION</a:t>
            </a:r>
          </a:p>
          <a:p>
            <a:r>
              <a:rPr lang="en-US" altLang="ko-KR" smtClean="0"/>
              <a:t>ELECTRICAL PARTS</a:t>
            </a:r>
          </a:p>
          <a:p>
            <a:r>
              <a:rPr lang="en-US" altLang="ko-KR" smtClean="0"/>
              <a:t>SYSTEM</a:t>
            </a:r>
          </a:p>
          <a:p>
            <a:endParaRPr lang="en-US" altLang="ko-KR" smtClean="0"/>
          </a:p>
          <a:p>
            <a:endParaRPr lang="en-US" altLang="ko-KR" smtClean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Commissioning procedure</a:t>
            </a:r>
            <a:endParaRPr lang="ko-KR" altLang="en-US" smtClean="0"/>
          </a:p>
        </p:txBody>
      </p:sp>
      <p:sp>
        <p:nvSpPr>
          <p:cNvPr id="32771" name="내용 개체 틀 2"/>
          <p:cNvSpPr>
            <a:spLocks noGrp="1"/>
          </p:cNvSpPr>
          <p:nvPr>
            <p:ph idx="1"/>
          </p:nvPr>
        </p:nvSpPr>
        <p:spPr>
          <a:xfrm>
            <a:off x="468313" y="1700213"/>
            <a:ext cx="8496300" cy="4525962"/>
          </a:xfrm>
        </p:spPr>
        <p:txBody>
          <a:bodyPr/>
          <a:lstStyle/>
          <a:p>
            <a:r>
              <a:rPr lang="en-US" altLang="ko-KR" sz="2400" smtClean="0"/>
              <a:t>CLEANING PROCEDURE</a:t>
            </a:r>
          </a:p>
          <a:p>
            <a:r>
              <a:rPr lang="en-US" altLang="ko-KR" sz="2400" smtClean="0"/>
              <a:t>WATER CIRCULATION PROCEDURE</a:t>
            </a:r>
          </a:p>
          <a:p>
            <a:r>
              <a:rPr lang="en-US" altLang="ko-KR" sz="2400" smtClean="0"/>
              <a:t>AIR BLOWING PROCEDURE</a:t>
            </a:r>
          </a:p>
          <a:p>
            <a:r>
              <a:rPr lang="en-US" altLang="ko-KR" sz="2400" smtClean="0"/>
              <a:t>TIGHTNESS TEST PROCEDURE</a:t>
            </a:r>
          </a:p>
          <a:p>
            <a:r>
              <a:rPr lang="en-US" altLang="ko-KR" sz="2400" smtClean="0"/>
              <a:t>PURGE PROCEDURE</a:t>
            </a:r>
          </a:p>
          <a:p>
            <a:r>
              <a:rPr lang="en-US" altLang="ko-KR" sz="2400" smtClean="0"/>
              <a:t>CHEMICAL CLEANING PROCEDURE</a:t>
            </a:r>
          </a:p>
          <a:p>
            <a:r>
              <a:rPr lang="en-US" altLang="ko-KR" sz="2400" smtClean="0"/>
              <a:t>PIPING SYSTEM FIELD TEST PROCEDURE</a:t>
            </a:r>
          </a:p>
          <a:p>
            <a:r>
              <a:rPr lang="en-US" altLang="ko-KR" sz="2400" smtClean="0"/>
              <a:t>PREPARATION PROCEDURE FOR SPECIAL ROTATING MACHINE</a:t>
            </a:r>
          </a:p>
          <a:p>
            <a:endParaRPr lang="ko-KR" altLang="en-US" sz="2400" smtClean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Commissioning activities</a:t>
            </a:r>
            <a:endParaRPr lang="ko-KR" altLang="en-US" smtClean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 smtClean="0"/>
              <a:t>SYSTEM check up</a:t>
            </a:r>
          </a:p>
          <a:p>
            <a:pPr>
              <a:defRPr/>
            </a:pPr>
            <a:r>
              <a:rPr lang="en-US" altLang="ko-KR" dirty="0" smtClean="0"/>
              <a:t>UTILITY </a:t>
            </a:r>
            <a:r>
              <a:rPr lang="en-US" altLang="ko-KR" dirty="0"/>
              <a:t>&amp; OFF-SITE AND AUXILIARY </a:t>
            </a:r>
            <a:r>
              <a:rPr lang="en-US" altLang="ko-KR" dirty="0" smtClean="0"/>
              <a:t>SYSTEM test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MOCK </a:t>
            </a:r>
            <a:r>
              <a:rPr lang="en-US" altLang="ko-KR" dirty="0" smtClean="0"/>
              <a:t>OPERATION</a:t>
            </a:r>
            <a:endParaRPr lang="ko-KR" altLang="en-US" dirty="0"/>
          </a:p>
          <a:p>
            <a:pPr>
              <a:defRPr/>
            </a:pPr>
            <a:r>
              <a:rPr lang="en-US" altLang="ko-KR" dirty="0"/>
              <a:t>INITIAL START-UP</a:t>
            </a:r>
          </a:p>
          <a:p>
            <a:pPr>
              <a:defRPr/>
            </a:pPr>
            <a:r>
              <a:rPr lang="en-US" altLang="ko-KR" dirty="0">
                <a:solidFill>
                  <a:srgbClr val="FF0000"/>
                </a:solidFill>
              </a:rPr>
              <a:t>PERFORMANCE GUARANTEE TEST</a:t>
            </a:r>
          </a:p>
          <a:p>
            <a:pPr marL="0" indent="0">
              <a:buFont typeface="Wingdings 2" pitchFamily="18" charset="2"/>
              <a:buNone/>
              <a:defRPr/>
            </a:pP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600" dirty="0" smtClean="0"/>
              <a:t>PERFORMANCE GUARANTEE TEST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Consumption of Feed Stock or Fuel</a:t>
            </a:r>
            <a:endParaRPr lang="ko-KR" altLang="en-US" dirty="0" smtClean="0"/>
          </a:p>
          <a:p>
            <a:r>
              <a:rPr lang="en-US" altLang="ko-KR" dirty="0" smtClean="0"/>
              <a:t>Production rate of PRODUCT (STEAM, Power…)</a:t>
            </a:r>
          </a:p>
          <a:p>
            <a:r>
              <a:rPr lang="en-US" altLang="ko-KR" dirty="0"/>
              <a:t>UTILITY </a:t>
            </a:r>
            <a:r>
              <a:rPr lang="en-US" altLang="ko-KR" dirty="0" smtClean="0"/>
              <a:t>Consumption</a:t>
            </a:r>
          </a:p>
          <a:p>
            <a:r>
              <a:rPr lang="en-US" altLang="ko-KR" dirty="0" smtClean="0"/>
              <a:t>PERFORMANCE TEST SHEET</a:t>
            </a:r>
            <a:endParaRPr lang="ko-KR" altLang="en-US" dirty="0" smtClean="0"/>
          </a:p>
          <a:p>
            <a:endParaRPr lang="ko-KR" altLang="en-US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-14808" y="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TERMINOLOGY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 bwMode="auto">
          <a:xfrm>
            <a:off x="2915816" y="764704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3200"/>
              <a:t>Design Steps</a:t>
            </a:r>
            <a:endParaRPr kumimoji="1" lang="ko-KR" altLang="en-US" sz="32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" name="직사각형 4"/>
          <p:cNvSpPr/>
          <p:nvPr/>
        </p:nvSpPr>
        <p:spPr bwMode="auto">
          <a:xfrm>
            <a:off x="467544" y="1934834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400" dirty="0">
                <a:ea typeface="돋움체" pitchFamily="49" charset="-127"/>
              </a:rPr>
              <a:t>Conceptual Design</a:t>
            </a:r>
          </a:p>
        </p:txBody>
      </p:sp>
      <p:sp>
        <p:nvSpPr>
          <p:cNvPr id="6" name="직사각형 5"/>
          <p:cNvSpPr/>
          <p:nvPr/>
        </p:nvSpPr>
        <p:spPr bwMode="auto">
          <a:xfrm>
            <a:off x="467544" y="2996952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1600" b="1" dirty="0">
                <a:ea typeface="돋움체" pitchFamily="49" charset="-127"/>
              </a:rPr>
              <a:t>Basic Engineering Design</a:t>
            </a:r>
            <a:r>
              <a:rPr lang="ko-KR" altLang="en-US" sz="1600" b="1" dirty="0">
                <a:ea typeface="돋움체" pitchFamily="49" charset="-127"/>
              </a:rPr>
              <a:t> </a:t>
            </a:r>
            <a:r>
              <a:rPr lang="en-US" altLang="ko-KR" sz="1600" b="1" dirty="0">
                <a:ea typeface="돋움체" pitchFamily="49" charset="-127"/>
              </a:rPr>
              <a:t>Data</a:t>
            </a:r>
          </a:p>
        </p:txBody>
      </p:sp>
      <p:sp>
        <p:nvSpPr>
          <p:cNvPr id="7" name="직사각형 6"/>
          <p:cNvSpPr/>
          <p:nvPr/>
        </p:nvSpPr>
        <p:spPr bwMode="auto">
          <a:xfrm>
            <a:off x="467544" y="4059070"/>
            <a:ext cx="3240360" cy="79208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ko-KR" sz="2400" dirty="0">
                <a:ea typeface="돋움체" pitchFamily="49" charset="-127"/>
              </a:rPr>
              <a:t>Basic </a:t>
            </a:r>
            <a:r>
              <a:rPr lang="en-US" altLang="ko-KR" sz="2400" dirty="0" smtClean="0">
                <a:ea typeface="돋움체" pitchFamily="49" charset="-127"/>
              </a:rPr>
              <a:t>Design</a:t>
            </a:r>
            <a:endParaRPr lang="en-US" altLang="ko-KR" sz="2400" dirty="0">
              <a:ea typeface="돋움체" pitchFamily="49" charset="-127"/>
            </a:endParaRPr>
          </a:p>
        </p:txBody>
      </p:sp>
      <p:sp>
        <p:nvSpPr>
          <p:cNvPr id="8" name="직사각형 7"/>
          <p:cNvSpPr/>
          <p:nvPr/>
        </p:nvSpPr>
        <p:spPr bwMode="auto">
          <a:xfrm>
            <a:off x="467544" y="5344393"/>
            <a:ext cx="3240360" cy="8064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hangingPunct="1"/>
            <a:r>
              <a:rPr lang="en-US" altLang="ko-KR" sz="2400" dirty="0">
                <a:ea typeface="돋움체" pitchFamily="49" charset="-127"/>
              </a:rPr>
              <a:t>Detail Design</a:t>
            </a:r>
          </a:p>
        </p:txBody>
      </p:sp>
      <p:sp>
        <p:nvSpPr>
          <p:cNvPr id="3" name="모서리가 둥근 직사각형 2"/>
          <p:cNvSpPr/>
          <p:nvPr/>
        </p:nvSpPr>
        <p:spPr bwMode="auto">
          <a:xfrm>
            <a:off x="3914016" y="3782969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Pressure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parts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1" name="모서리가 둥근 직사각형 10"/>
          <p:cNvSpPr/>
          <p:nvPr/>
        </p:nvSpPr>
        <p:spPr bwMode="auto">
          <a:xfrm>
            <a:off x="3904104" y="4276758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Non-Pressure</a:t>
            </a:r>
            <a:r>
              <a:rPr kumimoji="1" lang="ko-KR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 </a:t>
            </a: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parts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" name="모서리가 둥근 직사각형 3"/>
          <p:cNvSpPr/>
          <p:nvPr/>
        </p:nvSpPr>
        <p:spPr bwMode="auto">
          <a:xfrm>
            <a:off x="3904104" y="5414801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Shop Drawing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3" name="모서리가 둥근 직사각형 12"/>
          <p:cNvSpPr/>
          <p:nvPr/>
        </p:nvSpPr>
        <p:spPr bwMode="auto">
          <a:xfrm>
            <a:off x="3904104" y="5774841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Documents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4" name="모서리가 둥근 직사각형 13"/>
          <p:cNvSpPr/>
          <p:nvPr/>
        </p:nvSpPr>
        <p:spPr bwMode="auto">
          <a:xfrm>
            <a:off x="3904104" y="6152942"/>
            <a:ext cx="2880320" cy="36004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Manuals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 bwMode="auto">
          <a:xfrm>
            <a:off x="3914016" y="2977215"/>
            <a:ext cx="2376264" cy="2803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2400" b="1" dirty="0" smtClean="0">
                <a:solidFill>
                  <a:schemeClr val="bg1"/>
                </a:solidFill>
              </a:rPr>
              <a:t>Mass </a:t>
            </a: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Balance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 bwMode="auto">
          <a:xfrm>
            <a:off x="4167590" y="2027337"/>
            <a:ext cx="3509249" cy="560924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Boiler Design </a:t>
            </a:r>
            <a:r>
              <a:rPr kumimoji="1" lang="en-US" altLang="ko-KR" sz="1800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Specificatons</a:t>
            </a:r>
            <a:endParaRPr kumimoji="1" lang="ko-KR" altLang="en-US" sz="18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5" name="모서리가 둥근 직사각형 14"/>
          <p:cNvSpPr/>
          <p:nvPr/>
        </p:nvSpPr>
        <p:spPr bwMode="auto">
          <a:xfrm>
            <a:off x="3927372" y="3413860"/>
            <a:ext cx="2376264" cy="280326"/>
          </a:xfrm>
          <a:prstGeom prst="round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2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Heat Balance</a:t>
            </a:r>
            <a:endParaRPr kumimoji="1" lang="ko-KR" altLang="en-US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 bwMode="auto">
          <a:xfrm>
            <a:off x="3927372" y="4770547"/>
            <a:ext cx="2376264" cy="486054"/>
          </a:xfrm>
          <a:prstGeom prst="roundRect">
            <a:avLst/>
          </a:prstGeom>
          <a:solidFill>
            <a:schemeClr val="tx2">
              <a:lumMod val="10000"/>
              <a:lumOff val="9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rPr>
              <a:t>Draft system</a:t>
            </a:r>
            <a:endParaRPr kumimoji="1" lang="ko-KR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7" name="아래쪽 화살표 16"/>
          <p:cNvSpPr/>
          <p:nvPr/>
        </p:nvSpPr>
        <p:spPr bwMode="auto">
          <a:xfrm>
            <a:off x="1835696" y="2564904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8" name="아래쪽 화살표 17"/>
          <p:cNvSpPr/>
          <p:nvPr/>
        </p:nvSpPr>
        <p:spPr bwMode="auto">
          <a:xfrm>
            <a:off x="1871700" y="3789040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9" name="아래쪽 화살표 18"/>
          <p:cNvSpPr/>
          <p:nvPr/>
        </p:nvSpPr>
        <p:spPr bwMode="auto">
          <a:xfrm>
            <a:off x="1871700" y="4851158"/>
            <a:ext cx="432048" cy="50405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10" name="사각형 설명선 9"/>
          <p:cNvSpPr/>
          <p:nvPr/>
        </p:nvSpPr>
        <p:spPr bwMode="auto">
          <a:xfrm>
            <a:off x="2367390" y="2206960"/>
            <a:ext cx="1800200" cy="667809"/>
          </a:xfrm>
          <a:prstGeom prst="wedgeRectCallout">
            <a:avLst>
              <a:gd name="adj1" fmla="val -63002"/>
              <a:gd name="adj2" fmla="val 36665"/>
            </a:avLst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32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굴림" pitchFamily="50" charset="-127"/>
                <a:ea typeface="굴림" pitchFamily="50" charset="-127"/>
              </a:rPr>
              <a:t>Contract</a:t>
            </a:r>
            <a:endParaRPr kumimoji="1" lang="ko-KR" altLang="en-US" sz="32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7789025" y="2123133"/>
            <a:ext cx="1212191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/>
                </a:solidFill>
              </a:rPr>
              <a:t>Budget</a:t>
            </a:r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479217" y="4319730"/>
            <a:ext cx="2053875" cy="4001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571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solidFill>
                  <a:schemeClr val="bg1"/>
                </a:solidFill>
              </a:rPr>
              <a:t>Technical Data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08104" y="5782029"/>
            <a:ext cx="18002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Design Report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7308304" y="5781511"/>
            <a:ext cx="15121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dirty="0" smtClean="0"/>
              <a:t>Calculations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5291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altLang="ko-KR" dirty="0" smtClean="0"/>
              <a:t>10. PROJECT </a:t>
            </a:r>
            <a:r>
              <a:rPr lang="en-US" altLang="ko-KR" dirty="0"/>
              <a:t>evaluation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39750" y="1341438"/>
            <a:ext cx="8229600" cy="4967287"/>
          </a:xfrm>
        </p:spPr>
        <p:txBody>
          <a:bodyPr/>
          <a:lstStyle/>
          <a:p>
            <a:pPr marL="0" indent="0">
              <a:buFont typeface="Wingdings 2" pitchFamily="18" charset="2"/>
              <a:buNone/>
              <a:defRPr/>
            </a:pPr>
            <a:r>
              <a:rPr lang="en-US" altLang="ko-KR" dirty="0" smtClean="0"/>
              <a:t>Analysis of Data and Information during the PROJECT.  Collection of Design parameter for the next ROJECT.</a:t>
            </a:r>
          </a:p>
          <a:p>
            <a:pPr lvl="1">
              <a:defRPr/>
            </a:pPr>
            <a:r>
              <a:rPr lang="en-US" altLang="ko-KR" dirty="0" smtClean="0"/>
              <a:t>TECHNOLOGY, </a:t>
            </a:r>
          </a:p>
          <a:p>
            <a:pPr lvl="1">
              <a:defRPr/>
            </a:pPr>
            <a:r>
              <a:rPr lang="en-US" altLang="ko-KR" dirty="0" smtClean="0"/>
              <a:t>COST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SCHEDULE</a:t>
            </a:r>
            <a:r>
              <a:rPr lang="en-US" altLang="ko-KR" dirty="0"/>
              <a:t>, </a:t>
            </a:r>
            <a:endParaRPr lang="en-US" altLang="ko-KR" dirty="0" smtClean="0"/>
          </a:p>
          <a:p>
            <a:pPr lvl="1">
              <a:defRPr/>
            </a:pPr>
            <a:r>
              <a:rPr lang="en-US" altLang="ko-KR" dirty="0" smtClean="0"/>
              <a:t>QUALITY</a:t>
            </a:r>
            <a:r>
              <a:rPr lang="en-US" altLang="ko-KR" dirty="0"/>
              <a:t>,</a:t>
            </a:r>
            <a:r>
              <a:rPr lang="ko-KR" altLang="en-US" dirty="0"/>
              <a:t>기타 </a:t>
            </a:r>
            <a:endParaRPr lang="en-US" altLang="ko-KR" dirty="0" smtClean="0"/>
          </a:p>
          <a:p>
            <a:pPr marL="0" indent="0">
              <a:buFont typeface="Wingdings 2" pitchFamily="18" charset="2"/>
              <a:buNone/>
              <a:defRPr/>
            </a:pPr>
            <a:r>
              <a:rPr lang="en-US" altLang="ko-KR" dirty="0" smtClean="0"/>
              <a:t>Data file/Evaluation Report/ROJECT </a:t>
            </a:r>
            <a:r>
              <a:rPr lang="en-US" altLang="ko-KR" dirty="0"/>
              <a:t>CLOSE OUT </a:t>
            </a:r>
            <a:r>
              <a:rPr lang="en-US" altLang="ko-KR" dirty="0" smtClean="0"/>
              <a:t>REPORT</a:t>
            </a:r>
            <a:endParaRPr lang="ko-KR" altLang="en-US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WordArt 2"/>
          <p:cNvSpPr>
            <a:spLocks noChangeArrowheads="1" noChangeShapeType="1" noTextEdit="1"/>
          </p:cNvSpPr>
          <p:nvPr/>
        </p:nvSpPr>
        <p:spPr bwMode="auto">
          <a:xfrm>
            <a:off x="755576" y="3140968"/>
            <a:ext cx="7848872" cy="897632"/>
          </a:xfrm>
          <a:prstGeom prst="rect">
            <a:avLst/>
          </a:prstGeom>
        </p:spPr>
        <p:txBody>
          <a:bodyPr wrap="none" fromWordArt="1">
            <a:prstTxWarp prst="textFadeUp">
              <a:avLst>
                <a:gd name="adj" fmla="val 9991"/>
              </a:avLst>
            </a:prstTxWarp>
          </a:bodyPr>
          <a:lstStyle/>
          <a:p>
            <a:pPr algn="ctr">
              <a:defRPr/>
            </a:pPr>
            <a:r>
              <a:rPr lang="en-US" altLang="ko-KR" sz="4000" kern="10" dirty="0" smtClean="0">
                <a:ln w="12700">
                  <a:solidFill>
                    <a:srgbClr val="B2B2B2"/>
                  </a:solidFill>
                  <a:round/>
                  <a:headEnd/>
                  <a:tailEnd/>
                </a:ln>
                <a:gradFill rotWithShape="0">
                  <a:gsLst>
                    <a:gs pos="0">
                      <a:srgbClr val="520402"/>
                    </a:gs>
                    <a:gs pos="100000">
                      <a:srgbClr val="FFCC00"/>
                    </a:gs>
                  </a:gsLst>
                  <a:lin ang="5400000" scaled="1"/>
                </a:gradFill>
                <a:effectLst>
                  <a:outerShdw dist="35921" dir="2700000" sy="50000" rotWithShape="0">
                    <a:srgbClr val="875B0D">
                      <a:alpha val="70000"/>
                    </a:srgbClr>
                  </a:outerShdw>
                </a:effectLst>
                <a:latin typeface="돋움"/>
                <a:ea typeface="돋움"/>
              </a:rPr>
              <a:t>Many Thanks.</a:t>
            </a:r>
            <a:endParaRPr lang="ko-KR" altLang="en-US" sz="4000" kern="10" dirty="0">
              <a:ln w="12700">
                <a:solidFill>
                  <a:srgbClr val="B2B2B2"/>
                </a:solidFill>
                <a:round/>
                <a:headEnd/>
                <a:tailEnd/>
              </a:ln>
              <a:gradFill rotWithShape="0">
                <a:gsLst>
                  <a:gs pos="0">
                    <a:srgbClr val="520402"/>
                  </a:gs>
                  <a:gs pos="100000">
                    <a:srgbClr val="FFCC00"/>
                  </a:gs>
                </a:gsLst>
                <a:lin ang="5400000" scaled="1"/>
              </a:gradFill>
              <a:effectLst>
                <a:outerShdw dist="35921" dir="2700000" sy="50000" rotWithShape="0">
                  <a:srgbClr val="875B0D">
                    <a:alpha val="70000"/>
                  </a:srgbClr>
                </a:outerShdw>
              </a:effectLst>
              <a:latin typeface="돋움"/>
              <a:ea typeface="돋움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46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Supply procedure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0698" y="1762017"/>
            <a:ext cx="8229600" cy="4525962"/>
          </a:xfrm>
        </p:spPr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Invitation to project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PRE QUALIFICATION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Contract – </a:t>
            </a:r>
            <a:r>
              <a:rPr lang="en-US" altLang="ko-KR" dirty="0">
                <a:solidFill>
                  <a:srgbClr val="FF0000"/>
                </a:solidFill>
              </a:rPr>
              <a:t>Conceptual Design</a:t>
            </a:r>
            <a:endParaRPr lang="en-US" altLang="ko-KR" sz="2800" dirty="0" smtClean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rgbClr val="FF0000"/>
                </a:solidFill>
              </a:rPr>
              <a:t>BASIC </a:t>
            </a:r>
            <a:r>
              <a:rPr lang="en-US" altLang="ko-KR" sz="2800" dirty="0" smtClean="0">
                <a:solidFill>
                  <a:srgbClr val="FF0000"/>
                </a:solidFill>
              </a:rPr>
              <a:t>ENGINEERING Design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rgbClr val="FF0000"/>
                </a:solidFill>
              </a:rPr>
              <a:t>BASIC </a:t>
            </a:r>
            <a:r>
              <a:rPr lang="en-US" altLang="ko-KR" sz="2800" dirty="0" smtClean="0">
                <a:solidFill>
                  <a:srgbClr val="FF0000"/>
                </a:solidFill>
              </a:rPr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DETAIL </a:t>
            </a:r>
            <a:r>
              <a:rPr lang="en-US" altLang="ko-KR" sz="2800" dirty="0" smtClean="0"/>
              <a:t>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/>
              <a:t>Procurement and </a:t>
            </a:r>
            <a:r>
              <a:rPr lang="en-US" altLang="ko-KR" sz="2800" dirty="0" smtClean="0"/>
              <a:t>Manufacturing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/>
              <a:t>Construction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 smtClean="0">
                <a:solidFill>
                  <a:schemeClr val="accent4">
                    <a:lumMod val="75000"/>
                  </a:schemeClr>
                </a:solidFill>
              </a:rPr>
              <a:t>Commissioning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sz="2800" dirty="0">
                <a:solidFill>
                  <a:schemeClr val="accent4">
                    <a:lumMod val="75000"/>
                  </a:schemeClr>
                </a:solidFill>
              </a:rPr>
              <a:t>PROJECT evaluation</a:t>
            </a:r>
            <a:endParaRPr lang="en-US" altLang="ko-KR" sz="2800" dirty="0" smtClean="0">
              <a:solidFill>
                <a:schemeClr val="accent4">
                  <a:lumMod val="75000"/>
                </a:schemeClr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en-US" altLang="ko-KR" sz="2800" dirty="0" smtClean="0"/>
          </a:p>
          <a:p>
            <a:pPr marL="514350" indent="-514350">
              <a:buFont typeface="+mj-lt"/>
              <a:buAutoNum type="arabicPeriod"/>
            </a:pPr>
            <a:endParaRPr lang="ko-KR" altLang="en-US" sz="2800" dirty="0"/>
          </a:p>
        </p:txBody>
      </p:sp>
      <p:sp>
        <p:nvSpPr>
          <p:cNvPr id="6" name="사각형 설명선 5"/>
          <p:cNvSpPr/>
          <p:nvPr/>
        </p:nvSpPr>
        <p:spPr>
          <a:xfrm>
            <a:off x="4729941" y="1338349"/>
            <a:ext cx="4156363" cy="1230284"/>
          </a:xfrm>
          <a:prstGeom prst="wedgeRectCallout">
            <a:avLst>
              <a:gd name="adj1" fmla="val -73633"/>
              <a:gd name="adj2" fmla="val 375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FF0000"/>
                </a:solidFill>
              </a:rPr>
              <a:t>사전 자격</a:t>
            </a:r>
            <a:r>
              <a:rPr lang="ko-KR" altLang="en-US" dirty="0">
                <a:solidFill>
                  <a:schemeClr val="tx1"/>
                </a:solidFill>
              </a:rPr>
              <a:t>은 </a:t>
            </a:r>
            <a:r>
              <a:rPr lang="ko-KR" altLang="en-US" dirty="0" smtClean="0">
                <a:solidFill>
                  <a:schemeClr val="tx1"/>
                </a:solidFill>
              </a:rPr>
              <a:t>대출기관이</a:t>
            </a:r>
            <a:r>
              <a:rPr lang="en-US" altLang="ko-KR" dirty="0" smtClean="0">
                <a:solidFill>
                  <a:schemeClr val="tx1"/>
                </a:solidFill>
              </a:rPr>
              <a:t> </a:t>
            </a:r>
            <a:r>
              <a:rPr lang="ko-KR" altLang="en-US" dirty="0" smtClean="0">
                <a:solidFill>
                  <a:schemeClr val="tx1"/>
                </a:solidFill>
              </a:rPr>
              <a:t>대출자의 정보를 분석하여 대출 자격이 되는지를 잠정적으로 </a:t>
            </a:r>
            <a:r>
              <a:rPr lang="ko-KR" altLang="en-US" dirty="0">
                <a:solidFill>
                  <a:schemeClr val="tx1"/>
                </a:solidFill>
              </a:rPr>
              <a:t>평가하는 프로세스</a:t>
            </a:r>
          </a:p>
        </p:txBody>
      </p:sp>
    </p:spTree>
    <p:extLst>
      <p:ext uri="{BB962C8B-B14F-4D97-AF65-F5344CB8AC3E}">
        <p14:creationId xmlns:p14="http://schemas.microsoft.com/office/powerpoint/2010/main" val="2931044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1. Invitation to project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8313" y="1700212"/>
            <a:ext cx="8229600" cy="4753123"/>
          </a:xfrm>
        </p:spPr>
        <p:txBody>
          <a:bodyPr/>
          <a:lstStyle/>
          <a:p>
            <a:r>
              <a:rPr lang="en-US" altLang="ko-KR" dirty="0" smtClean="0"/>
              <a:t>Project definition</a:t>
            </a:r>
          </a:p>
          <a:p>
            <a:r>
              <a:rPr lang="en-US" altLang="ko-KR" i="1" dirty="0" smtClean="0"/>
              <a:t>Base data</a:t>
            </a:r>
          </a:p>
          <a:p>
            <a:pPr lvl="1"/>
            <a:r>
              <a:rPr lang="en-US" altLang="ko-KR" dirty="0" smtClean="0"/>
              <a:t>Size, scale, fuel condition</a:t>
            </a:r>
          </a:p>
          <a:p>
            <a:pPr lvl="1"/>
            <a:r>
              <a:rPr lang="en-US" altLang="ko-KR" dirty="0" smtClean="0"/>
              <a:t>Conditions of climate, utility, transport</a:t>
            </a:r>
          </a:p>
          <a:p>
            <a:pPr lvl="1"/>
            <a:r>
              <a:rPr lang="en-US" altLang="ko-KR" dirty="0" smtClean="0"/>
              <a:t>Location etc.</a:t>
            </a:r>
          </a:p>
          <a:p>
            <a:pPr lvl="1"/>
            <a:r>
              <a:rPr lang="en-US" altLang="ko-KR" dirty="0" smtClean="0"/>
              <a:t>Laws and Regulations </a:t>
            </a:r>
          </a:p>
          <a:p>
            <a:r>
              <a:rPr lang="en-US" altLang="ko-KR" i="1" dirty="0" smtClean="0"/>
              <a:t>Invitation to Bidding</a:t>
            </a:r>
          </a:p>
          <a:p>
            <a:pPr lvl="1"/>
            <a:r>
              <a:rPr lang="en-US" altLang="ko-KR" dirty="0" smtClean="0"/>
              <a:t>Terminal data</a:t>
            </a:r>
          </a:p>
          <a:p>
            <a:pPr lvl="1"/>
            <a:r>
              <a:rPr lang="en-US" altLang="ko-KR" dirty="0" smtClean="0"/>
              <a:t>Contract condition</a:t>
            </a:r>
          </a:p>
          <a:p>
            <a:pPr lvl="1"/>
            <a:endParaRPr lang="en-US" altLang="ko-KR" dirty="0"/>
          </a:p>
          <a:p>
            <a:endParaRPr lang="ko-KR" altLang="en-US" i="1" dirty="0"/>
          </a:p>
        </p:txBody>
      </p:sp>
    </p:spTree>
    <p:extLst>
      <p:ext uri="{BB962C8B-B14F-4D97-AF65-F5344CB8AC3E}">
        <p14:creationId xmlns:p14="http://schemas.microsoft.com/office/powerpoint/2010/main" val="2894994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2. PRE QUALIFICATION</a:t>
            </a:r>
            <a:endParaRPr lang="ko-KR" altLang="en-US" dirty="0" smtClean="0"/>
          </a:p>
        </p:txBody>
      </p:sp>
      <p:sp>
        <p:nvSpPr>
          <p:cNvPr id="5123" name="내용 개체 틀 2"/>
          <p:cNvSpPr>
            <a:spLocks noGrp="1"/>
          </p:cNvSpPr>
          <p:nvPr>
            <p:ph idx="1"/>
          </p:nvPr>
        </p:nvSpPr>
        <p:spPr>
          <a:xfrm>
            <a:off x="323528" y="1700213"/>
            <a:ext cx="8496944" cy="4525962"/>
          </a:xfrm>
        </p:spPr>
        <p:txBody>
          <a:bodyPr/>
          <a:lstStyle/>
          <a:p>
            <a:pPr marL="0" indent="0">
              <a:buFont typeface="Wingdings 2" pitchFamily="18" charset="2"/>
              <a:buNone/>
            </a:pPr>
            <a:r>
              <a:rPr lang="en-US" altLang="ko-KR" dirty="0" smtClean="0"/>
              <a:t>Business owner’s evaluation of tendering party(contractor)</a:t>
            </a:r>
          </a:p>
          <a:p>
            <a:pPr lvl="1"/>
            <a:r>
              <a:rPr lang="en-US" altLang="ko-KR" dirty="0" smtClean="0"/>
              <a:t>Financial ability </a:t>
            </a:r>
          </a:p>
          <a:p>
            <a:pPr lvl="1"/>
            <a:r>
              <a:rPr lang="en-US" altLang="ko-KR" dirty="0" smtClean="0"/>
              <a:t>Company structure, men power</a:t>
            </a:r>
          </a:p>
          <a:p>
            <a:pPr lvl="1"/>
            <a:r>
              <a:rPr lang="en-US" altLang="ko-KR" dirty="0" smtClean="0"/>
              <a:t>Business performance record in identical and similar area – </a:t>
            </a:r>
            <a:r>
              <a:rPr lang="en-US" altLang="ko-KR" b="1" dirty="0" smtClean="0">
                <a:solidFill>
                  <a:srgbClr val="FF0000"/>
                </a:solidFill>
              </a:rPr>
              <a:t>References of Technology</a:t>
            </a:r>
          </a:p>
          <a:p>
            <a:pPr lvl="1"/>
            <a:r>
              <a:rPr lang="en-US" altLang="ko-KR" dirty="0" smtClean="0"/>
              <a:t>Qualifications and performance record </a:t>
            </a:r>
          </a:p>
          <a:p>
            <a:pPr marL="0" indent="0">
              <a:buFont typeface="Wingdings 2" pitchFamily="18" charset="2"/>
              <a:buNone/>
            </a:pPr>
            <a:r>
              <a:rPr lang="en-US" altLang="ko-KR" dirty="0" smtClean="0"/>
              <a:t>Summarize the Short list of tenders</a:t>
            </a:r>
            <a:endParaRPr lang="ko-KR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Feasibility Study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9367" y="1268760"/>
            <a:ext cx="8229600" cy="5040560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800" dirty="0" smtClean="0"/>
              <a:t>Upon Business owner’s request the bidder should supply</a:t>
            </a:r>
          </a:p>
          <a:p>
            <a:r>
              <a:rPr lang="en-US" altLang="ko-KR" sz="2800" dirty="0"/>
              <a:t>Technical</a:t>
            </a:r>
          </a:p>
          <a:p>
            <a:pPr lvl="1"/>
            <a:r>
              <a:rPr lang="en-US" altLang="ko-KR" sz="2400" dirty="0"/>
              <a:t>Land, Water, </a:t>
            </a:r>
            <a:r>
              <a:rPr lang="en-US" altLang="ko-KR" sz="2400" dirty="0" smtClean="0"/>
              <a:t>Transportation</a:t>
            </a:r>
          </a:p>
          <a:p>
            <a:pPr lvl="1"/>
            <a:r>
              <a:rPr lang="en-US" altLang="ko-KR" sz="2400" dirty="0" smtClean="0"/>
              <a:t>Design Specifications</a:t>
            </a:r>
          </a:p>
          <a:p>
            <a:pPr lvl="1"/>
            <a:r>
              <a:rPr lang="en-US" altLang="ko-KR" sz="2400" dirty="0" smtClean="0"/>
              <a:t>Process Descriptions</a:t>
            </a:r>
          </a:p>
          <a:p>
            <a:pPr lvl="1"/>
            <a:r>
              <a:rPr lang="en-US" altLang="ko-KR" sz="2400" dirty="0" smtClean="0"/>
              <a:t>Fuel conditions</a:t>
            </a:r>
          </a:p>
          <a:p>
            <a:r>
              <a:rPr lang="en-US" altLang="ko-KR" sz="2800" dirty="0"/>
              <a:t>Financial</a:t>
            </a:r>
          </a:p>
          <a:p>
            <a:pPr lvl="1"/>
            <a:r>
              <a:rPr lang="en-US" altLang="ko-KR" sz="2400" dirty="0"/>
              <a:t>Budget, Investment, stock</a:t>
            </a:r>
            <a:endParaRPr lang="ko-KR" altLang="en-US" sz="2400" dirty="0"/>
          </a:p>
          <a:p>
            <a:pPr lvl="1"/>
            <a:r>
              <a:rPr lang="en-US" altLang="ko-KR" sz="2400" dirty="0" smtClean="0"/>
              <a:t>Total investment</a:t>
            </a:r>
          </a:p>
          <a:p>
            <a:pPr lvl="1"/>
            <a:r>
              <a:rPr lang="en-US" altLang="ko-KR" sz="2400" dirty="0" smtClean="0"/>
              <a:t>Profit and Investment Return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8034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칠보 비녀">
  <a:themeElements>
    <a:clrScheme name="">
      <a:dk1>
        <a:srgbClr val="000000"/>
      </a:dk1>
      <a:lt1>
        <a:srgbClr val="FFFFFF"/>
      </a:lt1>
      <a:dk2>
        <a:srgbClr val="374420"/>
      </a:dk2>
      <a:lt2>
        <a:srgbClr val="D4DCC6"/>
      </a:lt2>
      <a:accent1>
        <a:srgbClr val="798547"/>
      </a:accent1>
      <a:accent2>
        <a:srgbClr val="B6D29A"/>
      </a:accent2>
      <a:accent3>
        <a:srgbClr val="FFFFFF"/>
      </a:accent3>
      <a:accent4>
        <a:srgbClr val="000000"/>
      </a:accent4>
      <a:accent5>
        <a:srgbClr val="BEC2B1"/>
      </a:accent5>
      <a:accent6>
        <a:srgbClr val="A5BE8B"/>
      </a:accent6>
      <a:hlink>
        <a:srgbClr val="A3C670"/>
      </a:hlink>
      <a:folHlink>
        <a:srgbClr val="B2B2B2"/>
      </a:folHlink>
    </a:clrScheme>
    <a:fontScheme name="칠보 비녀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칠보 비녀 1">
        <a:dk1>
          <a:srgbClr val="000000"/>
        </a:dk1>
        <a:lt1>
          <a:srgbClr val="FFFFFF"/>
        </a:lt1>
        <a:dk2>
          <a:srgbClr val="374420"/>
        </a:dk2>
        <a:lt2>
          <a:srgbClr val="D4DCC6"/>
        </a:lt2>
        <a:accent1>
          <a:srgbClr val="88954F"/>
        </a:accent1>
        <a:accent2>
          <a:srgbClr val="B6D29A"/>
        </a:accent2>
        <a:accent3>
          <a:srgbClr val="FFFFFF"/>
        </a:accent3>
        <a:accent4>
          <a:srgbClr val="000000"/>
        </a:accent4>
        <a:accent5>
          <a:srgbClr val="C3C8B2"/>
        </a:accent5>
        <a:accent6>
          <a:srgbClr val="A5BE8B"/>
        </a:accent6>
        <a:hlink>
          <a:srgbClr val="8DB84E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2">
        <a:dk1>
          <a:srgbClr val="000000"/>
        </a:dk1>
        <a:lt1>
          <a:srgbClr val="FFFFFF"/>
        </a:lt1>
        <a:dk2>
          <a:srgbClr val="006666"/>
        </a:dk2>
        <a:lt2>
          <a:srgbClr val="C0C0C0"/>
        </a:lt2>
        <a:accent1>
          <a:srgbClr val="2AAA9E"/>
        </a:accent1>
        <a:accent2>
          <a:srgbClr val="AFDBCA"/>
        </a:accent2>
        <a:accent3>
          <a:srgbClr val="FFFFFF"/>
        </a:accent3>
        <a:accent4>
          <a:srgbClr val="000000"/>
        </a:accent4>
        <a:accent5>
          <a:srgbClr val="ACD2CC"/>
        </a:accent5>
        <a:accent6>
          <a:srgbClr val="9EC6B7"/>
        </a:accent6>
        <a:hlink>
          <a:srgbClr val="4896A8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3">
        <a:dk1>
          <a:srgbClr val="000000"/>
        </a:dk1>
        <a:lt1>
          <a:srgbClr val="FFFFFF"/>
        </a:lt1>
        <a:dk2>
          <a:srgbClr val="663300"/>
        </a:dk2>
        <a:lt2>
          <a:srgbClr val="E0DAD0"/>
        </a:lt2>
        <a:accent1>
          <a:srgbClr val="B07D38"/>
        </a:accent1>
        <a:accent2>
          <a:srgbClr val="DCC596"/>
        </a:accent2>
        <a:accent3>
          <a:srgbClr val="FFFFFF"/>
        </a:accent3>
        <a:accent4>
          <a:srgbClr val="000000"/>
        </a:accent4>
        <a:accent5>
          <a:srgbClr val="D4BFAE"/>
        </a:accent5>
        <a:accent6>
          <a:srgbClr val="C7B287"/>
        </a:accent6>
        <a:hlink>
          <a:srgbClr val="E49B3A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4">
        <a:dk1>
          <a:srgbClr val="000000"/>
        </a:dk1>
        <a:lt1>
          <a:srgbClr val="FFFFFF"/>
        </a:lt1>
        <a:dk2>
          <a:srgbClr val="553498"/>
        </a:dk2>
        <a:lt2>
          <a:srgbClr val="DDDDDD"/>
        </a:lt2>
        <a:accent1>
          <a:srgbClr val="7793ED"/>
        </a:accent1>
        <a:accent2>
          <a:srgbClr val="A8C6F2"/>
        </a:accent2>
        <a:accent3>
          <a:srgbClr val="FFFFFF"/>
        </a:accent3>
        <a:accent4>
          <a:srgbClr val="000000"/>
        </a:accent4>
        <a:accent5>
          <a:srgbClr val="BDC8F4"/>
        </a:accent5>
        <a:accent6>
          <a:srgbClr val="98B3DB"/>
        </a:accent6>
        <a:hlink>
          <a:srgbClr val="8B6DCF"/>
        </a:hlink>
        <a:folHlink>
          <a:srgbClr val="C9C0D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5">
        <a:dk1>
          <a:srgbClr val="000000"/>
        </a:dk1>
        <a:lt1>
          <a:srgbClr val="FFFFFF"/>
        </a:lt1>
        <a:dk2>
          <a:srgbClr val="474103"/>
        </a:dk2>
        <a:lt2>
          <a:srgbClr val="C5C0B5"/>
        </a:lt2>
        <a:accent1>
          <a:srgbClr val="BAB73E"/>
        </a:accent1>
        <a:accent2>
          <a:srgbClr val="C7CE82"/>
        </a:accent2>
        <a:accent3>
          <a:srgbClr val="FFFFFF"/>
        </a:accent3>
        <a:accent4>
          <a:srgbClr val="000000"/>
        </a:accent4>
        <a:accent5>
          <a:srgbClr val="D9D8AF"/>
        </a:accent5>
        <a:accent6>
          <a:srgbClr val="B4BA75"/>
        </a:accent6>
        <a:hlink>
          <a:srgbClr val="9B7A45"/>
        </a:hlink>
        <a:folHlink>
          <a:srgbClr val="777665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칠보 비녀 6">
        <a:dk1>
          <a:srgbClr val="000000"/>
        </a:dk1>
        <a:lt1>
          <a:srgbClr val="FFFFFF"/>
        </a:lt1>
        <a:dk2>
          <a:srgbClr val="292929"/>
        </a:dk2>
        <a:lt2>
          <a:srgbClr val="DDDDDD"/>
        </a:lt2>
        <a:accent1>
          <a:srgbClr val="5F5F5F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AEAEAE"/>
        </a:accent6>
        <a:hlink>
          <a:srgbClr val="999999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칠보 비녀</Template>
  <TotalTime>5563</TotalTime>
  <Words>1786</Words>
  <Application>Microsoft Office PowerPoint</Application>
  <PresentationFormat>화면 슬라이드 쇼(4:3)</PresentationFormat>
  <Paragraphs>509</Paragraphs>
  <Slides>51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51</vt:i4>
      </vt:variant>
    </vt:vector>
  </HeadingPairs>
  <TitlesOfParts>
    <vt:vector size="61" baseType="lpstr">
      <vt:lpstr>Clarendon Condensed</vt:lpstr>
      <vt:lpstr>굴림</vt:lpstr>
      <vt:lpstr>돋움</vt:lpstr>
      <vt:lpstr>돋움체</vt:lpstr>
      <vt:lpstr>맑은 고딕</vt:lpstr>
      <vt:lpstr>Arial</vt:lpstr>
      <vt:lpstr>Times New Roman</vt:lpstr>
      <vt:lpstr>Wingdings</vt:lpstr>
      <vt:lpstr>Wingdings 2</vt:lpstr>
      <vt:lpstr>칠보 비녀</vt:lpstr>
      <vt:lpstr>Supply</vt:lpstr>
      <vt:lpstr>KIER’s Wonju 10MWe Technology Transfer</vt:lpstr>
      <vt:lpstr>Supply scenario</vt:lpstr>
      <vt:lpstr>Deliverables</vt:lpstr>
      <vt:lpstr>PowerPoint 프레젠테이션</vt:lpstr>
      <vt:lpstr>Supply procedure</vt:lpstr>
      <vt:lpstr>1. Invitation to project</vt:lpstr>
      <vt:lpstr>2. PRE QUALIFICATION</vt:lpstr>
      <vt:lpstr>Feasibility Study</vt:lpstr>
      <vt:lpstr>CFBC Demonstration plant constructon</vt:lpstr>
      <vt:lpstr>보일러 구성(원주 10MWe 발전용 보일러)</vt:lpstr>
      <vt:lpstr>Example of Design specifications</vt:lpstr>
      <vt:lpstr>Emission targets</vt:lpstr>
      <vt:lpstr>Terminal points</vt:lpstr>
      <vt:lpstr>Lay out of Combustor and Back pass </vt:lpstr>
      <vt:lpstr>Supplier document for contract</vt:lpstr>
      <vt:lpstr>3. Contract</vt:lpstr>
      <vt:lpstr>Quotation</vt:lpstr>
      <vt:lpstr>COST ESTIMATION</vt:lpstr>
      <vt:lpstr>BOND</vt:lpstr>
      <vt:lpstr>4. BASIC ENGINEERING DESIGN DATA(1)</vt:lpstr>
      <vt:lpstr>4. BASIC ENGINEERING DESIGN DATA(2)</vt:lpstr>
      <vt:lpstr>4. BASIC ENGINEERING DATA(3)</vt:lpstr>
      <vt:lpstr>4. BASIC ENGINEERING DESIGN DATA (4)</vt:lpstr>
      <vt:lpstr>Process Description</vt:lpstr>
      <vt:lpstr>Process Flow Diagram(PFD)</vt:lpstr>
      <vt:lpstr>EQUIPMENT DATA SHEET</vt:lpstr>
      <vt:lpstr>PLOT PLAN</vt:lpstr>
      <vt:lpstr>DUTY SPECIFICATION</vt:lpstr>
      <vt:lpstr>EQUIPMENT LIST</vt:lpstr>
      <vt:lpstr>5. BASIC DESIGN(1)</vt:lpstr>
      <vt:lpstr>5. BASIC DESIGN(2)</vt:lpstr>
      <vt:lpstr>6. DETAIL DESIGN</vt:lpstr>
      <vt:lpstr>PIPING &amp; INSTRUMENT DIAGRAM(P&amp;ID)</vt:lpstr>
      <vt:lpstr>PROCESS INFORMATION FOR PIPING AND INSTRUMENT</vt:lpstr>
      <vt:lpstr>SAFETY ANALYSIS</vt:lpstr>
      <vt:lpstr>7. Procurement and Manufacturing</vt:lpstr>
      <vt:lpstr>Procurement procedure</vt:lpstr>
      <vt:lpstr>8. construction</vt:lpstr>
      <vt:lpstr>Construction Management</vt:lpstr>
      <vt:lpstr>Materials management</vt:lpstr>
      <vt:lpstr>9. Commissioning</vt:lpstr>
      <vt:lpstr>OFF-THE-JOB TRAINING</vt:lpstr>
      <vt:lpstr>ON-THE-JOB TRAINING</vt:lpstr>
      <vt:lpstr>Pre commissioning</vt:lpstr>
      <vt:lpstr>Items for precommissioning</vt:lpstr>
      <vt:lpstr>Commissioning procedure</vt:lpstr>
      <vt:lpstr>Commissioning activities</vt:lpstr>
      <vt:lpstr>PERFORMANCE GUARANTEE TEST</vt:lpstr>
      <vt:lpstr>10. PROJECT evaluation</vt:lpstr>
      <vt:lpstr>PowerPoint 프레젠테이션</vt:lpstr>
    </vt:vector>
  </TitlesOfParts>
  <Company>유동층연구센터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and Operation Characteristics of Commercial Circulating Fluidized Bed Boiler in Korea</dc:title>
  <dc:creator>선도원</dc:creator>
  <cp:lastModifiedBy>DSHUN</cp:lastModifiedBy>
  <cp:revision>194</cp:revision>
  <cp:lastPrinted>2021-09-24T02:43:06Z</cp:lastPrinted>
  <dcterms:created xsi:type="dcterms:W3CDTF">2002-10-11T04:58:35Z</dcterms:created>
  <dcterms:modified xsi:type="dcterms:W3CDTF">2022-10-14T06:56:19Z</dcterms:modified>
</cp:coreProperties>
</file>