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6"/>
  </p:notesMasterIdLst>
  <p:handoutMasterIdLst>
    <p:handoutMasterId r:id="rId27"/>
  </p:handoutMasterIdLst>
  <p:sldIdLst>
    <p:sldId id="258" r:id="rId2"/>
    <p:sldId id="442" r:id="rId3"/>
    <p:sldId id="428" r:id="rId4"/>
    <p:sldId id="446" r:id="rId5"/>
    <p:sldId id="316" r:id="rId6"/>
    <p:sldId id="424" r:id="rId7"/>
    <p:sldId id="432" r:id="rId8"/>
    <p:sldId id="433" r:id="rId9"/>
    <p:sldId id="434" r:id="rId10"/>
    <p:sldId id="435" r:id="rId11"/>
    <p:sldId id="415" r:id="rId12"/>
    <p:sldId id="423" r:id="rId13"/>
    <p:sldId id="426" r:id="rId14"/>
    <p:sldId id="427" r:id="rId15"/>
    <p:sldId id="419" r:id="rId16"/>
    <p:sldId id="418" r:id="rId17"/>
    <p:sldId id="416" r:id="rId18"/>
    <p:sldId id="417" r:id="rId19"/>
    <p:sldId id="431" r:id="rId20"/>
    <p:sldId id="436" r:id="rId21"/>
    <p:sldId id="445" r:id="rId22"/>
    <p:sldId id="444" r:id="rId23"/>
    <p:sldId id="443" r:id="rId24"/>
    <p:sldId id="440" r:id="rId25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CCFFCC"/>
    <a:srgbClr val="9E36BA"/>
    <a:srgbClr val="FF3300"/>
    <a:srgbClr val="D76D65"/>
    <a:srgbClr val="F6F6F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>
      <p:cViewPr varScale="1">
        <p:scale>
          <a:sx n="94" d="100"/>
          <a:sy n="94" d="100"/>
        </p:scale>
        <p:origin x="888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404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8112CF-D772-4BA7-9660-CF44DC5D838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F8E38F2-D3AF-44BE-A67B-003A732E4B77}">
      <dgm:prSet phldrT="[텍스트]" custT="1"/>
      <dgm:spPr/>
      <dgm:t>
        <a:bodyPr/>
        <a:lstStyle/>
        <a:p>
          <a:pPr latinLnBrk="1"/>
          <a:r>
            <a:rPr lang="ko-KR" altLang="en-US" sz="900" b="1" dirty="0" smtClean="0"/>
            <a:t>총괄 프로그램</a:t>
          </a:r>
          <a:endParaRPr lang="ko-KR" altLang="en-US" sz="900" b="1" dirty="0"/>
        </a:p>
      </dgm:t>
    </dgm:pt>
    <dgm:pt modelId="{1857A330-CA52-4EFD-A670-D214A4DCA01B}" type="parTrans" cxnId="{72F2E636-765F-4518-B3DE-64E3ADF6BDBF}">
      <dgm:prSet/>
      <dgm:spPr/>
      <dgm:t>
        <a:bodyPr/>
        <a:lstStyle/>
        <a:p>
          <a:pPr latinLnBrk="1"/>
          <a:endParaRPr lang="ko-KR" altLang="en-US" sz="2000"/>
        </a:p>
      </dgm:t>
    </dgm:pt>
    <dgm:pt modelId="{685C984C-3AF3-48AA-8C4A-5D47B941700D}" type="sibTrans" cxnId="{72F2E636-765F-4518-B3DE-64E3ADF6BDBF}">
      <dgm:prSet/>
      <dgm:spPr/>
      <dgm:t>
        <a:bodyPr/>
        <a:lstStyle/>
        <a:p>
          <a:pPr latinLnBrk="1"/>
          <a:endParaRPr lang="ko-KR" altLang="en-US" sz="2000"/>
        </a:p>
      </dgm:t>
    </dgm:pt>
    <dgm:pt modelId="{A629657C-7064-4CE5-81CD-B9BBAF734698}">
      <dgm:prSet phldrT="[텍스트]" custT="1"/>
      <dgm:spPr/>
      <dgm:t>
        <a:bodyPr/>
        <a:lstStyle/>
        <a:p>
          <a:pPr latinLnBrk="1"/>
          <a:r>
            <a:rPr lang="ko-KR" altLang="en-US" sz="900" dirty="0" smtClean="0"/>
            <a:t>기술개발</a:t>
          </a:r>
          <a:endParaRPr lang="ko-KR" altLang="en-US" sz="900" dirty="0"/>
        </a:p>
      </dgm:t>
    </dgm:pt>
    <dgm:pt modelId="{DFF740A6-BB3C-49F7-856F-8F5B1CBA287D}" type="parTrans" cxnId="{9C67F3DC-B19D-4DD5-A9F7-368226D50F94}">
      <dgm:prSet/>
      <dgm:spPr/>
      <dgm:t>
        <a:bodyPr/>
        <a:lstStyle/>
        <a:p>
          <a:pPr latinLnBrk="1"/>
          <a:endParaRPr lang="ko-KR" altLang="en-US" sz="2000"/>
        </a:p>
      </dgm:t>
    </dgm:pt>
    <dgm:pt modelId="{D1449BB3-68CE-485A-BE09-B798783089E5}" type="sibTrans" cxnId="{9C67F3DC-B19D-4DD5-A9F7-368226D50F94}">
      <dgm:prSet/>
      <dgm:spPr/>
      <dgm:t>
        <a:bodyPr/>
        <a:lstStyle/>
        <a:p>
          <a:pPr latinLnBrk="1"/>
          <a:endParaRPr lang="ko-KR" altLang="en-US" sz="2000"/>
        </a:p>
      </dgm:t>
    </dgm:pt>
    <dgm:pt modelId="{02F5D792-5555-44C3-8587-7C74F8E146D2}">
      <dgm:prSet phldrT="[텍스트]" custT="1"/>
      <dgm:spPr/>
      <dgm:t>
        <a:bodyPr/>
        <a:lstStyle/>
        <a:p>
          <a:pPr latinLnBrk="1"/>
          <a:r>
            <a:rPr lang="en-US" altLang="ko-KR" sz="900" dirty="0" smtClean="0"/>
            <a:t>Academic</a:t>
          </a:r>
          <a:r>
            <a:rPr lang="ko-KR" altLang="en-US" sz="900" dirty="0" smtClean="0"/>
            <a:t> </a:t>
          </a:r>
          <a:r>
            <a:rPr lang="en-US" altLang="ko-KR" sz="900" dirty="0" smtClean="0"/>
            <a:t>Course Work</a:t>
          </a:r>
          <a:endParaRPr lang="ko-KR" altLang="en-US" sz="900" dirty="0"/>
        </a:p>
      </dgm:t>
    </dgm:pt>
    <dgm:pt modelId="{C1A842C1-1605-4C85-B96C-7384D1303361}" type="parTrans" cxnId="{4C11E9DF-058C-46A8-8721-DCDDAD7A7FE4}">
      <dgm:prSet/>
      <dgm:spPr/>
      <dgm:t>
        <a:bodyPr/>
        <a:lstStyle/>
        <a:p>
          <a:pPr latinLnBrk="1"/>
          <a:endParaRPr lang="ko-KR" altLang="en-US" sz="2000"/>
        </a:p>
      </dgm:t>
    </dgm:pt>
    <dgm:pt modelId="{6E460230-304A-4268-82F7-1DADE1D09AC7}" type="sibTrans" cxnId="{4C11E9DF-058C-46A8-8721-DCDDAD7A7FE4}">
      <dgm:prSet/>
      <dgm:spPr/>
      <dgm:t>
        <a:bodyPr/>
        <a:lstStyle/>
        <a:p>
          <a:pPr latinLnBrk="1"/>
          <a:endParaRPr lang="ko-KR" altLang="en-US" sz="2000"/>
        </a:p>
      </dgm:t>
    </dgm:pt>
    <dgm:pt modelId="{9AB8BE9F-E923-4EBB-9CDA-5EEA377C0807}">
      <dgm:prSet phldrT="[텍스트]" custT="1"/>
      <dgm:spPr>
        <a:solidFill>
          <a:srgbClr val="FFFF00">
            <a:alpha val="90000"/>
          </a:srgbClr>
        </a:solidFill>
      </dgm:spPr>
      <dgm:t>
        <a:bodyPr/>
        <a:lstStyle/>
        <a:p>
          <a:pPr latinLnBrk="1"/>
          <a:r>
            <a:rPr lang="ko-KR" altLang="en-US" sz="900" b="1" dirty="0" err="1" smtClean="0">
              <a:solidFill>
                <a:srgbClr val="FF0000"/>
              </a:solidFill>
            </a:rPr>
            <a:t>유동층</a:t>
          </a:r>
          <a:r>
            <a:rPr lang="ko-KR" altLang="en-US" sz="900" b="1" dirty="0" smtClean="0">
              <a:solidFill>
                <a:srgbClr val="FF0000"/>
              </a:solidFill>
            </a:rPr>
            <a:t> 보일러 사용자 </a:t>
          </a:r>
          <a:r>
            <a:rPr lang="en-US" altLang="ko-KR" sz="900" b="1" dirty="0" smtClean="0">
              <a:solidFill>
                <a:srgbClr val="FF0000"/>
              </a:solidFill>
            </a:rPr>
            <a:t>W/S</a:t>
          </a:r>
          <a:endParaRPr lang="ko-KR" altLang="en-US" sz="900" b="1" dirty="0">
            <a:solidFill>
              <a:srgbClr val="FF0000"/>
            </a:solidFill>
          </a:endParaRPr>
        </a:p>
      </dgm:t>
    </dgm:pt>
    <dgm:pt modelId="{B299E723-08A9-4B32-9085-6F749671B1AC}" type="parTrans" cxnId="{A270D65E-8AA3-4436-82CA-F6D99B8994FA}">
      <dgm:prSet/>
      <dgm:spPr/>
      <dgm:t>
        <a:bodyPr/>
        <a:lstStyle/>
        <a:p>
          <a:pPr latinLnBrk="1"/>
          <a:endParaRPr lang="ko-KR" altLang="en-US" sz="2000"/>
        </a:p>
      </dgm:t>
    </dgm:pt>
    <dgm:pt modelId="{B5EF2BF2-ECE8-4A3F-9901-044D2C2C4544}" type="sibTrans" cxnId="{A270D65E-8AA3-4436-82CA-F6D99B8994FA}">
      <dgm:prSet/>
      <dgm:spPr/>
      <dgm:t>
        <a:bodyPr/>
        <a:lstStyle/>
        <a:p>
          <a:pPr latinLnBrk="1"/>
          <a:endParaRPr lang="ko-KR" altLang="en-US" sz="2000"/>
        </a:p>
      </dgm:t>
    </dgm:pt>
    <dgm:pt modelId="{91399550-B679-4138-9FB4-D365C94E14C6}">
      <dgm:prSet phldrT="[텍스트]" custT="1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ko-KR" altLang="en-US" sz="900" b="1" dirty="0" smtClean="0">
              <a:solidFill>
                <a:schemeClr val="tx1"/>
              </a:solidFill>
            </a:rPr>
            <a:t>유동화 </a:t>
          </a:r>
          <a:endParaRPr lang="en-US" altLang="ko-KR" sz="900" b="1" dirty="0" smtClean="0">
            <a:solidFill>
              <a:schemeClr val="tx1"/>
            </a:solidFill>
          </a:endParaRPr>
        </a:p>
        <a:p>
          <a:pPr latinLnBrk="1"/>
          <a:r>
            <a:rPr lang="ko-KR" altLang="en-US" sz="900" b="1" dirty="0" smtClean="0">
              <a:solidFill>
                <a:schemeClr val="tx1"/>
              </a:solidFill>
            </a:rPr>
            <a:t>기술교육</a:t>
          </a:r>
          <a:endParaRPr lang="ko-KR" altLang="en-US" sz="900" b="1" dirty="0">
            <a:solidFill>
              <a:schemeClr val="tx1"/>
            </a:solidFill>
          </a:endParaRPr>
        </a:p>
      </dgm:t>
    </dgm:pt>
    <dgm:pt modelId="{55FD6222-9B67-424B-8C63-804CC197F230}" type="parTrans" cxnId="{B28A15FA-0710-4710-84D6-699A81E1DAD1}">
      <dgm:prSet/>
      <dgm:spPr/>
      <dgm:t>
        <a:bodyPr/>
        <a:lstStyle/>
        <a:p>
          <a:pPr latinLnBrk="1"/>
          <a:endParaRPr lang="ko-KR" altLang="en-US" sz="2000"/>
        </a:p>
      </dgm:t>
    </dgm:pt>
    <dgm:pt modelId="{4774C223-BB6E-4C30-A616-9AA997B91261}" type="sibTrans" cxnId="{B28A15FA-0710-4710-84D6-699A81E1DAD1}">
      <dgm:prSet/>
      <dgm:spPr/>
      <dgm:t>
        <a:bodyPr/>
        <a:lstStyle/>
        <a:p>
          <a:pPr latinLnBrk="1"/>
          <a:endParaRPr lang="ko-KR" altLang="en-US" sz="2000"/>
        </a:p>
      </dgm:t>
    </dgm:pt>
    <dgm:pt modelId="{B03CA0BE-8C39-473A-869C-B95687130A47}">
      <dgm:prSet phldrT="[텍스트]" custT="1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ko-KR" altLang="en-US" sz="900" b="1" dirty="0" smtClean="0">
              <a:solidFill>
                <a:schemeClr val="tx1"/>
              </a:solidFill>
            </a:rPr>
            <a:t>기술교류 및 홍보</a:t>
          </a:r>
          <a:endParaRPr lang="ko-KR" altLang="en-US" sz="900" b="1" dirty="0">
            <a:solidFill>
              <a:schemeClr val="tx1"/>
            </a:solidFill>
          </a:endParaRPr>
        </a:p>
      </dgm:t>
    </dgm:pt>
    <dgm:pt modelId="{6549B326-6C8B-4174-92FD-BA466422527D}" type="parTrans" cxnId="{2AF49134-DC47-42DD-8E5A-5229DEE7588A}">
      <dgm:prSet/>
      <dgm:spPr/>
      <dgm:t>
        <a:bodyPr/>
        <a:lstStyle/>
        <a:p>
          <a:pPr latinLnBrk="1"/>
          <a:endParaRPr lang="ko-KR" altLang="en-US" sz="2000"/>
        </a:p>
      </dgm:t>
    </dgm:pt>
    <dgm:pt modelId="{03DE00BA-0750-4A47-BC37-CCF046E64411}" type="sibTrans" cxnId="{2AF49134-DC47-42DD-8E5A-5229DEE7588A}">
      <dgm:prSet/>
      <dgm:spPr/>
      <dgm:t>
        <a:bodyPr/>
        <a:lstStyle/>
        <a:p>
          <a:pPr latinLnBrk="1"/>
          <a:endParaRPr lang="ko-KR" altLang="en-US" sz="2000"/>
        </a:p>
      </dgm:t>
    </dgm:pt>
    <dgm:pt modelId="{F5E11818-DB1D-4235-9704-80868E4B0564}">
      <dgm:prSet phldrT="[텍스트]" custT="1"/>
      <dgm:spPr/>
      <dgm:t>
        <a:bodyPr/>
        <a:lstStyle/>
        <a:p>
          <a:pPr latinLnBrk="1"/>
          <a:r>
            <a:rPr lang="ko-KR" altLang="en-US" sz="900" dirty="0" smtClean="0"/>
            <a:t>요소기술</a:t>
          </a:r>
          <a:endParaRPr lang="ko-KR" altLang="en-US" sz="900" dirty="0"/>
        </a:p>
      </dgm:t>
    </dgm:pt>
    <dgm:pt modelId="{6D18E04F-1B7B-471C-ADB2-EC3C0B8F9988}" type="parTrans" cxnId="{C50CA857-4F9B-476A-8D27-D36B8E3773A4}">
      <dgm:prSet/>
      <dgm:spPr/>
      <dgm:t>
        <a:bodyPr/>
        <a:lstStyle/>
        <a:p>
          <a:pPr latinLnBrk="1"/>
          <a:endParaRPr lang="ko-KR" altLang="en-US" sz="2000"/>
        </a:p>
      </dgm:t>
    </dgm:pt>
    <dgm:pt modelId="{62F96495-5173-4243-9052-C9F6CE6549BE}" type="sibTrans" cxnId="{C50CA857-4F9B-476A-8D27-D36B8E3773A4}">
      <dgm:prSet/>
      <dgm:spPr/>
      <dgm:t>
        <a:bodyPr/>
        <a:lstStyle/>
        <a:p>
          <a:pPr latinLnBrk="1"/>
          <a:endParaRPr lang="ko-KR" altLang="en-US" sz="2000"/>
        </a:p>
      </dgm:t>
    </dgm:pt>
    <dgm:pt modelId="{BBC7F9A2-C123-44C2-A30B-B068C05C80F8}">
      <dgm:prSet phldrT="[텍스트]" custT="1"/>
      <dgm:spPr/>
      <dgm:t>
        <a:bodyPr/>
        <a:lstStyle/>
        <a:p>
          <a:pPr latinLnBrk="1"/>
          <a:r>
            <a:rPr lang="en-US" altLang="ko-KR" sz="900" dirty="0" smtClean="0"/>
            <a:t>2MWe SC-Oxy</a:t>
          </a:r>
          <a:r>
            <a:rPr lang="ko-KR" altLang="en-US" sz="900" dirty="0" smtClean="0"/>
            <a:t> </a:t>
          </a:r>
          <a:r>
            <a:rPr lang="en-US" altLang="ko-KR" sz="900" dirty="0" smtClean="0"/>
            <a:t>CFB</a:t>
          </a:r>
          <a:endParaRPr lang="ko-KR" altLang="en-US" sz="900" dirty="0"/>
        </a:p>
      </dgm:t>
    </dgm:pt>
    <dgm:pt modelId="{0495DD94-97E9-4EDC-ADE8-EC928C5FDB19}" type="parTrans" cxnId="{F4BA6454-5EBB-4E66-84BA-1AD12F203322}">
      <dgm:prSet/>
      <dgm:spPr/>
      <dgm:t>
        <a:bodyPr/>
        <a:lstStyle/>
        <a:p>
          <a:pPr latinLnBrk="1"/>
          <a:endParaRPr lang="ko-KR" altLang="en-US" sz="2000"/>
        </a:p>
      </dgm:t>
    </dgm:pt>
    <dgm:pt modelId="{793E2675-331E-47F2-BD24-EEAB398F05EE}" type="sibTrans" cxnId="{F4BA6454-5EBB-4E66-84BA-1AD12F203322}">
      <dgm:prSet/>
      <dgm:spPr/>
      <dgm:t>
        <a:bodyPr/>
        <a:lstStyle/>
        <a:p>
          <a:pPr latinLnBrk="1"/>
          <a:endParaRPr lang="ko-KR" altLang="en-US" sz="2000"/>
        </a:p>
      </dgm:t>
    </dgm:pt>
    <dgm:pt modelId="{D40EC6E3-ABA0-400A-A81E-6D6B06AA4D20}">
      <dgm:prSet phldrT="[텍스트]" custT="1"/>
      <dgm:spPr/>
      <dgm:t>
        <a:bodyPr/>
        <a:lstStyle/>
        <a:p>
          <a:pPr latinLnBrk="1"/>
          <a:r>
            <a:rPr lang="en-US" altLang="ko-KR" sz="900" dirty="0" smtClean="0"/>
            <a:t>0.1MWe </a:t>
          </a:r>
          <a:r>
            <a:rPr lang="ko-KR" altLang="en-US" sz="900" dirty="0" smtClean="0"/>
            <a:t>기초연구</a:t>
          </a:r>
          <a:endParaRPr lang="ko-KR" altLang="en-US" sz="900" dirty="0"/>
        </a:p>
      </dgm:t>
    </dgm:pt>
    <dgm:pt modelId="{AD650C9A-842A-43C5-9ED4-A10ED940961C}" type="parTrans" cxnId="{0C90ED32-38FD-4834-AED9-AEE1F4985E71}">
      <dgm:prSet/>
      <dgm:spPr/>
      <dgm:t>
        <a:bodyPr/>
        <a:lstStyle/>
        <a:p>
          <a:pPr latinLnBrk="1"/>
          <a:endParaRPr lang="ko-KR" altLang="en-US" sz="2000"/>
        </a:p>
      </dgm:t>
    </dgm:pt>
    <dgm:pt modelId="{D2D43890-6459-4BAD-9DE0-C698009847D2}" type="sibTrans" cxnId="{0C90ED32-38FD-4834-AED9-AEE1F4985E71}">
      <dgm:prSet/>
      <dgm:spPr/>
      <dgm:t>
        <a:bodyPr/>
        <a:lstStyle/>
        <a:p>
          <a:pPr latinLnBrk="1"/>
          <a:endParaRPr lang="ko-KR" altLang="en-US" sz="2000"/>
        </a:p>
      </dgm:t>
    </dgm:pt>
    <dgm:pt modelId="{2565D07C-C0FA-4C76-AF5B-E015E13B2E9C}">
      <dgm:prSet phldrT="[텍스트]" custT="1"/>
      <dgm:spPr>
        <a:solidFill>
          <a:srgbClr val="FFFF00">
            <a:alpha val="90000"/>
          </a:srgbClr>
        </a:solidFill>
      </dgm:spPr>
      <dgm:t>
        <a:bodyPr/>
        <a:lstStyle/>
        <a:p>
          <a:pPr latinLnBrk="1"/>
          <a:r>
            <a:rPr lang="ko-KR" altLang="en-US" sz="900" b="1" dirty="0" smtClean="0">
              <a:solidFill>
                <a:schemeClr val="tx1"/>
              </a:solidFill>
            </a:rPr>
            <a:t>인력양성</a:t>
          </a:r>
          <a:endParaRPr lang="en-US" altLang="ko-KR" sz="900" b="1" dirty="0" smtClean="0">
            <a:solidFill>
              <a:schemeClr val="tx1"/>
            </a:solidFill>
          </a:endParaRPr>
        </a:p>
        <a:p>
          <a:pPr latinLnBrk="1"/>
          <a:r>
            <a:rPr lang="ko-KR" altLang="en-US" sz="900" b="1" dirty="0" smtClean="0">
              <a:solidFill>
                <a:schemeClr val="tx1"/>
              </a:solidFill>
            </a:rPr>
            <a:t>프로그램</a:t>
          </a:r>
          <a:endParaRPr lang="ko-KR" altLang="en-US" sz="900" b="1" dirty="0">
            <a:solidFill>
              <a:schemeClr val="tx1"/>
            </a:solidFill>
          </a:endParaRPr>
        </a:p>
      </dgm:t>
    </dgm:pt>
    <dgm:pt modelId="{644B20E1-8D63-493C-985A-20CC413C3779}" type="parTrans" cxnId="{E02CE801-9297-4B2D-A460-3B0A16E7D24A}">
      <dgm:prSet/>
      <dgm:spPr/>
      <dgm:t>
        <a:bodyPr/>
        <a:lstStyle/>
        <a:p>
          <a:pPr latinLnBrk="1"/>
          <a:endParaRPr lang="ko-KR" altLang="en-US" sz="2000"/>
        </a:p>
      </dgm:t>
    </dgm:pt>
    <dgm:pt modelId="{91CDD832-FBDA-4988-88EC-C574A2F37D91}" type="sibTrans" cxnId="{E02CE801-9297-4B2D-A460-3B0A16E7D24A}">
      <dgm:prSet/>
      <dgm:spPr/>
      <dgm:t>
        <a:bodyPr/>
        <a:lstStyle/>
        <a:p>
          <a:pPr latinLnBrk="1"/>
          <a:endParaRPr lang="ko-KR" altLang="en-US" sz="2000"/>
        </a:p>
      </dgm:t>
    </dgm:pt>
    <dgm:pt modelId="{01B14C50-B3EE-43C2-A5E2-51A750D50A11}">
      <dgm:prSet phldrT="[텍스트]" custT="1"/>
      <dgm:spPr>
        <a:solidFill>
          <a:srgbClr val="FFFF00">
            <a:alpha val="90000"/>
          </a:srgbClr>
        </a:solidFill>
      </dgm:spPr>
      <dgm:t>
        <a:bodyPr/>
        <a:lstStyle/>
        <a:p>
          <a:pPr latinLnBrk="1"/>
          <a:r>
            <a:rPr lang="ko-KR" altLang="en-US" sz="900" b="1" dirty="0" err="1" smtClean="0">
              <a:solidFill>
                <a:srgbClr val="FF0000"/>
              </a:solidFill>
            </a:rPr>
            <a:t>해외기관</a:t>
          </a:r>
          <a:endParaRPr lang="en-US" altLang="ko-KR" sz="900" b="1" dirty="0" smtClean="0">
            <a:solidFill>
              <a:srgbClr val="FF0000"/>
            </a:solidFill>
          </a:endParaRPr>
        </a:p>
        <a:p>
          <a:pPr latinLnBrk="1"/>
          <a:r>
            <a:rPr lang="ko-KR" altLang="en-US" sz="900" b="1" dirty="0" smtClean="0">
              <a:solidFill>
                <a:srgbClr val="FF0000"/>
              </a:solidFill>
            </a:rPr>
            <a:t>교류</a:t>
          </a:r>
          <a:endParaRPr lang="ko-KR" altLang="en-US" sz="900" b="1" dirty="0">
            <a:solidFill>
              <a:srgbClr val="FF0000"/>
            </a:solidFill>
          </a:endParaRPr>
        </a:p>
      </dgm:t>
    </dgm:pt>
    <dgm:pt modelId="{574A0E7C-AB89-42DB-A57A-8913C8F4B3E0}" type="parTrans" cxnId="{ED870B92-E349-4A35-86F0-60A5181759CD}">
      <dgm:prSet/>
      <dgm:spPr/>
      <dgm:t>
        <a:bodyPr/>
        <a:lstStyle/>
        <a:p>
          <a:pPr latinLnBrk="1"/>
          <a:endParaRPr lang="ko-KR" altLang="en-US" sz="2000"/>
        </a:p>
      </dgm:t>
    </dgm:pt>
    <dgm:pt modelId="{DD7FEAC8-E111-4011-A87E-5B517993786D}" type="sibTrans" cxnId="{ED870B92-E349-4A35-86F0-60A5181759CD}">
      <dgm:prSet/>
      <dgm:spPr/>
      <dgm:t>
        <a:bodyPr/>
        <a:lstStyle/>
        <a:p>
          <a:pPr latinLnBrk="1"/>
          <a:endParaRPr lang="ko-KR" altLang="en-US" sz="2000"/>
        </a:p>
      </dgm:t>
    </dgm:pt>
    <dgm:pt modelId="{0CB3324D-7063-4D60-9C84-7E882A3FC1F4}">
      <dgm:prSet phldrT="[텍스트]" custT="1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ko-KR" altLang="en-US" sz="900" b="1" dirty="0" smtClean="0">
              <a:solidFill>
                <a:srgbClr val="FF0000"/>
              </a:solidFill>
            </a:rPr>
            <a:t>신흥시장 </a:t>
          </a:r>
          <a:endParaRPr lang="en-US" altLang="ko-KR" sz="900" b="1" dirty="0" smtClean="0">
            <a:solidFill>
              <a:srgbClr val="FF0000"/>
            </a:solidFill>
          </a:endParaRPr>
        </a:p>
        <a:p>
          <a:pPr latinLnBrk="1"/>
          <a:r>
            <a:rPr lang="ko-KR" altLang="en-US" sz="900" b="1" dirty="0" smtClean="0">
              <a:solidFill>
                <a:srgbClr val="FF0000"/>
              </a:solidFill>
            </a:rPr>
            <a:t>개척</a:t>
          </a:r>
          <a:endParaRPr lang="ko-KR" altLang="en-US" sz="900" b="1" dirty="0">
            <a:solidFill>
              <a:srgbClr val="FF0000"/>
            </a:solidFill>
          </a:endParaRPr>
        </a:p>
      </dgm:t>
    </dgm:pt>
    <dgm:pt modelId="{ABBFFE85-7D57-42B1-80FE-98CEDB3AB268}" type="parTrans" cxnId="{242E39CA-50F7-4345-B053-7B722AFFF377}">
      <dgm:prSet/>
      <dgm:spPr/>
      <dgm:t>
        <a:bodyPr/>
        <a:lstStyle/>
        <a:p>
          <a:pPr latinLnBrk="1"/>
          <a:endParaRPr lang="ko-KR" altLang="en-US"/>
        </a:p>
      </dgm:t>
    </dgm:pt>
    <dgm:pt modelId="{C0F9A755-4630-4688-BD68-C7D1E195CAC0}" type="sibTrans" cxnId="{242E39CA-50F7-4345-B053-7B722AFFF377}">
      <dgm:prSet/>
      <dgm:spPr/>
      <dgm:t>
        <a:bodyPr/>
        <a:lstStyle/>
        <a:p>
          <a:pPr latinLnBrk="1"/>
          <a:endParaRPr lang="ko-KR" altLang="en-US"/>
        </a:p>
      </dgm:t>
    </dgm:pt>
    <dgm:pt modelId="{C59135C7-49F2-4E53-8B49-DA7762F036E8}">
      <dgm:prSet phldrT="[텍스트]" custT="1"/>
      <dgm:spPr/>
      <dgm:t>
        <a:bodyPr/>
        <a:lstStyle/>
        <a:p>
          <a:pPr latinLnBrk="1"/>
          <a:r>
            <a:rPr lang="ko-KR" altLang="en-US" sz="900" dirty="0" err="1" smtClean="0"/>
            <a:t>초임계</a:t>
          </a:r>
          <a:r>
            <a:rPr lang="ko-KR" altLang="en-US" sz="900" dirty="0" smtClean="0"/>
            <a:t> </a:t>
          </a:r>
          <a:r>
            <a:rPr lang="ko-KR" altLang="en-US" sz="900" dirty="0" err="1" smtClean="0"/>
            <a:t>수순환</a:t>
          </a:r>
          <a:r>
            <a:rPr lang="ko-KR" altLang="en-US" sz="900" dirty="0" smtClean="0"/>
            <a:t> 기술</a:t>
          </a:r>
          <a:endParaRPr lang="ko-KR" altLang="en-US" sz="900" dirty="0"/>
        </a:p>
      </dgm:t>
    </dgm:pt>
    <dgm:pt modelId="{186B3C47-7D11-41C2-9E23-E86C7EB7F810}" type="parTrans" cxnId="{C4B3A4B0-95AB-4144-BC0D-DEE65139F48F}">
      <dgm:prSet/>
      <dgm:spPr/>
      <dgm:t>
        <a:bodyPr/>
        <a:lstStyle/>
        <a:p>
          <a:pPr latinLnBrk="1"/>
          <a:endParaRPr lang="ko-KR" altLang="en-US"/>
        </a:p>
      </dgm:t>
    </dgm:pt>
    <dgm:pt modelId="{F957DCED-2AC1-456C-B632-8827B45DDBC2}" type="sibTrans" cxnId="{C4B3A4B0-95AB-4144-BC0D-DEE65139F48F}">
      <dgm:prSet/>
      <dgm:spPr/>
      <dgm:t>
        <a:bodyPr/>
        <a:lstStyle/>
        <a:p>
          <a:pPr latinLnBrk="1"/>
          <a:endParaRPr lang="ko-KR" altLang="en-US"/>
        </a:p>
      </dgm:t>
    </dgm:pt>
    <dgm:pt modelId="{0CE8DA53-9634-474D-A54D-FDE22F1E3205}">
      <dgm:prSet phldrT="[텍스트]" custT="1"/>
      <dgm:spPr/>
      <dgm:t>
        <a:bodyPr/>
        <a:lstStyle/>
        <a:p>
          <a:pPr latinLnBrk="1"/>
          <a:r>
            <a:rPr lang="ko-KR" altLang="en-US" sz="900" dirty="0" err="1" smtClean="0"/>
            <a:t>운전기술</a:t>
          </a:r>
          <a:endParaRPr lang="ko-KR" altLang="en-US" sz="900" b="1" dirty="0">
            <a:solidFill>
              <a:schemeClr val="tx1"/>
            </a:solidFill>
          </a:endParaRPr>
        </a:p>
      </dgm:t>
    </dgm:pt>
    <dgm:pt modelId="{6E95E5C5-2BF6-4E3C-B865-3FAF80A33B63}" type="parTrans" cxnId="{B0CC5814-7A6D-4D45-A713-C6763F31CD2B}">
      <dgm:prSet/>
      <dgm:spPr/>
      <dgm:t>
        <a:bodyPr/>
        <a:lstStyle/>
        <a:p>
          <a:pPr latinLnBrk="1"/>
          <a:endParaRPr lang="ko-KR" altLang="en-US"/>
        </a:p>
      </dgm:t>
    </dgm:pt>
    <dgm:pt modelId="{268D29C4-C374-4096-B9CF-3C5095F3049F}" type="sibTrans" cxnId="{B0CC5814-7A6D-4D45-A713-C6763F31CD2B}">
      <dgm:prSet/>
      <dgm:spPr/>
      <dgm:t>
        <a:bodyPr/>
        <a:lstStyle/>
        <a:p>
          <a:pPr latinLnBrk="1"/>
          <a:endParaRPr lang="ko-KR" altLang="en-US"/>
        </a:p>
      </dgm:t>
    </dgm:pt>
    <dgm:pt modelId="{71665BBE-2FE1-41AE-BEF2-5141B574F908}">
      <dgm:prSet phldrT="[텍스트]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ko-KR" altLang="en-US" b="1" dirty="0" smtClean="0"/>
            <a:t>운전기술인력배출</a:t>
          </a:r>
          <a:endParaRPr lang="ko-KR" altLang="en-US" b="1" dirty="0"/>
        </a:p>
      </dgm:t>
    </dgm:pt>
    <dgm:pt modelId="{5B988785-AAFD-48B2-9E1D-8C0E4641EF4B}" type="parTrans" cxnId="{EF4C94B4-D638-4DA5-92B5-F686C0E45C4B}">
      <dgm:prSet/>
      <dgm:spPr/>
      <dgm:t>
        <a:bodyPr/>
        <a:lstStyle/>
        <a:p>
          <a:pPr latinLnBrk="1"/>
          <a:endParaRPr lang="ko-KR" altLang="en-US"/>
        </a:p>
      </dgm:t>
    </dgm:pt>
    <dgm:pt modelId="{8D1CDE44-65C8-466D-936A-E860CEC7106B}" type="sibTrans" cxnId="{EF4C94B4-D638-4DA5-92B5-F686C0E45C4B}">
      <dgm:prSet/>
      <dgm:spPr/>
      <dgm:t>
        <a:bodyPr/>
        <a:lstStyle/>
        <a:p>
          <a:pPr latinLnBrk="1"/>
          <a:endParaRPr lang="ko-KR" altLang="en-US"/>
        </a:p>
      </dgm:t>
    </dgm:pt>
    <dgm:pt modelId="{4EBBA008-AAC6-4AB5-86A7-0C5EF29308BC}">
      <dgm:prSet phldrT="[텍스트]" custT="1"/>
      <dgm:spPr/>
      <dgm:t>
        <a:bodyPr/>
        <a:lstStyle/>
        <a:p>
          <a:pPr latinLnBrk="1"/>
          <a:r>
            <a:rPr lang="ko-KR" altLang="en-US" sz="900" dirty="0" err="1" smtClean="0"/>
            <a:t>연료다변화</a:t>
          </a:r>
          <a:endParaRPr lang="ko-KR" altLang="en-US" sz="900" dirty="0"/>
        </a:p>
      </dgm:t>
    </dgm:pt>
    <dgm:pt modelId="{69D564B3-55B1-4694-80C5-E4015550A182}" type="parTrans" cxnId="{25DFBE80-1ED4-41BB-8AF2-E69317D70306}">
      <dgm:prSet/>
      <dgm:spPr/>
      <dgm:t>
        <a:bodyPr/>
        <a:lstStyle/>
        <a:p>
          <a:pPr latinLnBrk="1"/>
          <a:endParaRPr lang="ko-KR" altLang="en-US"/>
        </a:p>
      </dgm:t>
    </dgm:pt>
    <dgm:pt modelId="{08B7AF1B-48AA-4689-AAF8-CD26407A1C3A}" type="sibTrans" cxnId="{25DFBE80-1ED4-41BB-8AF2-E69317D70306}">
      <dgm:prSet/>
      <dgm:spPr/>
      <dgm:t>
        <a:bodyPr/>
        <a:lstStyle/>
        <a:p>
          <a:pPr latinLnBrk="1"/>
          <a:endParaRPr lang="ko-KR" altLang="en-US"/>
        </a:p>
      </dgm:t>
    </dgm:pt>
    <dgm:pt modelId="{13DF1911-25CF-467A-8732-C7A81CD3FDEE}">
      <dgm:prSet phldrT="[텍스트]" custT="1"/>
      <dgm:spPr>
        <a:solidFill>
          <a:srgbClr val="FF9933">
            <a:alpha val="90000"/>
          </a:srgbClr>
        </a:solidFill>
      </dgm:spPr>
      <dgm:t>
        <a:bodyPr/>
        <a:lstStyle/>
        <a:p>
          <a:pPr latinLnBrk="1"/>
          <a:r>
            <a:rPr lang="ko-KR" altLang="en-US" sz="900" b="1" dirty="0" err="1" smtClean="0"/>
            <a:t>연소특성</a:t>
          </a:r>
          <a:r>
            <a:rPr lang="en-US" altLang="ko-KR" sz="900" b="1" dirty="0" smtClean="0"/>
            <a:t>/</a:t>
          </a:r>
          <a:r>
            <a:rPr lang="ko-KR" altLang="en-US" sz="900" b="1" dirty="0" smtClean="0"/>
            <a:t>모델링</a:t>
          </a:r>
          <a:endParaRPr lang="ko-KR" altLang="en-US" sz="900" b="1" dirty="0"/>
        </a:p>
      </dgm:t>
    </dgm:pt>
    <dgm:pt modelId="{91BEDF25-C4EC-48B0-9FF1-8E7B05F03CE8}" type="parTrans" cxnId="{1631FE60-329C-486C-B1A6-9B5E6F5BE2B3}">
      <dgm:prSet/>
      <dgm:spPr/>
      <dgm:t>
        <a:bodyPr/>
        <a:lstStyle/>
        <a:p>
          <a:pPr latinLnBrk="1"/>
          <a:endParaRPr lang="ko-KR" altLang="en-US"/>
        </a:p>
      </dgm:t>
    </dgm:pt>
    <dgm:pt modelId="{6992EEAB-8324-4B75-9259-5D4F5704C169}" type="sibTrans" cxnId="{1631FE60-329C-486C-B1A6-9B5E6F5BE2B3}">
      <dgm:prSet/>
      <dgm:spPr/>
      <dgm:t>
        <a:bodyPr/>
        <a:lstStyle/>
        <a:p>
          <a:pPr latinLnBrk="1"/>
          <a:endParaRPr lang="ko-KR" altLang="en-US"/>
        </a:p>
      </dgm:t>
    </dgm:pt>
    <dgm:pt modelId="{AB68AD32-F11C-4122-AC7A-FEB7B75FFF9C}">
      <dgm:prSet phldrT="[텍스트]" custT="1"/>
      <dgm:spPr/>
      <dgm:t>
        <a:bodyPr/>
        <a:lstStyle/>
        <a:p>
          <a:pPr latinLnBrk="1"/>
          <a:r>
            <a:rPr lang="ko-KR" altLang="en-US" sz="900" dirty="0" smtClean="0"/>
            <a:t>연료공급</a:t>
          </a:r>
          <a:r>
            <a:rPr lang="en-US" altLang="ko-KR" sz="900" dirty="0" smtClean="0"/>
            <a:t>/</a:t>
          </a:r>
        </a:p>
        <a:p>
          <a:pPr latinLnBrk="1"/>
          <a:r>
            <a:rPr lang="ko-KR" altLang="en-US" sz="900" dirty="0" err="1" smtClean="0"/>
            <a:t>하부회</a:t>
          </a:r>
          <a:r>
            <a:rPr lang="ko-KR" altLang="en-US" sz="900" dirty="0" smtClean="0"/>
            <a:t> 배출</a:t>
          </a:r>
          <a:endParaRPr lang="ko-KR" altLang="en-US" sz="900" dirty="0"/>
        </a:p>
      </dgm:t>
    </dgm:pt>
    <dgm:pt modelId="{F890B048-E357-42CF-A329-82AE4500DA30}" type="parTrans" cxnId="{BEBFEB31-62AC-4F25-8FEB-5FD3737CB125}">
      <dgm:prSet/>
      <dgm:spPr/>
      <dgm:t>
        <a:bodyPr/>
        <a:lstStyle/>
        <a:p>
          <a:pPr latinLnBrk="1"/>
          <a:endParaRPr lang="ko-KR" altLang="en-US"/>
        </a:p>
      </dgm:t>
    </dgm:pt>
    <dgm:pt modelId="{191AEF31-948C-4548-8659-BA31D3495E01}" type="sibTrans" cxnId="{BEBFEB31-62AC-4F25-8FEB-5FD3737CB125}">
      <dgm:prSet/>
      <dgm:spPr/>
      <dgm:t>
        <a:bodyPr/>
        <a:lstStyle/>
        <a:p>
          <a:pPr latinLnBrk="1"/>
          <a:endParaRPr lang="ko-KR" altLang="en-US"/>
        </a:p>
      </dgm:t>
    </dgm:pt>
    <dgm:pt modelId="{1FC70F7C-A058-438B-8793-B7629D6C0B27}">
      <dgm:prSet phldrT="[텍스트]" custT="1"/>
      <dgm:spPr/>
      <dgm:t>
        <a:bodyPr/>
        <a:lstStyle/>
        <a:p>
          <a:pPr latinLnBrk="1"/>
          <a:r>
            <a:rPr lang="ko-KR" altLang="en-US" sz="900" dirty="0" smtClean="0"/>
            <a:t>미세입자 </a:t>
          </a:r>
          <a:r>
            <a:rPr lang="ko-KR" altLang="en-US" sz="900" dirty="0" err="1" smtClean="0"/>
            <a:t>클링커</a:t>
          </a:r>
          <a:endParaRPr lang="ko-KR" altLang="en-US" sz="900" dirty="0"/>
        </a:p>
      </dgm:t>
    </dgm:pt>
    <dgm:pt modelId="{56104CF6-57E1-4703-81A4-9F8810A1AB55}" type="parTrans" cxnId="{347E4354-B3B2-4FB6-A5A3-1BF3CEFFA99A}">
      <dgm:prSet/>
      <dgm:spPr/>
      <dgm:t>
        <a:bodyPr/>
        <a:lstStyle/>
        <a:p>
          <a:pPr latinLnBrk="1"/>
          <a:endParaRPr lang="ko-KR" altLang="en-US"/>
        </a:p>
      </dgm:t>
    </dgm:pt>
    <dgm:pt modelId="{4EAF4106-47D4-4965-B346-4720650CF1D7}" type="sibTrans" cxnId="{347E4354-B3B2-4FB6-A5A3-1BF3CEFFA99A}">
      <dgm:prSet/>
      <dgm:spPr/>
      <dgm:t>
        <a:bodyPr/>
        <a:lstStyle/>
        <a:p>
          <a:pPr latinLnBrk="1"/>
          <a:endParaRPr lang="ko-KR" altLang="en-US"/>
        </a:p>
      </dgm:t>
    </dgm:pt>
    <dgm:pt modelId="{38EE97AA-8D77-40E6-9641-9A23ECC34306}">
      <dgm:prSet phldrT="[텍스트]" custT="1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ko-KR" altLang="en-US" sz="900" b="1" dirty="0" smtClean="0">
              <a:solidFill>
                <a:schemeClr val="tx1"/>
              </a:solidFill>
            </a:rPr>
            <a:t>고효율 </a:t>
          </a:r>
          <a:r>
            <a:rPr lang="ko-KR" altLang="en-US" sz="900" b="1" dirty="0" err="1" smtClean="0">
              <a:solidFill>
                <a:schemeClr val="tx1"/>
              </a:solidFill>
            </a:rPr>
            <a:t>발전보일러</a:t>
          </a:r>
          <a:r>
            <a:rPr lang="ko-KR" altLang="en-US" sz="900" b="1" dirty="0" smtClean="0">
              <a:solidFill>
                <a:schemeClr val="tx1"/>
              </a:solidFill>
            </a:rPr>
            <a:t> 설계</a:t>
          </a:r>
          <a:endParaRPr lang="ko-KR" altLang="en-US" sz="900" dirty="0"/>
        </a:p>
      </dgm:t>
    </dgm:pt>
    <dgm:pt modelId="{5BF90B39-A46A-4686-9F42-49A0A598AB65}" type="parTrans" cxnId="{7F54D9ED-526E-4258-A045-2D5A3BB2130C}">
      <dgm:prSet/>
      <dgm:spPr/>
      <dgm:t>
        <a:bodyPr/>
        <a:lstStyle/>
        <a:p>
          <a:pPr latinLnBrk="1"/>
          <a:endParaRPr lang="ko-KR" altLang="en-US"/>
        </a:p>
      </dgm:t>
    </dgm:pt>
    <dgm:pt modelId="{E88CC1D4-C40B-4977-8524-EBCBDD1DEF1D}" type="sibTrans" cxnId="{7F54D9ED-526E-4258-A045-2D5A3BB2130C}">
      <dgm:prSet/>
      <dgm:spPr/>
      <dgm:t>
        <a:bodyPr/>
        <a:lstStyle/>
        <a:p>
          <a:pPr latinLnBrk="1"/>
          <a:endParaRPr lang="ko-KR" altLang="en-US"/>
        </a:p>
      </dgm:t>
    </dgm:pt>
    <dgm:pt modelId="{CF010BF4-E131-4526-BA34-B602E2BAAADE}">
      <dgm:prSet phldrT="[텍스트]" custT="1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ko-KR" altLang="en-US" sz="900" b="1" dirty="0" smtClean="0">
              <a:solidFill>
                <a:srgbClr val="FF0000"/>
              </a:solidFill>
            </a:rPr>
            <a:t>고형연료 보일러 설계</a:t>
          </a:r>
          <a:r>
            <a:rPr lang="en-US" altLang="ko-KR" sz="900" dirty="0" smtClean="0"/>
            <a:t> </a:t>
          </a:r>
          <a:endParaRPr lang="ko-KR" altLang="en-US" sz="900" dirty="0"/>
        </a:p>
      </dgm:t>
    </dgm:pt>
    <dgm:pt modelId="{0F3D7295-099B-464F-81FF-F75D83A311F1}" type="parTrans" cxnId="{0E98A623-7552-43B4-94AF-77D1079F1EDF}">
      <dgm:prSet/>
      <dgm:spPr/>
      <dgm:t>
        <a:bodyPr/>
        <a:lstStyle/>
        <a:p>
          <a:pPr latinLnBrk="1"/>
          <a:endParaRPr lang="ko-KR" altLang="en-US"/>
        </a:p>
      </dgm:t>
    </dgm:pt>
    <dgm:pt modelId="{9FBFF0A1-F4A2-4110-9E28-09A619B7D040}" type="sibTrans" cxnId="{0E98A623-7552-43B4-94AF-77D1079F1EDF}">
      <dgm:prSet/>
      <dgm:spPr/>
      <dgm:t>
        <a:bodyPr/>
        <a:lstStyle/>
        <a:p>
          <a:pPr latinLnBrk="1"/>
          <a:endParaRPr lang="ko-KR" altLang="en-US"/>
        </a:p>
      </dgm:t>
    </dgm:pt>
    <dgm:pt modelId="{69D0915B-D46C-46E6-882B-17DE9B103D1C}">
      <dgm:prSet phldrT="[텍스트]" custT="1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ko-KR" altLang="en-US" sz="900" b="1" dirty="0" smtClean="0">
              <a:solidFill>
                <a:srgbClr val="FF0000"/>
              </a:solidFill>
            </a:rPr>
            <a:t>보일러 운전 용역사업</a:t>
          </a:r>
          <a:endParaRPr lang="ko-KR" altLang="en-US" sz="900" dirty="0"/>
        </a:p>
      </dgm:t>
    </dgm:pt>
    <dgm:pt modelId="{93B32BAB-CA2C-46B2-B77B-2C0F3D2C1623}" type="parTrans" cxnId="{597528A4-8C08-495E-AA5E-47FA318CDF17}">
      <dgm:prSet/>
      <dgm:spPr/>
      <dgm:t>
        <a:bodyPr/>
        <a:lstStyle/>
        <a:p>
          <a:pPr latinLnBrk="1"/>
          <a:endParaRPr lang="ko-KR" altLang="en-US"/>
        </a:p>
      </dgm:t>
    </dgm:pt>
    <dgm:pt modelId="{A95D1234-FD54-49A0-938B-AB349A44B514}" type="sibTrans" cxnId="{597528A4-8C08-495E-AA5E-47FA318CDF17}">
      <dgm:prSet/>
      <dgm:spPr/>
      <dgm:t>
        <a:bodyPr/>
        <a:lstStyle/>
        <a:p>
          <a:pPr latinLnBrk="1"/>
          <a:endParaRPr lang="ko-KR" altLang="en-US"/>
        </a:p>
      </dgm:t>
    </dgm:pt>
    <dgm:pt modelId="{605576F6-D98B-4AF8-9D44-8CE197339E67}" type="pres">
      <dgm:prSet presAssocID="{538112CF-D772-4BA7-9660-CF44DC5D838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E1AABB-EAA6-4B7C-8935-C2B3B7FA351B}" type="pres">
      <dgm:prSet presAssocID="{5F8E38F2-D3AF-44BE-A67B-003A732E4B77}" presName="hierRoot1" presStyleCnt="0"/>
      <dgm:spPr/>
    </dgm:pt>
    <dgm:pt modelId="{9C05BEE7-A004-4BEF-A1FD-0B1890AD9445}" type="pres">
      <dgm:prSet presAssocID="{5F8E38F2-D3AF-44BE-A67B-003A732E4B77}" presName="composite" presStyleCnt="0"/>
      <dgm:spPr/>
    </dgm:pt>
    <dgm:pt modelId="{E7644049-FA3F-42F0-A8B5-F098BDA12201}" type="pres">
      <dgm:prSet presAssocID="{5F8E38F2-D3AF-44BE-A67B-003A732E4B77}" presName="background" presStyleLbl="node0" presStyleIdx="0" presStyleCnt="1"/>
      <dgm:spPr/>
    </dgm:pt>
    <dgm:pt modelId="{9A6C2E0D-F1F4-4202-BDCB-335E32114332}" type="pres">
      <dgm:prSet presAssocID="{5F8E38F2-D3AF-44BE-A67B-003A732E4B77}" presName="text" presStyleLbl="fgAcc0" presStyleIdx="0" presStyleCnt="1" custLinFactNeighborX="-13446" custLinFactNeighborY="-52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32B0E7-89F2-4B49-BF18-F470C6F679E7}" type="pres">
      <dgm:prSet presAssocID="{5F8E38F2-D3AF-44BE-A67B-003A732E4B77}" presName="hierChild2" presStyleCnt="0"/>
      <dgm:spPr/>
    </dgm:pt>
    <dgm:pt modelId="{F922C09B-A7FE-4C8B-832B-5331A3D2EF0C}" type="pres">
      <dgm:prSet presAssocID="{DFF740A6-BB3C-49F7-856F-8F5B1CBA287D}" presName="Name10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229E3F0-27AE-4F19-A6B1-54C9614085D5}" type="pres">
      <dgm:prSet presAssocID="{A629657C-7064-4CE5-81CD-B9BBAF734698}" presName="hierRoot2" presStyleCnt="0"/>
      <dgm:spPr/>
    </dgm:pt>
    <dgm:pt modelId="{6D65F248-380A-49DD-8CFE-5673C4D29576}" type="pres">
      <dgm:prSet presAssocID="{A629657C-7064-4CE5-81CD-B9BBAF734698}" presName="composite2" presStyleCnt="0"/>
      <dgm:spPr/>
    </dgm:pt>
    <dgm:pt modelId="{05DFC6AC-AC0B-4F6E-853F-3B157FED568A}" type="pres">
      <dgm:prSet presAssocID="{A629657C-7064-4CE5-81CD-B9BBAF734698}" presName="background2" presStyleLbl="node2" presStyleIdx="0" presStyleCnt="2"/>
      <dgm:spPr/>
    </dgm:pt>
    <dgm:pt modelId="{DB0C9D23-79DD-4922-BE91-8BE450C64D15}" type="pres">
      <dgm:prSet presAssocID="{A629657C-7064-4CE5-81CD-B9BBAF73469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D7D5F7-30ED-43ED-B4E0-B233B8289699}" type="pres">
      <dgm:prSet presAssocID="{A629657C-7064-4CE5-81CD-B9BBAF734698}" presName="hierChild3" presStyleCnt="0"/>
      <dgm:spPr/>
    </dgm:pt>
    <dgm:pt modelId="{D964CD77-3316-413E-8209-D509660D7AB9}" type="pres">
      <dgm:prSet presAssocID="{0495DD94-97E9-4EDC-ADE8-EC928C5FDB19}" presName="Name17" presStyleLbl="parChTrans1D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603611F6-831E-41F5-BB46-75B056DFC813}" type="pres">
      <dgm:prSet presAssocID="{BBC7F9A2-C123-44C2-A30B-B068C05C80F8}" presName="hierRoot3" presStyleCnt="0"/>
      <dgm:spPr/>
    </dgm:pt>
    <dgm:pt modelId="{7C0E42C6-B99E-4D82-9FF6-B8966988E205}" type="pres">
      <dgm:prSet presAssocID="{BBC7F9A2-C123-44C2-A30B-B068C05C80F8}" presName="composite3" presStyleCnt="0"/>
      <dgm:spPr/>
    </dgm:pt>
    <dgm:pt modelId="{A9D83C55-1E31-4E10-8A59-3268BC316B1F}" type="pres">
      <dgm:prSet presAssocID="{BBC7F9A2-C123-44C2-A30B-B068C05C80F8}" presName="background3" presStyleLbl="node3" presStyleIdx="0" presStyleCnt="5"/>
      <dgm:spPr/>
    </dgm:pt>
    <dgm:pt modelId="{AC737E88-D71E-4F5F-B09F-D0C1B524FAF3}" type="pres">
      <dgm:prSet presAssocID="{BBC7F9A2-C123-44C2-A30B-B068C05C80F8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11695A-6379-4E02-9688-0D8C3894353B}" type="pres">
      <dgm:prSet presAssocID="{BBC7F9A2-C123-44C2-A30B-B068C05C80F8}" presName="hierChild4" presStyleCnt="0"/>
      <dgm:spPr/>
    </dgm:pt>
    <dgm:pt modelId="{2E47187E-B1AE-40D2-BE64-154248B5B4BF}" type="pres">
      <dgm:prSet presAssocID="{F890B048-E357-42CF-A329-82AE4500DA30}" presName="Name23" presStyleLbl="parChTrans1D4" presStyleIdx="0" presStyleCnt="14"/>
      <dgm:spPr/>
      <dgm:t>
        <a:bodyPr/>
        <a:lstStyle/>
        <a:p>
          <a:pPr latinLnBrk="1"/>
          <a:endParaRPr lang="ko-KR" altLang="en-US"/>
        </a:p>
      </dgm:t>
    </dgm:pt>
    <dgm:pt modelId="{E9110119-D379-4766-BE59-2F1E1EA846BE}" type="pres">
      <dgm:prSet presAssocID="{AB68AD32-F11C-4122-AC7A-FEB7B75FFF9C}" presName="hierRoot4" presStyleCnt="0"/>
      <dgm:spPr/>
    </dgm:pt>
    <dgm:pt modelId="{8639932F-856F-4DB9-90CB-ABDD50640457}" type="pres">
      <dgm:prSet presAssocID="{AB68AD32-F11C-4122-AC7A-FEB7B75FFF9C}" presName="composite4" presStyleCnt="0"/>
      <dgm:spPr/>
    </dgm:pt>
    <dgm:pt modelId="{E2BA893C-88FD-4D53-8FB1-8F54E5BFD56D}" type="pres">
      <dgm:prSet presAssocID="{AB68AD32-F11C-4122-AC7A-FEB7B75FFF9C}" presName="background4" presStyleLbl="node4" presStyleIdx="0" presStyleCnt="14"/>
      <dgm:spPr/>
    </dgm:pt>
    <dgm:pt modelId="{BB1AD61F-1555-49BC-847B-94251FA54BB8}" type="pres">
      <dgm:prSet presAssocID="{AB68AD32-F11C-4122-AC7A-FEB7B75FFF9C}" presName="text4" presStyleLbl="fgAcc4" presStyleIdx="0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18F6B9-296D-4369-9E61-8C9C2400C687}" type="pres">
      <dgm:prSet presAssocID="{AB68AD32-F11C-4122-AC7A-FEB7B75FFF9C}" presName="hierChild5" presStyleCnt="0"/>
      <dgm:spPr/>
    </dgm:pt>
    <dgm:pt modelId="{C2CD8C51-7E77-4DD6-8934-BB343F936697}" type="pres">
      <dgm:prSet presAssocID="{93B32BAB-CA2C-46B2-B77B-2C0F3D2C1623}" presName="Name23" presStyleLbl="parChTrans1D4" presStyleIdx="1" presStyleCnt="14"/>
      <dgm:spPr/>
      <dgm:t>
        <a:bodyPr/>
        <a:lstStyle/>
        <a:p>
          <a:pPr latinLnBrk="1"/>
          <a:endParaRPr lang="ko-KR" altLang="en-US"/>
        </a:p>
      </dgm:t>
    </dgm:pt>
    <dgm:pt modelId="{B711D23F-E00A-433E-80B7-6C462A430402}" type="pres">
      <dgm:prSet presAssocID="{69D0915B-D46C-46E6-882B-17DE9B103D1C}" presName="hierRoot4" presStyleCnt="0"/>
      <dgm:spPr/>
    </dgm:pt>
    <dgm:pt modelId="{C6ECCA28-287C-416D-B8C4-D1B73596DEA0}" type="pres">
      <dgm:prSet presAssocID="{69D0915B-D46C-46E6-882B-17DE9B103D1C}" presName="composite4" presStyleCnt="0"/>
      <dgm:spPr/>
    </dgm:pt>
    <dgm:pt modelId="{E46E09EC-5138-43DE-BDA3-B0E51F47DF24}" type="pres">
      <dgm:prSet presAssocID="{69D0915B-D46C-46E6-882B-17DE9B103D1C}" presName="background4" presStyleLbl="node4" presStyleIdx="1" presStyleCnt="14"/>
      <dgm:spPr/>
    </dgm:pt>
    <dgm:pt modelId="{9F778BAC-01C2-48F7-B489-32B7C06A8D79}" type="pres">
      <dgm:prSet presAssocID="{69D0915B-D46C-46E6-882B-17DE9B103D1C}" presName="text4" presStyleLbl="fgAcc4" presStyleIdx="1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F3FB76-D4B7-4B8E-826D-31166DC29E7C}" type="pres">
      <dgm:prSet presAssocID="{69D0915B-D46C-46E6-882B-17DE9B103D1C}" presName="hierChild5" presStyleCnt="0"/>
      <dgm:spPr/>
    </dgm:pt>
    <dgm:pt modelId="{DFFC47B6-CAB2-4757-A07D-1D46BB826864}" type="pres">
      <dgm:prSet presAssocID="{56104CF6-57E1-4703-81A4-9F8810A1AB55}" presName="Name23" presStyleLbl="parChTrans1D4" presStyleIdx="2" presStyleCnt="14"/>
      <dgm:spPr/>
      <dgm:t>
        <a:bodyPr/>
        <a:lstStyle/>
        <a:p>
          <a:pPr latinLnBrk="1"/>
          <a:endParaRPr lang="ko-KR" altLang="en-US"/>
        </a:p>
      </dgm:t>
    </dgm:pt>
    <dgm:pt modelId="{05268E00-02DB-46F5-BDD1-9995C0D5EB09}" type="pres">
      <dgm:prSet presAssocID="{1FC70F7C-A058-438B-8793-B7629D6C0B27}" presName="hierRoot4" presStyleCnt="0"/>
      <dgm:spPr/>
    </dgm:pt>
    <dgm:pt modelId="{2E3E01E6-211A-495B-8375-0C627A329A27}" type="pres">
      <dgm:prSet presAssocID="{1FC70F7C-A058-438B-8793-B7629D6C0B27}" presName="composite4" presStyleCnt="0"/>
      <dgm:spPr/>
    </dgm:pt>
    <dgm:pt modelId="{8BEFA4B8-541C-4976-A826-74518D5BFCA6}" type="pres">
      <dgm:prSet presAssocID="{1FC70F7C-A058-438B-8793-B7629D6C0B27}" presName="background4" presStyleLbl="node4" presStyleIdx="2" presStyleCnt="14"/>
      <dgm:spPr/>
    </dgm:pt>
    <dgm:pt modelId="{D4B46F6A-75C3-41B1-A7F8-39827D5D7C04}" type="pres">
      <dgm:prSet presAssocID="{1FC70F7C-A058-438B-8793-B7629D6C0B27}" presName="text4" presStyleLbl="fgAcc4" presStyleIdx="2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9B9728-96DF-46E8-80E6-A8989577D767}" type="pres">
      <dgm:prSet presAssocID="{1FC70F7C-A058-438B-8793-B7629D6C0B27}" presName="hierChild5" presStyleCnt="0"/>
      <dgm:spPr/>
    </dgm:pt>
    <dgm:pt modelId="{556A934A-5E8D-47C1-8128-4A43F8E23641}" type="pres">
      <dgm:prSet presAssocID="{69D564B3-55B1-4694-80C5-E4015550A182}" presName="Name23" presStyleLbl="parChTrans1D4" presStyleIdx="3" presStyleCnt="14"/>
      <dgm:spPr/>
      <dgm:t>
        <a:bodyPr/>
        <a:lstStyle/>
        <a:p>
          <a:pPr latinLnBrk="1"/>
          <a:endParaRPr lang="ko-KR" altLang="en-US"/>
        </a:p>
      </dgm:t>
    </dgm:pt>
    <dgm:pt modelId="{C7E26D16-559D-4C6F-9640-B20DC815BE42}" type="pres">
      <dgm:prSet presAssocID="{4EBBA008-AAC6-4AB5-86A7-0C5EF29308BC}" presName="hierRoot4" presStyleCnt="0"/>
      <dgm:spPr/>
    </dgm:pt>
    <dgm:pt modelId="{BE2DD9CC-142C-4AAC-8C17-66DEA5FC0975}" type="pres">
      <dgm:prSet presAssocID="{4EBBA008-AAC6-4AB5-86A7-0C5EF29308BC}" presName="composite4" presStyleCnt="0"/>
      <dgm:spPr/>
    </dgm:pt>
    <dgm:pt modelId="{3FFBB17F-1B21-414C-AD35-C4B5FC320B42}" type="pres">
      <dgm:prSet presAssocID="{4EBBA008-AAC6-4AB5-86A7-0C5EF29308BC}" presName="background4" presStyleLbl="node4" presStyleIdx="3" presStyleCnt="14"/>
      <dgm:spPr/>
    </dgm:pt>
    <dgm:pt modelId="{79BDE913-3A8A-4E05-8F82-8BEBB9A7D19E}" type="pres">
      <dgm:prSet presAssocID="{4EBBA008-AAC6-4AB5-86A7-0C5EF29308BC}" presName="text4" presStyleLbl="fgAcc4" presStyleIdx="3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B45CD5-FA4F-4377-92BC-030EAB69F981}" type="pres">
      <dgm:prSet presAssocID="{4EBBA008-AAC6-4AB5-86A7-0C5EF29308BC}" presName="hierChild5" presStyleCnt="0"/>
      <dgm:spPr/>
    </dgm:pt>
    <dgm:pt modelId="{513A1DDC-7835-474B-B361-5112930E18C8}" type="pres">
      <dgm:prSet presAssocID="{0F3D7295-099B-464F-81FF-F75D83A311F1}" presName="Name23" presStyleLbl="parChTrans1D4" presStyleIdx="4" presStyleCnt="14"/>
      <dgm:spPr/>
      <dgm:t>
        <a:bodyPr/>
        <a:lstStyle/>
        <a:p>
          <a:pPr latinLnBrk="1"/>
          <a:endParaRPr lang="ko-KR" altLang="en-US"/>
        </a:p>
      </dgm:t>
    </dgm:pt>
    <dgm:pt modelId="{80B5EB8F-BDB9-4DA6-8438-4B90243C706A}" type="pres">
      <dgm:prSet presAssocID="{CF010BF4-E131-4526-BA34-B602E2BAAADE}" presName="hierRoot4" presStyleCnt="0"/>
      <dgm:spPr/>
    </dgm:pt>
    <dgm:pt modelId="{121D946D-80D8-4CEF-B718-818754FF343C}" type="pres">
      <dgm:prSet presAssocID="{CF010BF4-E131-4526-BA34-B602E2BAAADE}" presName="composite4" presStyleCnt="0"/>
      <dgm:spPr/>
    </dgm:pt>
    <dgm:pt modelId="{88373347-A84F-4883-B01E-6565F6DD063A}" type="pres">
      <dgm:prSet presAssocID="{CF010BF4-E131-4526-BA34-B602E2BAAADE}" presName="background4" presStyleLbl="node4" presStyleIdx="4" presStyleCnt="14"/>
      <dgm:spPr/>
    </dgm:pt>
    <dgm:pt modelId="{ABE4D382-04D9-476E-BF63-1AEE9708342C}" type="pres">
      <dgm:prSet presAssocID="{CF010BF4-E131-4526-BA34-B602E2BAAADE}" presName="text4" presStyleLbl="fgAcc4" presStyleIdx="4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8F2FA7-52F0-4E9E-A180-95DEE3721D0D}" type="pres">
      <dgm:prSet presAssocID="{CF010BF4-E131-4526-BA34-B602E2BAAADE}" presName="hierChild5" presStyleCnt="0"/>
      <dgm:spPr/>
    </dgm:pt>
    <dgm:pt modelId="{E4DFF006-5708-44EB-BB6D-511F60A96734}" type="pres">
      <dgm:prSet presAssocID="{6E95E5C5-2BF6-4E3C-B865-3FAF80A33B63}" presName="Name23" presStyleLbl="parChTrans1D4" presStyleIdx="5" presStyleCnt="14"/>
      <dgm:spPr/>
      <dgm:t>
        <a:bodyPr/>
        <a:lstStyle/>
        <a:p>
          <a:pPr latinLnBrk="1"/>
          <a:endParaRPr lang="ko-KR" altLang="en-US"/>
        </a:p>
      </dgm:t>
    </dgm:pt>
    <dgm:pt modelId="{52510A18-5C61-4995-BB96-2781BE74612B}" type="pres">
      <dgm:prSet presAssocID="{0CE8DA53-9634-474D-A54D-FDE22F1E3205}" presName="hierRoot4" presStyleCnt="0"/>
      <dgm:spPr/>
    </dgm:pt>
    <dgm:pt modelId="{BC971B17-D3EA-4500-8538-F73F9AD7D641}" type="pres">
      <dgm:prSet presAssocID="{0CE8DA53-9634-474D-A54D-FDE22F1E3205}" presName="composite4" presStyleCnt="0"/>
      <dgm:spPr/>
    </dgm:pt>
    <dgm:pt modelId="{EA36E579-C625-4FEB-AFF5-9DCA97F46512}" type="pres">
      <dgm:prSet presAssocID="{0CE8DA53-9634-474D-A54D-FDE22F1E3205}" presName="background4" presStyleLbl="node4" presStyleIdx="5" presStyleCnt="14"/>
      <dgm:spPr/>
    </dgm:pt>
    <dgm:pt modelId="{B909CDE2-90FC-4188-B7EB-910DF3FE3DDF}" type="pres">
      <dgm:prSet presAssocID="{0CE8DA53-9634-474D-A54D-FDE22F1E3205}" presName="text4" presStyleLbl="fgAcc4" presStyleIdx="5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CC0827-3766-4BE4-B9DC-118183A976F7}" type="pres">
      <dgm:prSet presAssocID="{0CE8DA53-9634-474D-A54D-FDE22F1E3205}" presName="hierChild5" presStyleCnt="0"/>
      <dgm:spPr/>
    </dgm:pt>
    <dgm:pt modelId="{DB33CA53-B200-49D2-B2A8-A7967DE223F4}" type="pres">
      <dgm:prSet presAssocID="{5B988785-AAFD-48B2-9E1D-8C0E4641EF4B}" presName="Name23" presStyleLbl="parChTrans1D4" presStyleIdx="6" presStyleCnt="14"/>
      <dgm:spPr/>
      <dgm:t>
        <a:bodyPr/>
        <a:lstStyle/>
        <a:p>
          <a:pPr latinLnBrk="1"/>
          <a:endParaRPr lang="ko-KR" altLang="en-US"/>
        </a:p>
      </dgm:t>
    </dgm:pt>
    <dgm:pt modelId="{F8291B8B-8085-4A05-B965-63D1DFD9808B}" type="pres">
      <dgm:prSet presAssocID="{71665BBE-2FE1-41AE-BEF2-5141B574F908}" presName="hierRoot4" presStyleCnt="0"/>
      <dgm:spPr/>
    </dgm:pt>
    <dgm:pt modelId="{B1492A2E-C725-48B4-8FF4-4AF2461EBF26}" type="pres">
      <dgm:prSet presAssocID="{71665BBE-2FE1-41AE-BEF2-5141B574F908}" presName="composite4" presStyleCnt="0"/>
      <dgm:spPr/>
    </dgm:pt>
    <dgm:pt modelId="{AB4BC7A0-3014-4C4A-A8AE-36A271130CEF}" type="pres">
      <dgm:prSet presAssocID="{71665BBE-2FE1-41AE-BEF2-5141B574F908}" presName="background4" presStyleLbl="node4" presStyleIdx="6" presStyleCnt="14"/>
      <dgm:spPr/>
    </dgm:pt>
    <dgm:pt modelId="{912640C8-AB13-4CCB-BD50-A6849371E5D3}" type="pres">
      <dgm:prSet presAssocID="{71665BBE-2FE1-41AE-BEF2-5141B574F908}" presName="text4" presStyleLbl="fgAcc4" presStyleIdx="6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97AFC5-DAFE-40A3-BA51-CF210411B179}" type="pres">
      <dgm:prSet presAssocID="{71665BBE-2FE1-41AE-BEF2-5141B574F908}" presName="hierChild5" presStyleCnt="0"/>
      <dgm:spPr/>
    </dgm:pt>
    <dgm:pt modelId="{47821B09-6099-4791-BD96-C41DCC46D6DA}" type="pres">
      <dgm:prSet presAssocID="{6D18E04F-1B7B-471C-ADB2-EC3C0B8F9988}" presName="Name17" presStyleLbl="parChTrans1D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0E5AA272-E322-4847-988F-60E295F4E950}" type="pres">
      <dgm:prSet presAssocID="{F5E11818-DB1D-4235-9704-80868E4B0564}" presName="hierRoot3" presStyleCnt="0"/>
      <dgm:spPr/>
    </dgm:pt>
    <dgm:pt modelId="{0096BCED-1C0D-4431-9DD9-114856B6446A}" type="pres">
      <dgm:prSet presAssocID="{F5E11818-DB1D-4235-9704-80868E4B0564}" presName="composite3" presStyleCnt="0"/>
      <dgm:spPr/>
    </dgm:pt>
    <dgm:pt modelId="{A7994EA2-85A9-4D3B-AEE1-BD95A69A7C13}" type="pres">
      <dgm:prSet presAssocID="{F5E11818-DB1D-4235-9704-80868E4B0564}" presName="background3" presStyleLbl="node3" presStyleIdx="1" presStyleCnt="5"/>
      <dgm:spPr/>
    </dgm:pt>
    <dgm:pt modelId="{ABDA462B-7B6F-49EC-B2E5-3FAEAF6BC554}" type="pres">
      <dgm:prSet presAssocID="{F5E11818-DB1D-4235-9704-80868E4B0564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3923F7-AC5F-4B9C-B0F7-76FADA5D70AE}" type="pres">
      <dgm:prSet presAssocID="{F5E11818-DB1D-4235-9704-80868E4B0564}" presName="hierChild4" presStyleCnt="0"/>
      <dgm:spPr/>
    </dgm:pt>
    <dgm:pt modelId="{EAD70083-C706-452E-BAA6-F2AFAC94AF56}" type="pres">
      <dgm:prSet presAssocID="{186B3C47-7D11-41C2-9E23-E86C7EB7F810}" presName="Name23" presStyleLbl="parChTrans1D4" presStyleIdx="7" presStyleCnt="14"/>
      <dgm:spPr/>
      <dgm:t>
        <a:bodyPr/>
        <a:lstStyle/>
        <a:p>
          <a:pPr latinLnBrk="1"/>
          <a:endParaRPr lang="ko-KR" altLang="en-US"/>
        </a:p>
      </dgm:t>
    </dgm:pt>
    <dgm:pt modelId="{91097A70-AB46-4244-B376-2AB8C98978E9}" type="pres">
      <dgm:prSet presAssocID="{C59135C7-49F2-4E53-8B49-DA7762F036E8}" presName="hierRoot4" presStyleCnt="0"/>
      <dgm:spPr/>
    </dgm:pt>
    <dgm:pt modelId="{08C9086E-F001-4F68-BD37-3FA199FE2287}" type="pres">
      <dgm:prSet presAssocID="{C59135C7-49F2-4E53-8B49-DA7762F036E8}" presName="composite4" presStyleCnt="0"/>
      <dgm:spPr/>
    </dgm:pt>
    <dgm:pt modelId="{09C9F24B-7F53-4898-9D3E-05C8483AC358}" type="pres">
      <dgm:prSet presAssocID="{C59135C7-49F2-4E53-8B49-DA7762F036E8}" presName="background4" presStyleLbl="node4" presStyleIdx="7" presStyleCnt="14"/>
      <dgm:spPr/>
    </dgm:pt>
    <dgm:pt modelId="{ACEB7482-C00D-42FF-8743-176DD741816D}" type="pres">
      <dgm:prSet presAssocID="{C59135C7-49F2-4E53-8B49-DA7762F036E8}" presName="text4" presStyleLbl="fgAcc4" presStyleIdx="7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4BB931-A3E0-490A-A9E9-41E65AEE663F}" type="pres">
      <dgm:prSet presAssocID="{C59135C7-49F2-4E53-8B49-DA7762F036E8}" presName="hierChild5" presStyleCnt="0"/>
      <dgm:spPr/>
    </dgm:pt>
    <dgm:pt modelId="{C67F046D-1132-4986-928F-BF896CF1C2EA}" type="pres">
      <dgm:prSet presAssocID="{5BF90B39-A46A-4686-9F42-49A0A598AB65}" presName="Name23" presStyleLbl="parChTrans1D4" presStyleIdx="8" presStyleCnt="14"/>
      <dgm:spPr/>
      <dgm:t>
        <a:bodyPr/>
        <a:lstStyle/>
        <a:p>
          <a:pPr latinLnBrk="1"/>
          <a:endParaRPr lang="ko-KR" altLang="en-US"/>
        </a:p>
      </dgm:t>
    </dgm:pt>
    <dgm:pt modelId="{ACA095D6-4CA9-47CD-8716-06E03FD6FB88}" type="pres">
      <dgm:prSet presAssocID="{38EE97AA-8D77-40E6-9641-9A23ECC34306}" presName="hierRoot4" presStyleCnt="0"/>
      <dgm:spPr/>
    </dgm:pt>
    <dgm:pt modelId="{4E526887-BC1F-4161-9604-A36DD1AF62D8}" type="pres">
      <dgm:prSet presAssocID="{38EE97AA-8D77-40E6-9641-9A23ECC34306}" presName="composite4" presStyleCnt="0"/>
      <dgm:spPr/>
    </dgm:pt>
    <dgm:pt modelId="{E9B87FA7-3D37-4F49-AFBF-E1733CB0D667}" type="pres">
      <dgm:prSet presAssocID="{38EE97AA-8D77-40E6-9641-9A23ECC34306}" presName="background4" presStyleLbl="node4" presStyleIdx="8" presStyleCnt="14"/>
      <dgm:spPr/>
    </dgm:pt>
    <dgm:pt modelId="{20EE600B-0352-4FC1-84B7-2B8ECAF2FC32}" type="pres">
      <dgm:prSet presAssocID="{38EE97AA-8D77-40E6-9641-9A23ECC34306}" presName="text4" presStyleLbl="fgAcc4" presStyleIdx="8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D5E16C-0C06-4E62-A4A9-B56CBAC2A353}" type="pres">
      <dgm:prSet presAssocID="{38EE97AA-8D77-40E6-9641-9A23ECC34306}" presName="hierChild5" presStyleCnt="0"/>
      <dgm:spPr/>
    </dgm:pt>
    <dgm:pt modelId="{F9277731-5AEE-4881-8CA1-7CFB94D0C0B8}" type="pres">
      <dgm:prSet presAssocID="{AD650C9A-842A-43C5-9ED4-A10ED940961C}" presName="Name23" presStyleLbl="parChTrans1D4" presStyleIdx="9" presStyleCnt="14"/>
      <dgm:spPr/>
      <dgm:t>
        <a:bodyPr/>
        <a:lstStyle/>
        <a:p>
          <a:pPr latinLnBrk="1"/>
          <a:endParaRPr lang="ko-KR" altLang="en-US"/>
        </a:p>
      </dgm:t>
    </dgm:pt>
    <dgm:pt modelId="{3CA0F333-B4AB-42F8-B3C8-BA919ABE5FEA}" type="pres">
      <dgm:prSet presAssocID="{D40EC6E3-ABA0-400A-A81E-6D6B06AA4D20}" presName="hierRoot4" presStyleCnt="0"/>
      <dgm:spPr/>
    </dgm:pt>
    <dgm:pt modelId="{3D230BA4-D6D4-4589-A1A8-2168700421D4}" type="pres">
      <dgm:prSet presAssocID="{D40EC6E3-ABA0-400A-A81E-6D6B06AA4D20}" presName="composite4" presStyleCnt="0"/>
      <dgm:spPr/>
    </dgm:pt>
    <dgm:pt modelId="{8A94DEBE-2108-44A5-B467-B1032EDD3550}" type="pres">
      <dgm:prSet presAssocID="{D40EC6E3-ABA0-400A-A81E-6D6B06AA4D20}" presName="background4" presStyleLbl="node4" presStyleIdx="9" presStyleCnt="14"/>
      <dgm:spPr/>
    </dgm:pt>
    <dgm:pt modelId="{E553A1C5-3BFA-446D-ABA0-87574B3D87D8}" type="pres">
      <dgm:prSet presAssocID="{D40EC6E3-ABA0-400A-A81E-6D6B06AA4D20}" presName="text4" presStyleLbl="fgAcc4" presStyleIdx="9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448BFD-CEC0-40C1-80C9-3817CAC58D90}" type="pres">
      <dgm:prSet presAssocID="{D40EC6E3-ABA0-400A-A81E-6D6B06AA4D20}" presName="hierChild5" presStyleCnt="0"/>
      <dgm:spPr/>
    </dgm:pt>
    <dgm:pt modelId="{3B3A920B-BA2D-4616-AB74-C2CACDE3DEFC}" type="pres">
      <dgm:prSet presAssocID="{91BEDF25-C4EC-48B0-9FF1-8E7B05F03CE8}" presName="Name23" presStyleLbl="parChTrans1D4" presStyleIdx="10" presStyleCnt="14"/>
      <dgm:spPr/>
      <dgm:t>
        <a:bodyPr/>
        <a:lstStyle/>
        <a:p>
          <a:pPr latinLnBrk="1"/>
          <a:endParaRPr lang="ko-KR" altLang="en-US"/>
        </a:p>
      </dgm:t>
    </dgm:pt>
    <dgm:pt modelId="{E5962CA3-F516-4BB6-B484-81A984B726CD}" type="pres">
      <dgm:prSet presAssocID="{13DF1911-25CF-467A-8732-C7A81CD3FDEE}" presName="hierRoot4" presStyleCnt="0"/>
      <dgm:spPr/>
    </dgm:pt>
    <dgm:pt modelId="{1875436A-84E0-4977-88AD-9E4B036A1C58}" type="pres">
      <dgm:prSet presAssocID="{13DF1911-25CF-467A-8732-C7A81CD3FDEE}" presName="composite4" presStyleCnt="0"/>
      <dgm:spPr/>
    </dgm:pt>
    <dgm:pt modelId="{8E9ED00A-34F1-4E9F-A4CC-129C50BAD531}" type="pres">
      <dgm:prSet presAssocID="{13DF1911-25CF-467A-8732-C7A81CD3FDEE}" presName="background4" presStyleLbl="node4" presStyleIdx="10" presStyleCnt="14"/>
      <dgm:spPr/>
      <dgm:t>
        <a:bodyPr/>
        <a:lstStyle/>
        <a:p>
          <a:pPr latinLnBrk="1"/>
          <a:endParaRPr lang="ko-KR" altLang="en-US"/>
        </a:p>
      </dgm:t>
    </dgm:pt>
    <dgm:pt modelId="{A50A9E03-727A-4A61-9027-1C506DEAB930}" type="pres">
      <dgm:prSet presAssocID="{13DF1911-25CF-467A-8732-C7A81CD3FDEE}" presName="text4" presStyleLbl="fgAcc4" presStyleIdx="10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5831B4-E7D4-46FB-BFBE-A57E58F4962E}" type="pres">
      <dgm:prSet presAssocID="{13DF1911-25CF-467A-8732-C7A81CD3FDEE}" presName="hierChild5" presStyleCnt="0"/>
      <dgm:spPr/>
    </dgm:pt>
    <dgm:pt modelId="{DEDA0F93-7C19-4DFB-AF23-1CFC48DBAAE9}" type="pres">
      <dgm:prSet presAssocID="{C1A842C1-1605-4C85-B96C-7384D1303361}" presName="Name10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1B845DCF-E7A9-4CCE-9087-C6D740651D3F}" type="pres">
      <dgm:prSet presAssocID="{02F5D792-5555-44C3-8587-7C74F8E146D2}" presName="hierRoot2" presStyleCnt="0"/>
      <dgm:spPr/>
    </dgm:pt>
    <dgm:pt modelId="{6571AA12-1A5A-43E5-8740-10A95548D334}" type="pres">
      <dgm:prSet presAssocID="{02F5D792-5555-44C3-8587-7C74F8E146D2}" presName="composite2" presStyleCnt="0"/>
      <dgm:spPr/>
    </dgm:pt>
    <dgm:pt modelId="{E64EBFA6-20E7-4E1A-9FD3-AA2DFDAB0EB1}" type="pres">
      <dgm:prSet presAssocID="{02F5D792-5555-44C3-8587-7C74F8E146D2}" presName="background2" presStyleLbl="node2" presStyleIdx="1" presStyleCnt="2"/>
      <dgm:spPr/>
    </dgm:pt>
    <dgm:pt modelId="{F4921E72-01E9-4A63-9698-C3F3A8C3B5FC}" type="pres">
      <dgm:prSet presAssocID="{02F5D792-5555-44C3-8587-7C74F8E146D2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49F259-2C92-4E69-9A77-E677C287F720}" type="pres">
      <dgm:prSet presAssocID="{02F5D792-5555-44C3-8587-7C74F8E146D2}" presName="hierChild3" presStyleCnt="0"/>
      <dgm:spPr/>
    </dgm:pt>
    <dgm:pt modelId="{633020D3-BC65-4DC6-934A-C286A0DAB133}" type="pres">
      <dgm:prSet presAssocID="{644B20E1-8D63-493C-985A-20CC413C3779}" presName="Name17" presStyleLbl="parChTrans1D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AF57F853-BEBA-4C8D-8AEB-45FF4D626838}" type="pres">
      <dgm:prSet presAssocID="{2565D07C-C0FA-4C76-AF5B-E015E13B2E9C}" presName="hierRoot3" presStyleCnt="0"/>
      <dgm:spPr/>
    </dgm:pt>
    <dgm:pt modelId="{BD506B11-170C-4ACA-9A15-2E5C160CFF86}" type="pres">
      <dgm:prSet presAssocID="{2565D07C-C0FA-4C76-AF5B-E015E13B2E9C}" presName="composite3" presStyleCnt="0"/>
      <dgm:spPr/>
    </dgm:pt>
    <dgm:pt modelId="{275061CE-5F25-4CF3-9C7C-04F927E244DF}" type="pres">
      <dgm:prSet presAssocID="{2565D07C-C0FA-4C76-AF5B-E015E13B2E9C}" presName="background3" presStyleLbl="node3" presStyleIdx="2" presStyleCnt="5"/>
      <dgm:spPr/>
    </dgm:pt>
    <dgm:pt modelId="{0E9C835B-2BB4-490A-9368-F80B0042C4FD}" type="pres">
      <dgm:prSet presAssocID="{2565D07C-C0FA-4C76-AF5B-E015E13B2E9C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ED2E90-663F-44A6-9AC7-08FF0779DF21}" type="pres">
      <dgm:prSet presAssocID="{2565D07C-C0FA-4C76-AF5B-E015E13B2E9C}" presName="hierChild4" presStyleCnt="0"/>
      <dgm:spPr/>
    </dgm:pt>
    <dgm:pt modelId="{7FCDECA8-B5C6-4C07-A20D-135FFCA61BBD}" type="pres">
      <dgm:prSet presAssocID="{55FD6222-9B67-424B-8C63-804CC197F230}" presName="Name23" presStyleLbl="parChTrans1D4" presStyleIdx="11" presStyleCnt="14"/>
      <dgm:spPr/>
      <dgm:t>
        <a:bodyPr/>
        <a:lstStyle/>
        <a:p>
          <a:pPr latinLnBrk="1"/>
          <a:endParaRPr lang="ko-KR" altLang="en-US"/>
        </a:p>
      </dgm:t>
    </dgm:pt>
    <dgm:pt modelId="{077005E4-E2C4-4F4A-83BA-C55D5B302EB6}" type="pres">
      <dgm:prSet presAssocID="{91399550-B679-4138-9FB4-D365C94E14C6}" presName="hierRoot4" presStyleCnt="0"/>
      <dgm:spPr/>
    </dgm:pt>
    <dgm:pt modelId="{B29075F9-00F1-4681-9DC1-866FF58AFDCD}" type="pres">
      <dgm:prSet presAssocID="{91399550-B679-4138-9FB4-D365C94E14C6}" presName="composite4" presStyleCnt="0"/>
      <dgm:spPr/>
    </dgm:pt>
    <dgm:pt modelId="{101AC87F-93B6-4D14-BE5B-546C17766CD1}" type="pres">
      <dgm:prSet presAssocID="{91399550-B679-4138-9FB4-D365C94E14C6}" presName="background4" presStyleLbl="node4" presStyleIdx="11" presStyleCnt="14"/>
      <dgm:spPr/>
    </dgm:pt>
    <dgm:pt modelId="{ECFF97F4-D1E2-4FC5-BE8B-0DE299F8A756}" type="pres">
      <dgm:prSet presAssocID="{91399550-B679-4138-9FB4-D365C94E14C6}" presName="text4" presStyleLbl="fgAcc4" presStyleIdx="11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FB5977-738B-42FC-A3B8-1E35BE19A02E}" type="pres">
      <dgm:prSet presAssocID="{91399550-B679-4138-9FB4-D365C94E14C6}" presName="hierChild5" presStyleCnt="0"/>
      <dgm:spPr/>
    </dgm:pt>
    <dgm:pt modelId="{EDD5D94F-ECDB-455F-921E-9C13E80CBA57}" type="pres">
      <dgm:prSet presAssocID="{574A0E7C-AB89-42DB-A57A-8913C8F4B3E0}" presName="Name17" presStyleLbl="parChTrans1D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1B52055-B561-4425-B882-D95C753B6694}" type="pres">
      <dgm:prSet presAssocID="{01B14C50-B3EE-43C2-A5E2-51A750D50A11}" presName="hierRoot3" presStyleCnt="0"/>
      <dgm:spPr/>
    </dgm:pt>
    <dgm:pt modelId="{06FA06F9-28C1-478B-95C0-6CF1EA16FEA7}" type="pres">
      <dgm:prSet presAssocID="{01B14C50-B3EE-43C2-A5E2-51A750D50A11}" presName="composite3" presStyleCnt="0"/>
      <dgm:spPr/>
    </dgm:pt>
    <dgm:pt modelId="{98C3B026-DC2E-48CB-9BC8-65C5251564A8}" type="pres">
      <dgm:prSet presAssocID="{01B14C50-B3EE-43C2-A5E2-51A750D50A11}" presName="background3" presStyleLbl="node3" presStyleIdx="3" presStyleCnt="5"/>
      <dgm:spPr/>
    </dgm:pt>
    <dgm:pt modelId="{D3169E38-BE13-416E-9DFE-795F29C5AD42}" type="pres">
      <dgm:prSet presAssocID="{01B14C50-B3EE-43C2-A5E2-51A750D50A11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FFC973-279D-47CE-9F85-66753A412B14}" type="pres">
      <dgm:prSet presAssocID="{01B14C50-B3EE-43C2-A5E2-51A750D50A11}" presName="hierChild4" presStyleCnt="0"/>
      <dgm:spPr/>
    </dgm:pt>
    <dgm:pt modelId="{D50AB18B-2CB0-4CDC-91DD-AF3016216BA4}" type="pres">
      <dgm:prSet presAssocID="{ABBFFE85-7D57-42B1-80FE-98CEDB3AB268}" presName="Name23" presStyleLbl="parChTrans1D4" presStyleIdx="12" presStyleCnt="14"/>
      <dgm:spPr/>
      <dgm:t>
        <a:bodyPr/>
        <a:lstStyle/>
        <a:p>
          <a:pPr latinLnBrk="1"/>
          <a:endParaRPr lang="ko-KR" altLang="en-US"/>
        </a:p>
      </dgm:t>
    </dgm:pt>
    <dgm:pt modelId="{B786ADA4-ABEA-4D01-AE68-9A7BFC9254E2}" type="pres">
      <dgm:prSet presAssocID="{0CB3324D-7063-4D60-9C84-7E882A3FC1F4}" presName="hierRoot4" presStyleCnt="0"/>
      <dgm:spPr/>
    </dgm:pt>
    <dgm:pt modelId="{BC5692A4-3C8A-4A45-B965-D3F3EB1990B3}" type="pres">
      <dgm:prSet presAssocID="{0CB3324D-7063-4D60-9C84-7E882A3FC1F4}" presName="composite4" presStyleCnt="0"/>
      <dgm:spPr/>
    </dgm:pt>
    <dgm:pt modelId="{7716F04B-114E-4CBF-A40F-B2D43E096F4B}" type="pres">
      <dgm:prSet presAssocID="{0CB3324D-7063-4D60-9C84-7E882A3FC1F4}" presName="background4" presStyleLbl="node4" presStyleIdx="12" presStyleCnt="14"/>
      <dgm:spPr/>
    </dgm:pt>
    <dgm:pt modelId="{D5B13224-6F2C-41B9-A98E-0C93B72E4F60}" type="pres">
      <dgm:prSet presAssocID="{0CB3324D-7063-4D60-9C84-7E882A3FC1F4}" presName="text4" presStyleLbl="fgAcc4" presStyleIdx="12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19F437-472A-490F-A794-B9A1796699EB}" type="pres">
      <dgm:prSet presAssocID="{0CB3324D-7063-4D60-9C84-7E882A3FC1F4}" presName="hierChild5" presStyleCnt="0"/>
      <dgm:spPr/>
    </dgm:pt>
    <dgm:pt modelId="{789A0312-AE32-4AEF-BCD2-FC12475207AB}" type="pres">
      <dgm:prSet presAssocID="{B299E723-08A9-4B32-9085-6F749671B1AC}" presName="Name17" presStyleLbl="parChTrans1D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55339B93-1AE1-42FF-8E28-62575096AD93}" type="pres">
      <dgm:prSet presAssocID="{9AB8BE9F-E923-4EBB-9CDA-5EEA377C0807}" presName="hierRoot3" presStyleCnt="0"/>
      <dgm:spPr/>
    </dgm:pt>
    <dgm:pt modelId="{41E23D07-CA5F-49EF-9059-C718D1C62080}" type="pres">
      <dgm:prSet presAssocID="{9AB8BE9F-E923-4EBB-9CDA-5EEA377C0807}" presName="composite3" presStyleCnt="0"/>
      <dgm:spPr/>
    </dgm:pt>
    <dgm:pt modelId="{480D76F8-7636-43B0-AB62-0410EF9CCB2E}" type="pres">
      <dgm:prSet presAssocID="{9AB8BE9F-E923-4EBB-9CDA-5EEA377C0807}" presName="background3" presStyleLbl="node3" presStyleIdx="4" presStyleCnt="5"/>
      <dgm:spPr/>
    </dgm:pt>
    <dgm:pt modelId="{F062F78B-86D0-4B4D-B609-13DB6D042C78}" type="pres">
      <dgm:prSet presAssocID="{9AB8BE9F-E923-4EBB-9CDA-5EEA377C0807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9CA391-7CB5-46AD-A9A2-C09CDC0EC3A3}" type="pres">
      <dgm:prSet presAssocID="{9AB8BE9F-E923-4EBB-9CDA-5EEA377C0807}" presName="hierChild4" presStyleCnt="0"/>
      <dgm:spPr/>
    </dgm:pt>
    <dgm:pt modelId="{18943749-8AB4-4AF4-9722-B325FBD1940A}" type="pres">
      <dgm:prSet presAssocID="{6549B326-6C8B-4174-92FD-BA466422527D}" presName="Name23" presStyleLbl="parChTrans1D4" presStyleIdx="13" presStyleCnt="14"/>
      <dgm:spPr/>
      <dgm:t>
        <a:bodyPr/>
        <a:lstStyle/>
        <a:p>
          <a:pPr latinLnBrk="1"/>
          <a:endParaRPr lang="ko-KR" altLang="en-US"/>
        </a:p>
      </dgm:t>
    </dgm:pt>
    <dgm:pt modelId="{6BEAF2CC-7A19-44DA-BBE7-2C47A22CD283}" type="pres">
      <dgm:prSet presAssocID="{B03CA0BE-8C39-473A-869C-B95687130A47}" presName="hierRoot4" presStyleCnt="0"/>
      <dgm:spPr/>
    </dgm:pt>
    <dgm:pt modelId="{549FAA2D-19F6-475F-9781-734331FA894F}" type="pres">
      <dgm:prSet presAssocID="{B03CA0BE-8C39-473A-869C-B95687130A47}" presName="composite4" presStyleCnt="0"/>
      <dgm:spPr/>
    </dgm:pt>
    <dgm:pt modelId="{AEF935F9-DD1B-4E8C-B7F6-3E602ADEA691}" type="pres">
      <dgm:prSet presAssocID="{B03CA0BE-8C39-473A-869C-B95687130A47}" presName="background4" presStyleLbl="node4" presStyleIdx="13" presStyleCnt="14"/>
      <dgm:spPr/>
    </dgm:pt>
    <dgm:pt modelId="{08CF8DD0-892C-4C1E-8D0F-77158EEEBBF8}" type="pres">
      <dgm:prSet presAssocID="{B03CA0BE-8C39-473A-869C-B95687130A47}" presName="text4" presStyleLbl="fgAcc4" presStyleIdx="13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F8FA86-9FC9-47E1-B39E-4AB7DC961006}" type="pres">
      <dgm:prSet presAssocID="{B03CA0BE-8C39-473A-869C-B95687130A47}" presName="hierChild5" presStyleCnt="0"/>
      <dgm:spPr/>
    </dgm:pt>
  </dgm:ptLst>
  <dgm:cxnLst>
    <dgm:cxn modelId="{149D37EE-3CBB-492A-941D-BC4FFFE5E63E}" type="presOf" srcId="{F5E11818-DB1D-4235-9704-80868E4B0564}" destId="{ABDA462B-7B6F-49EC-B2E5-3FAEAF6BC554}" srcOrd="0" destOrd="0" presId="urn:microsoft.com/office/officeart/2005/8/layout/hierarchy1"/>
    <dgm:cxn modelId="{F4BA6454-5EBB-4E66-84BA-1AD12F203322}" srcId="{A629657C-7064-4CE5-81CD-B9BBAF734698}" destId="{BBC7F9A2-C123-44C2-A30B-B068C05C80F8}" srcOrd="0" destOrd="0" parTransId="{0495DD94-97E9-4EDC-ADE8-EC928C5FDB19}" sibTransId="{793E2675-331E-47F2-BD24-EEAB398F05EE}"/>
    <dgm:cxn modelId="{96FFA412-2919-4D55-B5F5-147558EB8257}" type="presOf" srcId="{91399550-B679-4138-9FB4-D365C94E14C6}" destId="{ECFF97F4-D1E2-4FC5-BE8B-0DE299F8A756}" srcOrd="0" destOrd="0" presId="urn:microsoft.com/office/officeart/2005/8/layout/hierarchy1"/>
    <dgm:cxn modelId="{347E4354-B3B2-4FB6-A5A3-1BF3CEFFA99A}" srcId="{BBC7F9A2-C123-44C2-A30B-B068C05C80F8}" destId="{1FC70F7C-A058-438B-8793-B7629D6C0B27}" srcOrd="1" destOrd="0" parTransId="{56104CF6-57E1-4703-81A4-9F8810A1AB55}" sibTransId="{4EAF4106-47D4-4965-B346-4720650CF1D7}"/>
    <dgm:cxn modelId="{F17EDEC7-C88F-4BD6-8908-A4999AA6E18E}" type="presOf" srcId="{56104CF6-57E1-4703-81A4-9F8810A1AB55}" destId="{DFFC47B6-CAB2-4757-A07D-1D46BB826864}" srcOrd="0" destOrd="0" presId="urn:microsoft.com/office/officeart/2005/8/layout/hierarchy1"/>
    <dgm:cxn modelId="{6ED4A175-6F14-4738-A853-0345FC1259E5}" type="presOf" srcId="{0F3D7295-099B-464F-81FF-F75D83A311F1}" destId="{513A1DDC-7835-474B-B361-5112930E18C8}" srcOrd="0" destOrd="0" presId="urn:microsoft.com/office/officeart/2005/8/layout/hierarchy1"/>
    <dgm:cxn modelId="{571DF84C-A66E-47C0-9CC0-685FD2B2E6FD}" type="presOf" srcId="{69D0915B-D46C-46E6-882B-17DE9B103D1C}" destId="{9F778BAC-01C2-48F7-B489-32B7C06A8D79}" srcOrd="0" destOrd="0" presId="urn:microsoft.com/office/officeart/2005/8/layout/hierarchy1"/>
    <dgm:cxn modelId="{0E98A623-7552-43B4-94AF-77D1079F1EDF}" srcId="{4EBBA008-AAC6-4AB5-86A7-0C5EF29308BC}" destId="{CF010BF4-E131-4526-BA34-B602E2BAAADE}" srcOrd="0" destOrd="0" parTransId="{0F3D7295-099B-464F-81FF-F75D83A311F1}" sibTransId="{9FBFF0A1-F4A2-4110-9E28-09A619B7D040}"/>
    <dgm:cxn modelId="{78A31ED6-8C7E-452B-BE2C-0C6F2A751D89}" type="presOf" srcId="{ABBFFE85-7D57-42B1-80FE-98CEDB3AB268}" destId="{D50AB18B-2CB0-4CDC-91DD-AF3016216BA4}" srcOrd="0" destOrd="0" presId="urn:microsoft.com/office/officeart/2005/8/layout/hierarchy1"/>
    <dgm:cxn modelId="{C37AE113-1250-45BC-B2C5-1060CEAA4256}" type="presOf" srcId="{4EBBA008-AAC6-4AB5-86A7-0C5EF29308BC}" destId="{79BDE913-3A8A-4E05-8F82-8BEBB9A7D19E}" srcOrd="0" destOrd="0" presId="urn:microsoft.com/office/officeart/2005/8/layout/hierarchy1"/>
    <dgm:cxn modelId="{395B2568-E210-49CC-B855-63678C7ACDBF}" type="presOf" srcId="{9AB8BE9F-E923-4EBB-9CDA-5EEA377C0807}" destId="{F062F78B-86D0-4B4D-B609-13DB6D042C78}" srcOrd="0" destOrd="0" presId="urn:microsoft.com/office/officeart/2005/8/layout/hierarchy1"/>
    <dgm:cxn modelId="{D65E3B78-2E23-40D5-B24B-B6940741A6AD}" type="presOf" srcId="{55FD6222-9B67-424B-8C63-804CC197F230}" destId="{7FCDECA8-B5C6-4C07-A20D-135FFCA61BBD}" srcOrd="0" destOrd="0" presId="urn:microsoft.com/office/officeart/2005/8/layout/hierarchy1"/>
    <dgm:cxn modelId="{C09F7DDF-ECFA-4004-B8B0-4FD1B9E0D809}" type="presOf" srcId="{6E95E5C5-2BF6-4E3C-B865-3FAF80A33B63}" destId="{E4DFF006-5708-44EB-BB6D-511F60A96734}" srcOrd="0" destOrd="0" presId="urn:microsoft.com/office/officeart/2005/8/layout/hierarchy1"/>
    <dgm:cxn modelId="{8AC45D3D-01CB-43E1-AE5B-F17E5A90EC3D}" type="presOf" srcId="{38EE97AA-8D77-40E6-9641-9A23ECC34306}" destId="{20EE600B-0352-4FC1-84B7-2B8ECAF2FC32}" srcOrd="0" destOrd="0" presId="urn:microsoft.com/office/officeart/2005/8/layout/hierarchy1"/>
    <dgm:cxn modelId="{9DAB08AB-A684-46B1-B965-A1B0268F396E}" type="presOf" srcId="{CF010BF4-E131-4526-BA34-B602E2BAAADE}" destId="{ABE4D382-04D9-476E-BF63-1AEE9708342C}" srcOrd="0" destOrd="0" presId="urn:microsoft.com/office/officeart/2005/8/layout/hierarchy1"/>
    <dgm:cxn modelId="{4EC46A19-ECA1-4A76-827B-3EA1F795038E}" type="presOf" srcId="{93B32BAB-CA2C-46B2-B77B-2C0F3D2C1623}" destId="{C2CD8C51-7E77-4DD6-8934-BB343F936697}" srcOrd="0" destOrd="0" presId="urn:microsoft.com/office/officeart/2005/8/layout/hierarchy1"/>
    <dgm:cxn modelId="{C04F7413-952A-440A-AF03-5A0A2320AA31}" type="presOf" srcId="{C1A842C1-1605-4C85-B96C-7384D1303361}" destId="{DEDA0F93-7C19-4DFB-AF23-1CFC48DBAAE9}" srcOrd="0" destOrd="0" presId="urn:microsoft.com/office/officeart/2005/8/layout/hierarchy1"/>
    <dgm:cxn modelId="{C3E8AA0C-FDEE-434B-811B-E1FF918C8C9A}" type="presOf" srcId="{538112CF-D772-4BA7-9660-CF44DC5D838D}" destId="{605576F6-D98B-4AF8-9D44-8CE197339E67}" srcOrd="0" destOrd="0" presId="urn:microsoft.com/office/officeart/2005/8/layout/hierarchy1"/>
    <dgm:cxn modelId="{7F54D9ED-526E-4258-A045-2D5A3BB2130C}" srcId="{C59135C7-49F2-4E53-8B49-DA7762F036E8}" destId="{38EE97AA-8D77-40E6-9641-9A23ECC34306}" srcOrd="0" destOrd="0" parTransId="{5BF90B39-A46A-4686-9F42-49A0A598AB65}" sibTransId="{E88CC1D4-C40B-4977-8524-EBCBDD1DEF1D}"/>
    <dgm:cxn modelId="{E4D11EAB-2BAF-405F-99EE-7A61F98097EE}" type="presOf" srcId="{A629657C-7064-4CE5-81CD-B9BBAF734698}" destId="{DB0C9D23-79DD-4922-BE91-8BE450C64D15}" srcOrd="0" destOrd="0" presId="urn:microsoft.com/office/officeart/2005/8/layout/hierarchy1"/>
    <dgm:cxn modelId="{72F2E636-765F-4518-B3DE-64E3ADF6BDBF}" srcId="{538112CF-D772-4BA7-9660-CF44DC5D838D}" destId="{5F8E38F2-D3AF-44BE-A67B-003A732E4B77}" srcOrd="0" destOrd="0" parTransId="{1857A330-CA52-4EFD-A670-D214A4DCA01B}" sibTransId="{685C984C-3AF3-48AA-8C4A-5D47B941700D}"/>
    <dgm:cxn modelId="{56C39CC0-C27A-44CC-92B3-26A7C4F4F9D0}" type="presOf" srcId="{BBC7F9A2-C123-44C2-A30B-B068C05C80F8}" destId="{AC737E88-D71E-4F5F-B09F-D0C1B524FAF3}" srcOrd="0" destOrd="0" presId="urn:microsoft.com/office/officeart/2005/8/layout/hierarchy1"/>
    <dgm:cxn modelId="{D6EADFBC-9189-4C76-821D-F57022211D89}" type="presOf" srcId="{0CB3324D-7063-4D60-9C84-7E882A3FC1F4}" destId="{D5B13224-6F2C-41B9-A98E-0C93B72E4F60}" srcOrd="0" destOrd="0" presId="urn:microsoft.com/office/officeart/2005/8/layout/hierarchy1"/>
    <dgm:cxn modelId="{9C67F3DC-B19D-4DD5-A9F7-368226D50F94}" srcId="{5F8E38F2-D3AF-44BE-A67B-003A732E4B77}" destId="{A629657C-7064-4CE5-81CD-B9BBAF734698}" srcOrd="0" destOrd="0" parTransId="{DFF740A6-BB3C-49F7-856F-8F5B1CBA287D}" sibTransId="{D1449BB3-68CE-485A-BE09-B798783089E5}"/>
    <dgm:cxn modelId="{0393255B-AB24-4932-9E77-9C5021DD1302}" type="presOf" srcId="{5B988785-AAFD-48B2-9E1D-8C0E4641EF4B}" destId="{DB33CA53-B200-49D2-B2A8-A7967DE223F4}" srcOrd="0" destOrd="0" presId="urn:microsoft.com/office/officeart/2005/8/layout/hierarchy1"/>
    <dgm:cxn modelId="{B0CC5814-7A6D-4D45-A713-C6763F31CD2B}" srcId="{BBC7F9A2-C123-44C2-A30B-B068C05C80F8}" destId="{0CE8DA53-9634-474D-A54D-FDE22F1E3205}" srcOrd="3" destOrd="0" parTransId="{6E95E5C5-2BF6-4E3C-B865-3FAF80A33B63}" sibTransId="{268D29C4-C374-4096-B9CF-3C5095F3049F}"/>
    <dgm:cxn modelId="{597528A4-8C08-495E-AA5E-47FA318CDF17}" srcId="{AB68AD32-F11C-4122-AC7A-FEB7B75FFF9C}" destId="{69D0915B-D46C-46E6-882B-17DE9B103D1C}" srcOrd="0" destOrd="0" parTransId="{93B32BAB-CA2C-46B2-B77B-2C0F3D2C1623}" sibTransId="{A95D1234-FD54-49A0-938B-AB349A44B514}"/>
    <dgm:cxn modelId="{1631FE60-329C-486C-B1A6-9B5E6F5BE2B3}" srcId="{D40EC6E3-ABA0-400A-A81E-6D6B06AA4D20}" destId="{13DF1911-25CF-467A-8732-C7A81CD3FDEE}" srcOrd="0" destOrd="0" parTransId="{91BEDF25-C4EC-48B0-9FF1-8E7B05F03CE8}" sibTransId="{6992EEAB-8324-4B75-9259-5D4F5704C169}"/>
    <dgm:cxn modelId="{4C11E9DF-058C-46A8-8721-DCDDAD7A7FE4}" srcId="{5F8E38F2-D3AF-44BE-A67B-003A732E4B77}" destId="{02F5D792-5555-44C3-8587-7C74F8E146D2}" srcOrd="1" destOrd="0" parTransId="{C1A842C1-1605-4C85-B96C-7384D1303361}" sibTransId="{6E460230-304A-4268-82F7-1DADE1D09AC7}"/>
    <dgm:cxn modelId="{A270D65E-8AA3-4436-82CA-F6D99B8994FA}" srcId="{02F5D792-5555-44C3-8587-7C74F8E146D2}" destId="{9AB8BE9F-E923-4EBB-9CDA-5EEA377C0807}" srcOrd="2" destOrd="0" parTransId="{B299E723-08A9-4B32-9085-6F749671B1AC}" sibTransId="{B5EF2BF2-ECE8-4A3F-9901-044D2C2C4544}"/>
    <dgm:cxn modelId="{F31D04EA-BD22-47FE-ACEF-5E227FC362FB}" type="presOf" srcId="{1FC70F7C-A058-438B-8793-B7629D6C0B27}" destId="{D4B46F6A-75C3-41B1-A7F8-39827D5D7C04}" srcOrd="0" destOrd="0" presId="urn:microsoft.com/office/officeart/2005/8/layout/hierarchy1"/>
    <dgm:cxn modelId="{88BF6C27-3CDC-4D56-B7B7-464B3DF6E952}" type="presOf" srcId="{5BF90B39-A46A-4686-9F42-49A0A598AB65}" destId="{C67F046D-1132-4986-928F-BF896CF1C2EA}" srcOrd="0" destOrd="0" presId="urn:microsoft.com/office/officeart/2005/8/layout/hierarchy1"/>
    <dgm:cxn modelId="{20BB11EF-E9B6-4D7F-8A18-72F7161FBDED}" type="presOf" srcId="{71665BBE-2FE1-41AE-BEF2-5141B574F908}" destId="{912640C8-AB13-4CCB-BD50-A6849371E5D3}" srcOrd="0" destOrd="0" presId="urn:microsoft.com/office/officeart/2005/8/layout/hierarchy1"/>
    <dgm:cxn modelId="{E02CE801-9297-4B2D-A460-3B0A16E7D24A}" srcId="{02F5D792-5555-44C3-8587-7C74F8E146D2}" destId="{2565D07C-C0FA-4C76-AF5B-E015E13B2E9C}" srcOrd="0" destOrd="0" parTransId="{644B20E1-8D63-493C-985A-20CC413C3779}" sibTransId="{91CDD832-FBDA-4988-88EC-C574A2F37D91}"/>
    <dgm:cxn modelId="{ED870B92-E349-4A35-86F0-60A5181759CD}" srcId="{02F5D792-5555-44C3-8587-7C74F8E146D2}" destId="{01B14C50-B3EE-43C2-A5E2-51A750D50A11}" srcOrd="1" destOrd="0" parTransId="{574A0E7C-AB89-42DB-A57A-8913C8F4B3E0}" sibTransId="{DD7FEAC8-E111-4011-A87E-5B517993786D}"/>
    <dgm:cxn modelId="{A6A83A8F-0CC3-4531-A0C1-869B97D7A0E8}" type="presOf" srcId="{AD650C9A-842A-43C5-9ED4-A10ED940961C}" destId="{F9277731-5AEE-4881-8CA1-7CFB94D0C0B8}" srcOrd="0" destOrd="0" presId="urn:microsoft.com/office/officeart/2005/8/layout/hierarchy1"/>
    <dgm:cxn modelId="{1805CC44-2D01-42FF-AD4F-A27CFF47DCB6}" type="presOf" srcId="{B03CA0BE-8C39-473A-869C-B95687130A47}" destId="{08CF8DD0-892C-4C1E-8D0F-77158EEEBBF8}" srcOrd="0" destOrd="0" presId="urn:microsoft.com/office/officeart/2005/8/layout/hierarchy1"/>
    <dgm:cxn modelId="{57010E22-E12C-4CA7-8EE9-B35F3A6D16E5}" type="presOf" srcId="{AB68AD32-F11C-4122-AC7A-FEB7B75FFF9C}" destId="{BB1AD61F-1555-49BC-847B-94251FA54BB8}" srcOrd="0" destOrd="0" presId="urn:microsoft.com/office/officeart/2005/8/layout/hierarchy1"/>
    <dgm:cxn modelId="{BEBFEB31-62AC-4F25-8FEB-5FD3737CB125}" srcId="{BBC7F9A2-C123-44C2-A30B-B068C05C80F8}" destId="{AB68AD32-F11C-4122-AC7A-FEB7B75FFF9C}" srcOrd="0" destOrd="0" parTransId="{F890B048-E357-42CF-A329-82AE4500DA30}" sibTransId="{191AEF31-948C-4548-8659-BA31D3495E01}"/>
    <dgm:cxn modelId="{2287575E-A94A-4FA3-921F-CBAE4A923F5C}" type="presOf" srcId="{0495DD94-97E9-4EDC-ADE8-EC928C5FDB19}" destId="{D964CD77-3316-413E-8209-D509660D7AB9}" srcOrd="0" destOrd="0" presId="urn:microsoft.com/office/officeart/2005/8/layout/hierarchy1"/>
    <dgm:cxn modelId="{2AF49134-DC47-42DD-8E5A-5229DEE7588A}" srcId="{9AB8BE9F-E923-4EBB-9CDA-5EEA377C0807}" destId="{B03CA0BE-8C39-473A-869C-B95687130A47}" srcOrd="0" destOrd="0" parTransId="{6549B326-6C8B-4174-92FD-BA466422527D}" sibTransId="{03DE00BA-0750-4A47-BC37-CCF046E64411}"/>
    <dgm:cxn modelId="{C4B3A4B0-95AB-4144-BC0D-DEE65139F48F}" srcId="{F5E11818-DB1D-4235-9704-80868E4B0564}" destId="{C59135C7-49F2-4E53-8B49-DA7762F036E8}" srcOrd="0" destOrd="0" parTransId="{186B3C47-7D11-41C2-9E23-E86C7EB7F810}" sibTransId="{F957DCED-2AC1-456C-B632-8827B45DDBC2}"/>
    <dgm:cxn modelId="{85527648-AAF1-413B-BD58-F217D0EA87D8}" type="presOf" srcId="{B299E723-08A9-4B32-9085-6F749671B1AC}" destId="{789A0312-AE32-4AEF-BCD2-FC12475207AB}" srcOrd="0" destOrd="0" presId="urn:microsoft.com/office/officeart/2005/8/layout/hierarchy1"/>
    <dgm:cxn modelId="{3F038D44-CEDC-401D-AC00-1438E076F82F}" type="presOf" srcId="{574A0E7C-AB89-42DB-A57A-8913C8F4B3E0}" destId="{EDD5D94F-ECDB-455F-921E-9C13E80CBA57}" srcOrd="0" destOrd="0" presId="urn:microsoft.com/office/officeart/2005/8/layout/hierarchy1"/>
    <dgm:cxn modelId="{FF0C414B-EA00-4BF8-B4CA-B8D0AE1668FE}" type="presOf" srcId="{02F5D792-5555-44C3-8587-7C74F8E146D2}" destId="{F4921E72-01E9-4A63-9698-C3F3A8C3B5FC}" srcOrd="0" destOrd="0" presId="urn:microsoft.com/office/officeart/2005/8/layout/hierarchy1"/>
    <dgm:cxn modelId="{C78387E7-CE8E-427C-B848-BE5D1941B148}" type="presOf" srcId="{644B20E1-8D63-493C-985A-20CC413C3779}" destId="{633020D3-BC65-4DC6-934A-C286A0DAB133}" srcOrd="0" destOrd="0" presId="urn:microsoft.com/office/officeart/2005/8/layout/hierarchy1"/>
    <dgm:cxn modelId="{5AC603B6-F36B-4FCE-A651-B20B611CC029}" type="presOf" srcId="{DFF740A6-BB3C-49F7-856F-8F5B1CBA287D}" destId="{F922C09B-A7FE-4C8B-832B-5331A3D2EF0C}" srcOrd="0" destOrd="0" presId="urn:microsoft.com/office/officeart/2005/8/layout/hierarchy1"/>
    <dgm:cxn modelId="{67B2CDE5-3D64-441C-998F-863DC25C93B3}" type="presOf" srcId="{91BEDF25-C4EC-48B0-9FF1-8E7B05F03CE8}" destId="{3B3A920B-BA2D-4616-AB74-C2CACDE3DEFC}" srcOrd="0" destOrd="0" presId="urn:microsoft.com/office/officeart/2005/8/layout/hierarchy1"/>
    <dgm:cxn modelId="{C50CA857-4F9B-476A-8D27-D36B8E3773A4}" srcId="{A629657C-7064-4CE5-81CD-B9BBAF734698}" destId="{F5E11818-DB1D-4235-9704-80868E4B0564}" srcOrd="1" destOrd="0" parTransId="{6D18E04F-1B7B-471C-ADB2-EC3C0B8F9988}" sibTransId="{62F96495-5173-4243-9052-C9F6CE6549BE}"/>
    <dgm:cxn modelId="{0C90ED32-38FD-4834-AED9-AEE1F4985E71}" srcId="{F5E11818-DB1D-4235-9704-80868E4B0564}" destId="{D40EC6E3-ABA0-400A-A81E-6D6B06AA4D20}" srcOrd="1" destOrd="0" parTransId="{AD650C9A-842A-43C5-9ED4-A10ED940961C}" sibTransId="{D2D43890-6459-4BAD-9DE0-C698009847D2}"/>
    <dgm:cxn modelId="{242E39CA-50F7-4345-B053-7B722AFFF377}" srcId="{01B14C50-B3EE-43C2-A5E2-51A750D50A11}" destId="{0CB3324D-7063-4D60-9C84-7E882A3FC1F4}" srcOrd="0" destOrd="0" parTransId="{ABBFFE85-7D57-42B1-80FE-98CEDB3AB268}" sibTransId="{C0F9A755-4630-4688-BD68-C7D1E195CAC0}"/>
    <dgm:cxn modelId="{27D9BD1C-FFB1-449E-B0F8-9CA3DAAD009B}" type="presOf" srcId="{6D18E04F-1B7B-471C-ADB2-EC3C0B8F9988}" destId="{47821B09-6099-4791-BD96-C41DCC46D6DA}" srcOrd="0" destOrd="0" presId="urn:microsoft.com/office/officeart/2005/8/layout/hierarchy1"/>
    <dgm:cxn modelId="{11929B1D-4E77-46FD-A0AC-E2C9B9B6907B}" type="presOf" srcId="{2565D07C-C0FA-4C76-AF5B-E015E13B2E9C}" destId="{0E9C835B-2BB4-490A-9368-F80B0042C4FD}" srcOrd="0" destOrd="0" presId="urn:microsoft.com/office/officeart/2005/8/layout/hierarchy1"/>
    <dgm:cxn modelId="{EB4D8076-EC4B-4845-8F15-3FF47A5A6BCF}" type="presOf" srcId="{0CE8DA53-9634-474D-A54D-FDE22F1E3205}" destId="{B909CDE2-90FC-4188-B7EB-910DF3FE3DDF}" srcOrd="0" destOrd="0" presId="urn:microsoft.com/office/officeart/2005/8/layout/hierarchy1"/>
    <dgm:cxn modelId="{B28A15FA-0710-4710-84D6-699A81E1DAD1}" srcId="{2565D07C-C0FA-4C76-AF5B-E015E13B2E9C}" destId="{91399550-B679-4138-9FB4-D365C94E14C6}" srcOrd="0" destOrd="0" parTransId="{55FD6222-9B67-424B-8C63-804CC197F230}" sibTransId="{4774C223-BB6E-4C30-A616-9AA997B91261}"/>
    <dgm:cxn modelId="{ED6BA5AE-9C9F-478B-A143-568997E79BF7}" type="presOf" srcId="{13DF1911-25CF-467A-8732-C7A81CD3FDEE}" destId="{A50A9E03-727A-4A61-9027-1C506DEAB930}" srcOrd="0" destOrd="0" presId="urn:microsoft.com/office/officeart/2005/8/layout/hierarchy1"/>
    <dgm:cxn modelId="{7CD46F16-EDDD-4272-9FD0-6F70D6DEFCD6}" type="presOf" srcId="{186B3C47-7D11-41C2-9E23-E86C7EB7F810}" destId="{EAD70083-C706-452E-BAA6-F2AFAC94AF56}" srcOrd="0" destOrd="0" presId="urn:microsoft.com/office/officeart/2005/8/layout/hierarchy1"/>
    <dgm:cxn modelId="{EF4C94B4-D638-4DA5-92B5-F686C0E45C4B}" srcId="{0CE8DA53-9634-474D-A54D-FDE22F1E3205}" destId="{71665BBE-2FE1-41AE-BEF2-5141B574F908}" srcOrd="0" destOrd="0" parTransId="{5B988785-AAFD-48B2-9E1D-8C0E4641EF4B}" sibTransId="{8D1CDE44-65C8-466D-936A-E860CEC7106B}"/>
    <dgm:cxn modelId="{56CF97EB-0B18-4B08-A5C7-5114C461DB4A}" type="presOf" srcId="{D40EC6E3-ABA0-400A-A81E-6D6B06AA4D20}" destId="{E553A1C5-3BFA-446D-ABA0-87574B3D87D8}" srcOrd="0" destOrd="0" presId="urn:microsoft.com/office/officeart/2005/8/layout/hierarchy1"/>
    <dgm:cxn modelId="{8B00BED0-9FFF-4710-99C0-BAD385774FDB}" type="presOf" srcId="{F890B048-E357-42CF-A329-82AE4500DA30}" destId="{2E47187E-B1AE-40D2-BE64-154248B5B4BF}" srcOrd="0" destOrd="0" presId="urn:microsoft.com/office/officeart/2005/8/layout/hierarchy1"/>
    <dgm:cxn modelId="{5C38E819-5AA8-490A-B731-9FA650908D16}" type="presOf" srcId="{5F8E38F2-D3AF-44BE-A67B-003A732E4B77}" destId="{9A6C2E0D-F1F4-4202-BDCB-335E32114332}" srcOrd="0" destOrd="0" presId="urn:microsoft.com/office/officeart/2005/8/layout/hierarchy1"/>
    <dgm:cxn modelId="{656C514A-B182-4D41-99E8-AC7A70D38A86}" type="presOf" srcId="{01B14C50-B3EE-43C2-A5E2-51A750D50A11}" destId="{D3169E38-BE13-416E-9DFE-795F29C5AD42}" srcOrd="0" destOrd="0" presId="urn:microsoft.com/office/officeart/2005/8/layout/hierarchy1"/>
    <dgm:cxn modelId="{25DFBE80-1ED4-41BB-8AF2-E69317D70306}" srcId="{BBC7F9A2-C123-44C2-A30B-B068C05C80F8}" destId="{4EBBA008-AAC6-4AB5-86A7-0C5EF29308BC}" srcOrd="2" destOrd="0" parTransId="{69D564B3-55B1-4694-80C5-E4015550A182}" sibTransId="{08B7AF1B-48AA-4689-AAF8-CD26407A1C3A}"/>
    <dgm:cxn modelId="{BF2B3548-BFC0-49A5-A14C-DCB2FEEF4163}" type="presOf" srcId="{6549B326-6C8B-4174-92FD-BA466422527D}" destId="{18943749-8AB4-4AF4-9722-B325FBD1940A}" srcOrd="0" destOrd="0" presId="urn:microsoft.com/office/officeart/2005/8/layout/hierarchy1"/>
    <dgm:cxn modelId="{AAC46C53-7DE8-470B-A669-A36F06B9E7C4}" type="presOf" srcId="{69D564B3-55B1-4694-80C5-E4015550A182}" destId="{556A934A-5E8D-47C1-8128-4A43F8E23641}" srcOrd="0" destOrd="0" presId="urn:microsoft.com/office/officeart/2005/8/layout/hierarchy1"/>
    <dgm:cxn modelId="{5379BECE-0C43-49A7-AFEE-D88EAC8FE663}" type="presOf" srcId="{C59135C7-49F2-4E53-8B49-DA7762F036E8}" destId="{ACEB7482-C00D-42FF-8743-176DD741816D}" srcOrd="0" destOrd="0" presId="urn:microsoft.com/office/officeart/2005/8/layout/hierarchy1"/>
    <dgm:cxn modelId="{1E2F389B-26A2-4EE7-A790-33E9038BDD7A}" type="presParOf" srcId="{605576F6-D98B-4AF8-9D44-8CE197339E67}" destId="{21E1AABB-EAA6-4B7C-8935-C2B3B7FA351B}" srcOrd="0" destOrd="0" presId="urn:microsoft.com/office/officeart/2005/8/layout/hierarchy1"/>
    <dgm:cxn modelId="{6D48F737-626E-4F5A-A23B-392766F1C058}" type="presParOf" srcId="{21E1AABB-EAA6-4B7C-8935-C2B3B7FA351B}" destId="{9C05BEE7-A004-4BEF-A1FD-0B1890AD9445}" srcOrd="0" destOrd="0" presId="urn:microsoft.com/office/officeart/2005/8/layout/hierarchy1"/>
    <dgm:cxn modelId="{6E33F7C4-E001-4D37-8AEA-53084D660209}" type="presParOf" srcId="{9C05BEE7-A004-4BEF-A1FD-0B1890AD9445}" destId="{E7644049-FA3F-42F0-A8B5-F098BDA12201}" srcOrd="0" destOrd="0" presId="urn:microsoft.com/office/officeart/2005/8/layout/hierarchy1"/>
    <dgm:cxn modelId="{709C19A0-6E17-4D47-8420-F626E3834BD4}" type="presParOf" srcId="{9C05BEE7-A004-4BEF-A1FD-0B1890AD9445}" destId="{9A6C2E0D-F1F4-4202-BDCB-335E32114332}" srcOrd="1" destOrd="0" presId="urn:microsoft.com/office/officeart/2005/8/layout/hierarchy1"/>
    <dgm:cxn modelId="{5DCE5593-AD22-49B0-94B9-A8CC605B6B56}" type="presParOf" srcId="{21E1AABB-EAA6-4B7C-8935-C2B3B7FA351B}" destId="{9632B0E7-89F2-4B49-BF18-F470C6F679E7}" srcOrd="1" destOrd="0" presId="urn:microsoft.com/office/officeart/2005/8/layout/hierarchy1"/>
    <dgm:cxn modelId="{6B33C400-919C-4A72-BBFD-0F23488790B5}" type="presParOf" srcId="{9632B0E7-89F2-4B49-BF18-F470C6F679E7}" destId="{F922C09B-A7FE-4C8B-832B-5331A3D2EF0C}" srcOrd="0" destOrd="0" presId="urn:microsoft.com/office/officeart/2005/8/layout/hierarchy1"/>
    <dgm:cxn modelId="{91755382-8005-494B-88AF-2AD3F63D239E}" type="presParOf" srcId="{9632B0E7-89F2-4B49-BF18-F470C6F679E7}" destId="{6229E3F0-27AE-4F19-A6B1-54C9614085D5}" srcOrd="1" destOrd="0" presId="urn:microsoft.com/office/officeart/2005/8/layout/hierarchy1"/>
    <dgm:cxn modelId="{3078AD22-6595-4608-B85F-5CC94201B3F9}" type="presParOf" srcId="{6229E3F0-27AE-4F19-A6B1-54C9614085D5}" destId="{6D65F248-380A-49DD-8CFE-5673C4D29576}" srcOrd="0" destOrd="0" presId="urn:microsoft.com/office/officeart/2005/8/layout/hierarchy1"/>
    <dgm:cxn modelId="{C2807022-8D86-442D-A850-C4E02A8B2A32}" type="presParOf" srcId="{6D65F248-380A-49DD-8CFE-5673C4D29576}" destId="{05DFC6AC-AC0B-4F6E-853F-3B157FED568A}" srcOrd="0" destOrd="0" presId="urn:microsoft.com/office/officeart/2005/8/layout/hierarchy1"/>
    <dgm:cxn modelId="{009C84EB-D9CB-42F1-B2F1-D3382B5CB9EB}" type="presParOf" srcId="{6D65F248-380A-49DD-8CFE-5673C4D29576}" destId="{DB0C9D23-79DD-4922-BE91-8BE450C64D15}" srcOrd="1" destOrd="0" presId="urn:microsoft.com/office/officeart/2005/8/layout/hierarchy1"/>
    <dgm:cxn modelId="{2D5E965B-DD33-4EB8-BF4B-28B463269E0D}" type="presParOf" srcId="{6229E3F0-27AE-4F19-A6B1-54C9614085D5}" destId="{79D7D5F7-30ED-43ED-B4E0-B233B8289699}" srcOrd="1" destOrd="0" presId="urn:microsoft.com/office/officeart/2005/8/layout/hierarchy1"/>
    <dgm:cxn modelId="{A2AA32DF-0719-4DA9-9135-727F70698968}" type="presParOf" srcId="{79D7D5F7-30ED-43ED-B4E0-B233B8289699}" destId="{D964CD77-3316-413E-8209-D509660D7AB9}" srcOrd="0" destOrd="0" presId="urn:microsoft.com/office/officeart/2005/8/layout/hierarchy1"/>
    <dgm:cxn modelId="{D21F8112-DDF0-4A20-908B-AD74D786826C}" type="presParOf" srcId="{79D7D5F7-30ED-43ED-B4E0-B233B8289699}" destId="{603611F6-831E-41F5-BB46-75B056DFC813}" srcOrd="1" destOrd="0" presId="urn:microsoft.com/office/officeart/2005/8/layout/hierarchy1"/>
    <dgm:cxn modelId="{A8047077-28C9-4B34-A6EA-AABF4D3D3087}" type="presParOf" srcId="{603611F6-831E-41F5-BB46-75B056DFC813}" destId="{7C0E42C6-B99E-4D82-9FF6-B8966988E205}" srcOrd="0" destOrd="0" presId="urn:microsoft.com/office/officeart/2005/8/layout/hierarchy1"/>
    <dgm:cxn modelId="{BC90D8E4-4197-4881-8063-3D5D56C37D12}" type="presParOf" srcId="{7C0E42C6-B99E-4D82-9FF6-B8966988E205}" destId="{A9D83C55-1E31-4E10-8A59-3268BC316B1F}" srcOrd="0" destOrd="0" presId="urn:microsoft.com/office/officeart/2005/8/layout/hierarchy1"/>
    <dgm:cxn modelId="{3F02530E-CC7A-4F9A-A441-766F1605D1EE}" type="presParOf" srcId="{7C0E42C6-B99E-4D82-9FF6-B8966988E205}" destId="{AC737E88-D71E-4F5F-B09F-D0C1B524FAF3}" srcOrd="1" destOrd="0" presId="urn:microsoft.com/office/officeart/2005/8/layout/hierarchy1"/>
    <dgm:cxn modelId="{ABA02C52-B097-4A17-B5E4-279D26ED8C71}" type="presParOf" srcId="{603611F6-831E-41F5-BB46-75B056DFC813}" destId="{9C11695A-6379-4E02-9688-0D8C3894353B}" srcOrd="1" destOrd="0" presId="urn:microsoft.com/office/officeart/2005/8/layout/hierarchy1"/>
    <dgm:cxn modelId="{00396070-61E9-45EB-AFC4-880274706BD4}" type="presParOf" srcId="{9C11695A-6379-4E02-9688-0D8C3894353B}" destId="{2E47187E-B1AE-40D2-BE64-154248B5B4BF}" srcOrd="0" destOrd="0" presId="urn:microsoft.com/office/officeart/2005/8/layout/hierarchy1"/>
    <dgm:cxn modelId="{1268EFEA-ED86-4F7F-9EAC-8DFDF91F5DD7}" type="presParOf" srcId="{9C11695A-6379-4E02-9688-0D8C3894353B}" destId="{E9110119-D379-4766-BE59-2F1E1EA846BE}" srcOrd="1" destOrd="0" presId="urn:microsoft.com/office/officeart/2005/8/layout/hierarchy1"/>
    <dgm:cxn modelId="{E5BF0F03-2900-409D-B85F-2C727FAA4B05}" type="presParOf" srcId="{E9110119-D379-4766-BE59-2F1E1EA846BE}" destId="{8639932F-856F-4DB9-90CB-ABDD50640457}" srcOrd="0" destOrd="0" presId="urn:microsoft.com/office/officeart/2005/8/layout/hierarchy1"/>
    <dgm:cxn modelId="{6EBAE86A-C22D-424F-9955-7A2CE996BD98}" type="presParOf" srcId="{8639932F-856F-4DB9-90CB-ABDD50640457}" destId="{E2BA893C-88FD-4D53-8FB1-8F54E5BFD56D}" srcOrd="0" destOrd="0" presId="urn:microsoft.com/office/officeart/2005/8/layout/hierarchy1"/>
    <dgm:cxn modelId="{F289ECB4-467E-4B0F-A451-1E6D1586B992}" type="presParOf" srcId="{8639932F-856F-4DB9-90CB-ABDD50640457}" destId="{BB1AD61F-1555-49BC-847B-94251FA54BB8}" srcOrd="1" destOrd="0" presId="urn:microsoft.com/office/officeart/2005/8/layout/hierarchy1"/>
    <dgm:cxn modelId="{1A8DF5C5-FF22-4099-B1A7-DD9DA00559E5}" type="presParOf" srcId="{E9110119-D379-4766-BE59-2F1E1EA846BE}" destId="{BA18F6B9-296D-4369-9E61-8C9C2400C687}" srcOrd="1" destOrd="0" presId="urn:microsoft.com/office/officeart/2005/8/layout/hierarchy1"/>
    <dgm:cxn modelId="{34447408-61FE-4793-AAAA-B15FF9816DE0}" type="presParOf" srcId="{BA18F6B9-296D-4369-9E61-8C9C2400C687}" destId="{C2CD8C51-7E77-4DD6-8934-BB343F936697}" srcOrd="0" destOrd="0" presId="urn:microsoft.com/office/officeart/2005/8/layout/hierarchy1"/>
    <dgm:cxn modelId="{19C3D001-EE09-4A22-AA86-6F739186B784}" type="presParOf" srcId="{BA18F6B9-296D-4369-9E61-8C9C2400C687}" destId="{B711D23F-E00A-433E-80B7-6C462A430402}" srcOrd="1" destOrd="0" presId="urn:microsoft.com/office/officeart/2005/8/layout/hierarchy1"/>
    <dgm:cxn modelId="{8D7FF3A4-2868-435B-9F0A-C0E1B5AB37F2}" type="presParOf" srcId="{B711D23F-E00A-433E-80B7-6C462A430402}" destId="{C6ECCA28-287C-416D-B8C4-D1B73596DEA0}" srcOrd="0" destOrd="0" presId="urn:microsoft.com/office/officeart/2005/8/layout/hierarchy1"/>
    <dgm:cxn modelId="{B5FD0FA5-C4DD-4CAE-A729-953914B93BAD}" type="presParOf" srcId="{C6ECCA28-287C-416D-B8C4-D1B73596DEA0}" destId="{E46E09EC-5138-43DE-BDA3-B0E51F47DF24}" srcOrd="0" destOrd="0" presId="urn:microsoft.com/office/officeart/2005/8/layout/hierarchy1"/>
    <dgm:cxn modelId="{5102F44E-C63F-429F-B7CF-569CDF970BA6}" type="presParOf" srcId="{C6ECCA28-287C-416D-B8C4-D1B73596DEA0}" destId="{9F778BAC-01C2-48F7-B489-32B7C06A8D79}" srcOrd="1" destOrd="0" presId="urn:microsoft.com/office/officeart/2005/8/layout/hierarchy1"/>
    <dgm:cxn modelId="{DCF789BA-4704-4215-9E82-165CE6309EE4}" type="presParOf" srcId="{B711D23F-E00A-433E-80B7-6C462A430402}" destId="{8BF3FB76-D4B7-4B8E-826D-31166DC29E7C}" srcOrd="1" destOrd="0" presId="urn:microsoft.com/office/officeart/2005/8/layout/hierarchy1"/>
    <dgm:cxn modelId="{04B06088-98EB-4B70-B0FE-BC1D01C7A720}" type="presParOf" srcId="{9C11695A-6379-4E02-9688-0D8C3894353B}" destId="{DFFC47B6-CAB2-4757-A07D-1D46BB826864}" srcOrd="2" destOrd="0" presId="urn:microsoft.com/office/officeart/2005/8/layout/hierarchy1"/>
    <dgm:cxn modelId="{118CD03A-A6C4-44A8-93DC-59DE2F1D2075}" type="presParOf" srcId="{9C11695A-6379-4E02-9688-0D8C3894353B}" destId="{05268E00-02DB-46F5-BDD1-9995C0D5EB09}" srcOrd="3" destOrd="0" presId="urn:microsoft.com/office/officeart/2005/8/layout/hierarchy1"/>
    <dgm:cxn modelId="{53C4BCD8-9399-42A3-B292-401CBA87AA39}" type="presParOf" srcId="{05268E00-02DB-46F5-BDD1-9995C0D5EB09}" destId="{2E3E01E6-211A-495B-8375-0C627A329A27}" srcOrd="0" destOrd="0" presId="urn:microsoft.com/office/officeart/2005/8/layout/hierarchy1"/>
    <dgm:cxn modelId="{4C500211-2B1F-4518-BC41-82190686D638}" type="presParOf" srcId="{2E3E01E6-211A-495B-8375-0C627A329A27}" destId="{8BEFA4B8-541C-4976-A826-74518D5BFCA6}" srcOrd="0" destOrd="0" presId="urn:microsoft.com/office/officeart/2005/8/layout/hierarchy1"/>
    <dgm:cxn modelId="{2E7B1846-3D16-4FC1-B22E-AD150431748A}" type="presParOf" srcId="{2E3E01E6-211A-495B-8375-0C627A329A27}" destId="{D4B46F6A-75C3-41B1-A7F8-39827D5D7C04}" srcOrd="1" destOrd="0" presId="urn:microsoft.com/office/officeart/2005/8/layout/hierarchy1"/>
    <dgm:cxn modelId="{1A56BEFD-D1AE-4F41-8964-94757E47E65A}" type="presParOf" srcId="{05268E00-02DB-46F5-BDD1-9995C0D5EB09}" destId="{8E9B9728-96DF-46E8-80E6-A8989577D767}" srcOrd="1" destOrd="0" presId="urn:microsoft.com/office/officeart/2005/8/layout/hierarchy1"/>
    <dgm:cxn modelId="{B6AEC1CE-7F59-4C01-A88F-73C584C71A6A}" type="presParOf" srcId="{9C11695A-6379-4E02-9688-0D8C3894353B}" destId="{556A934A-5E8D-47C1-8128-4A43F8E23641}" srcOrd="4" destOrd="0" presId="urn:microsoft.com/office/officeart/2005/8/layout/hierarchy1"/>
    <dgm:cxn modelId="{9A411910-234D-42A2-ACA5-1E0568E023FF}" type="presParOf" srcId="{9C11695A-6379-4E02-9688-0D8C3894353B}" destId="{C7E26D16-559D-4C6F-9640-B20DC815BE42}" srcOrd="5" destOrd="0" presId="urn:microsoft.com/office/officeart/2005/8/layout/hierarchy1"/>
    <dgm:cxn modelId="{A1E9FF58-C31C-43FC-A3E3-D41CFAB6FBB1}" type="presParOf" srcId="{C7E26D16-559D-4C6F-9640-B20DC815BE42}" destId="{BE2DD9CC-142C-4AAC-8C17-66DEA5FC0975}" srcOrd="0" destOrd="0" presId="urn:microsoft.com/office/officeart/2005/8/layout/hierarchy1"/>
    <dgm:cxn modelId="{C34C6F78-CE44-42A1-A942-B6850CD20542}" type="presParOf" srcId="{BE2DD9CC-142C-4AAC-8C17-66DEA5FC0975}" destId="{3FFBB17F-1B21-414C-AD35-C4B5FC320B42}" srcOrd="0" destOrd="0" presId="urn:microsoft.com/office/officeart/2005/8/layout/hierarchy1"/>
    <dgm:cxn modelId="{E0D8837A-637E-4221-8AFF-257EEDA2BF74}" type="presParOf" srcId="{BE2DD9CC-142C-4AAC-8C17-66DEA5FC0975}" destId="{79BDE913-3A8A-4E05-8F82-8BEBB9A7D19E}" srcOrd="1" destOrd="0" presId="urn:microsoft.com/office/officeart/2005/8/layout/hierarchy1"/>
    <dgm:cxn modelId="{B6243BE8-0938-47D5-B471-A68B28125D95}" type="presParOf" srcId="{C7E26D16-559D-4C6F-9640-B20DC815BE42}" destId="{BEB45CD5-FA4F-4377-92BC-030EAB69F981}" srcOrd="1" destOrd="0" presId="urn:microsoft.com/office/officeart/2005/8/layout/hierarchy1"/>
    <dgm:cxn modelId="{589A502D-8DF4-40FE-A1FC-7C13FC35A73E}" type="presParOf" srcId="{BEB45CD5-FA4F-4377-92BC-030EAB69F981}" destId="{513A1DDC-7835-474B-B361-5112930E18C8}" srcOrd="0" destOrd="0" presId="urn:microsoft.com/office/officeart/2005/8/layout/hierarchy1"/>
    <dgm:cxn modelId="{F878256E-044E-4289-BDC0-3458067E5783}" type="presParOf" srcId="{BEB45CD5-FA4F-4377-92BC-030EAB69F981}" destId="{80B5EB8F-BDB9-4DA6-8438-4B90243C706A}" srcOrd="1" destOrd="0" presId="urn:microsoft.com/office/officeart/2005/8/layout/hierarchy1"/>
    <dgm:cxn modelId="{8AE862D7-2FAB-4007-9F92-214E7DD3E90F}" type="presParOf" srcId="{80B5EB8F-BDB9-4DA6-8438-4B90243C706A}" destId="{121D946D-80D8-4CEF-B718-818754FF343C}" srcOrd="0" destOrd="0" presId="urn:microsoft.com/office/officeart/2005/8/layout/hierarchy1"/>
    <dgm:cxn modelId="{3657CA2B-29F7-4C01-A61E-1C8F5DB4C525}" type="presParOf" srcId="{121D946D-80D8-4CEF-B718-818754FF343C}" destId="{88373347-A84F-4883-B01E-6565F6DD063A}" srcOrd="0" destOrd="0" presId="urn:microsoft.com/office/officeart/2005/8/layout/hierarchy1"/>
    <dgm:cxn modelId="{8888BFD6-70C1-44D4-860C-29C33F3BDB51}" type="presParOf" srcId="{121D946D-80D8-4CEF-B718-818754FF343C}" destId="{ABE4D382-04D9-476E-BF63-1AEE9708342C}" srcOrd="1" destOrd="0" presId="urn:microsoft.com/office/officeart/2005/8/layout/hierarchy1"/>
    <dgm:cxn modelId="{69B3D6AF-BFD7-472A-A620-B9FE00B9EEC9}" type="presParOf" srcId="{80B5EB8F-BDB9-4DA6-8438-4B90243C706A}" destId="{3D8F2FA7-52F0-4E9E-A180-95DEE3721D0D}" srcOrd="1" destOrd="0" presId="urn:microsoft.com/office/officeart/2005/8/layout/hierarchy1"/>
    <dgm:cxn modelId="{AC1D108B-53BC-4187-AC4D-C354C71A9F36}" type="presParOf" srcId="{9C11695A-6379-4E02-9688-0D8C3894353B}" destId="{E4DFF006-5708-44EB-BB6D-511F60A96734}" srcOrd="6" destOrd="0" presId="urn:microsoft.com/office/officeart/2005/8/layout/hierarchy1"/>
    <dgm:cxn modelId="{C72B99D4-71AC-4FCB-9BD3-D99A5E6E377D}" type="presParOf" srcId="{9C11695A-6379-4E02-9688-0D8C3894353B}" destId="{52510A18-5C61-4995-BB96-2781BE74612B}" srcOrd="7" destOrd="0" presId="urn:microsoft.com/office/officeart/2005/8/layout/hierarchy1"/>
    <dgm:cxn modelId="{07EB0B16-E58F-4C8D-BCBD-8E15056CB6B3}" type="presParOf" srcId="{52510A18-5C61-4995-BB96-2781BE74612B}" destId="{BC971B17-D3EA-4500-8538-F73F9AD7D641}" srcOrd="0" destOrd="0" presId="urn:microsoft.com/office/officeart/2005/8/layout/hierarchy1"/>
    <dgm:cxn modelId="{F4829AB4-1453-458F-8227-43338E195C9D}" type="presParOf" srcId="{BC971B17-D3EA-4500-8538-F73F9AD7D641}" destId="{EA36E579-C625-4FEB-AFF5-9DCA97F46512}" srcOrd="0" destOrd="0" presId="urn:microsoft.com/office/officeart/2005/8/layout/hierarchy1"/>
    <dgm:cxn modelId="{99DA2434-0D5A-402C-95FA-B2A3726BE7EE}" type="presParOf" srcId="{BC971B17-D3EA-4500-8538-F73F9AD7D641}" destId="{B909CDE2-90FC-4188-B7EB-910DF3FE3DDF}" srcOrd="1" destOrd="0" presId="urn:microsoft.com/office/officeart/2005/8/layout/hierarchy1"/>
    <dgm:cxn modelId="{285C15B0-1A3D-451D-A585-576A5AD3F876}" type="presParOf" srcId="{52510A18-5C61-4995-BB96-2781BE74612B}" destId="{74CC0827-3766-4BE4-B9DC-118183A976F7}" srcOrd="1" destOrd="0" presId="urn:microsoft.com/office/officeart/2005/8/layout/hierarchy1"/>
    <dgm:cxn modelId="{6E3AA53A-828A-4A1F-980D-91D3EC9FBE17}" type="presParOf" srcId="{74CC0827-3766-4BE4-B9DC-118183A976F7}" destId="{DB33CA53-B200-49D2-B2A8-A7967DE223F4}" srcOrd="0" destOrd="0" presId="urn:microsoft.com/office/officeart/2005/8/layout/hierarchy1"/>
    <dgm:cxn modelId="{EDB8B842-E700-4D9E-B1D0-EDD7A1A4CF4A}" type="presParOf" srcId="{74CC0827-3766-4BE4-B9DC-118183A976F7}" destId="{F8291B8B-8085-4A05-B965-63D1DFD9808B}" srcOrd="1" destOrd="0" presId="urn:microsoft.com/office/officeart/2005/8/layout/hierarchy1"/>
    <dgm:cxn modelId="{9A6756E4-A934-4258-8660-6061B30A895E}" type="presParOf" srcId="{F8291B8B-8085-4A05-B965-63D1DFD9808B}" destId="{B1492A2E-C725-48B4-8FF4-4AF2461EBF26}" srcOrd="0" destOrd="0" presId="urn:microsoft.com/office/officeart/2005/8/layout/hierarchy1"/>
    <dgm:cxn modelId="{17E6398D-E7DD-4809-8818-E7E5E26CD68A}" type="presParOf" srcId="{B1492A2E-C725-48B4-8FF4-4AF2461EBF26}" destId="{AB4BC7A0-3014-4C4A-A8AE-36A271130CEF}" srcOrd="0" destOrd="0" presId="urn:microsoft.com/office/officeart/2005/8/layout/hierarchy1"/>
    <dgm:cxn modelId="{C5CE0B8C-F3D6-42AA-B543-9E8400C4CD2F}" type="presParOf" srcId="{B1492A2E-C725-48B4-8FF4-4AF2461EBF26}" destId="{912640C8-AB13-4CCB-BD50-A6849371E5D3}" srcOrd="1" destOrd="0" presId="urn:microsoft.com/office/officeart/2005/8/layout/hierarchy1"/>
    <dgm:cxn modelId="{47BDE7E3-3986-4188-B8C0-2DB36C59BD0D}" type="presParOf" srcId="{F8291B8B-8085-4A05-B965-63D1DFD9808B}" destId="{5297AFC5-DAFE-40A3-BA51-CF210411B179}" srcOrd="1" destOrd="0" presId="urn:microsoft.com/office/officeart/2005/8/layout/hierarchy1"/>
    <dgm:cxn modelId="{FE6492A7-7071-4172-8ED9-821A1B6D7E12}" type="presParOf" srcId="{79D7D5F7-30ED-43ED-B4E0-B233B8289699}" destId="{47821B09-6099-4791-BD96-C41DCC46D6DA}" srcOrd="2" destOrd="0" presId="urn:microsoft.com/office/officeart/2005/8/layout/hierarchy1"/>
    <dgm:cxn modelId="{EC7A81E4-1FE9-4757-A00F-FA5D679DC118}" type="presParOf" srcId="{79D7D5F7-30ED-43ED-B4E0-B233B8289699}" destId="{0E5AA272-E322-4847-988F-60E295F4E950}" srcOrd="3" destOrd="0" presId="urn:microsoft.com/office/officeart/2005/8/layout/hierarchy1"/>
    <dgm:cxn modelId="{0AA90F0C-B100-49D5-9BAD-82C3B7190D70}" type="presParOf" srcId="{0E5AA272-E322-4847-988F-60E295F4E950}" destId="{0096BCED-1C0D-4431-9DD9-114856B6446A}" srcOrd="0" destOrd="0" presId="urn:microsoft.com/office/officeart/2005/8/layout/hierarchy1"/>
    <dgm:cxn modelId="{B8EC81FB-2DAF-4FED-9AEE-729C59E69552}" type="presParOf" srcId="{0096BCED-1C0D-4431-9DD9-114856B6446A}" destId="{A7994EA2-85A9-4D3B-AEE1-BD95A69A7C13}" srcOrd="0" destOrd="0" presId="urn:microsoft.com/office/officeart/2005/8/layout/hierarchy1"/>
    <dgm:cxn modelId="{6570CE50-366D-4E84-85A9-8BDCB2AAFBCE}" type="presParOf" srcId="{0096BCED-1C0D-4431-9DD9-114856B6446A}" destId="{ABDA462B-7B6F-49EC-B2E5-3FAEAF6BC554}" srcOrd="1" destOrd="0" presId="urn:microsoft.com/office/officeart/2005/8/layout/hierarchy1"/>
    <dgm:cxn modelId="{DAA04F64-8D6A-42A3-A285-512DF46D941E}" type="presParOf" srcId="{0E5AA272-E322-4847-988F-60E295F4E950}" destId="{AC3923F7-AC5F-4B9C-B0F7-76FADA5D70AE}" srcOrd="1" destOrd="0" presId="urn:microsoft.com/office/officeart/2005/8/layout/hierarchy1"/>
    <dgm:cxn modelId="{BDDBA5EC-BC2E-45B8-869A-B3E14E11A2B0}" type="presParOf" srcId="{AC3923F7-AC5F-4B9C-B0F7-76FADA5D70AE}" destId="{EAD70083-C706-452E-BAA6-F2AFAC94AF56}" srcOrd="0" destOrd="0" presId="urn:microsoft.com/office/officeart/2005/8/layout/hierarchy1"/>
    <dgm:cxn modelId="{B556544E-85C3-4AB0-A4C5-F600FF7C1146}" type="presParOf" srcId="{AC3923F7-AC5F-4B9C-B0F7-76FADA5D70AE}" destId="{91097A70-AB46-4244-B376-2AB8C98978E9}" srcOrd="1" destOrd="0" presId="urn:microsoft.com/office/officeart/2005/8/layout/hierarchy1"/>
    <dgm:cxn modelId="{40EDEF02-624A-4663-9D14-3E4A45F57A56}" type="presParOf" srcId="{91097A70-AB46-4244-B376-2AB8C98978E9}" destId="{08C9086E-F001-4F68-BD37-3FA199FE2287}" srcOrd="0" destOrd="0" presId="urn:microsoft.com/office/officeart/2005/8/layout/hierarchy1"/>
    <dgm:cxn modelId="{466CDFC0-BD9D-45CA-AC02-3FD02427DB61}" type="presParOf" srcId="{08C9086E-F001-4F68-BD37-3FA199FE2287}" destId="{09C9F24B-7F53-4898-9D3E-05C8483AC358}" srcOrd="0" destOrd="0" presId="urn:microsoft.com/office/officeart/2005/8/layout/hierarchy1"/>
    <dgm:cxn modelId="{B93D9352-E265-450F-8F95-12F05E547AE2}" type="presParOf" srcId="{08C9086E-F001-4F68-BD37-3FA199FE2287}" destId="{ACEB7482-C00D-42FF-8743-176DD741816D}" srcOrd="1" destOrd="0" presId="urn:microsoft.com/office/officeart/2005/8/layout/hierarchy1"/>
    <dgm:cxn modelId="{5C76DCF8-1320-4F3E-A0EE-2031B8F24911}" type="presParOf" srcId="{91097A70-AB46-4244-B376-2AB8C98978E9}" destId="{554BB931-A3E0-490A-A9E9-41E65AEE663F}" srcOrd="1" destOrd="0" presId="urn:microsoft.com/office/officeart/2005/8/layout/hierarchy1"/>
    <dgm:cxn modelId="{A346D4FB-0143-4C4E-B0A1-5052CB1615AB}" type="presParOf" srcId="{554BB931-A3E0-490A-A9E9-41E65AEE663F}" destId="{C67F046D-1132-4986-928F-BF896CF1C2EA}" srcOrd="0" destOrd="0" presId="urn:microsoft.com/office/officeart/2005/8/layout/hierarchy1"/>
    <dgm:cxn modelId="{79112C58-0869-4929-A856-7802AF89A611}" type="presParOf" srcId="{554BB931-A3E0-490A-A9E9-41E65AEE663F}" destId="{ACA095D6-4CA9-47CD-8716-06E03FD6FB88}" srcOrd="1" destOrd="0" presId="urn:microsoft.com/office/officeart/2005/8/layout/hierarchy1"/>
    <dgm:cxn modelId="{BA526B12-5AB1-48D6-A5BB-4B6F7403376D}" type="presParOf" srcId="{ACA095D6-4CA9-47CD-8716-06E03FD6FB88}" destId="{4E526887-BC1F-4161-9604-A36DD1AF62D8}" srcOrd="0" destOrd="0" presId="urn:microsoft.com/office/officeart/2005/8/layout/hierarchy1"/>
    <dgm:cxn modelId="{FBD6AE48-409C-4D6E-8BAE-6CF5024CEC41}" type="presParOf" srcId="{4E526887-BC1F-4161-9604-A36DD1AF62D8}" destId="{E9B87FA7-3D37-4F49-AFBF-E1733CB0D667}" srcOrd="0" destOrd="0" presId="urn:microsoft.com/office/officeart/2005/8/layout/hierarchy1"/>
    <dgm:cxn modelId="{E95221D5-739B-4DD6-B1EF-CE5F27F1B5B2}" type="presParOf" srcId="{4E526887-BC1F-4161-9604-A36DD1AF62D8}" destId="{20EE600B-0352-4FC1-84B7-2B8ECAF2FC32}" srcOrd="1" destOrd="0" presId="urn:microsoft.com/office/officeart/2005/8/layout/hierarchy1"/>
    <dgm:cxn modelId="{D14DB052-A821-4D1B-82D7-D2D3A51E72E8}" type="presParOf" srcId="{ACA095D6-4CA9-47CD-8716-06E03FD6FB88}" destId="{8AD5E16C-0C06-4E62-A4A9-B56CBAC2A353}" srcOrd="1" destOrd="0" presId="urn:microsoft.com/office/officeart/2005/8/layout/hierarchy1"/>
    <dgm:cxn modelId="{D0D61BB8-1D6E-4AC1-BE6F-29FE5EA7655B}" type="presParOf" srcId="{AC3923F7-AC5F-4B9C-B0F7-76FADA5D70AE}" destId="{F9277731-5AEE-4881-8CA1-7CFB94D0C0B8}" srcOrd="2" destOrd="0" presId="urn:microsoft.com/office/officeart/2005/8/layout/hierarchy1"/>
    <dgm:cxn modelId="{FFF1E50E-4EB8-461E-B5A5-C7263FAFD9ED}" type="presParOf" srcId="{AC3923F7-AC5F-4B9C-B0F7-76FADA5D70AE}" destId="{3CA0F333-B4AB-42F8-B3C8-BA919ABE5FEA}" srcOrd="3" destOrd="0" presId="urn:microsoft.com/office/officeart/2005/8/layout/hierarchy1"/>
    <dgm:cxn modelId="{5C31CCAB-79F5-4223-AC2A-E72060D8BD4A}" type="presParOf" srcId="{3CA0F333-B4AB-42F8-B3C8-BA919ABE5FEA}" destId="{3D230BA4-D6D4-4589-A1A8-2168700421D4}" srcOrd="0" destOrd="0" presId="urn:microsoft.com/office/officeart/2005/8/layout/hierarchy1"/>
    <dgm:cxn modelId="{B806A365-D48A-47B7-9985-65C54F48AA26}" type="presParOf" srcId="{3D230BA4-D6D4-4589-A1A8-2168700421D4}" destId="{8A94DEBE-2108-44A5-B467-B1032EDD3550}" srcOrd="0" destOrd="0" presId="urn:microsoft.com/office/officeart/2005/8/layout/hierarchy1"/>
    <dgm:cxn modelId="{43AE160C-A03C-4871-8AFB-421F9944E2F5}" type="presParOf" srcId="{3D230BA4-D6D4-4589-A1A8-2168700421D4}" destId="{E553A1C5-3BFA-446D-ABA0-87574B3D87D8}" srcOrd="1" destOrd="0" presId="urn:microsoft.com/office/officeart/2005/8/layout/hierarchy1"/>
    <dgm:cxn modelId="{34E4293F-F0B3-40F7-8DC3-FE61E9FA6B54}" type="presParOf" srcId="{3CA0F333-B4AB-42F8-B3C8-BA919ABE5FEA}" destId="{F9448BFD-CEC0-40C1-80C9-3817CAC58D90}" srcOrd="1" destOrd="0" presId="urn:microsoft.com/office/officeart/2005/8/layout/hierarchy1"/>
    <dgm:cxn modelId="{41D3C63E-07C9-432D-8668-340AC3770E94}" type="presParOf" srcId="{F9448BFD-CEC0-40C1-80C9-3817CAC58D90}" destId="{3B3A920B-BA2D-4616-AB74-C2CACDE3DEFC}" srcOrd="0" destOrd="0" presId="urn:microsoft.com/office/officeart/2005/8/layout/hierarchy1"/>
    <dgm:cxn modelId="{27F5EDAE-D27D-4B2B-AB07-6877140814D9}" type="presParOf" srcId="{F9448BFD-CEC0-40C1-80C9-3817CAC58D90}" destId="{E5962CA3-F516-4BB6-B484-81A984B726CD}" srcOrd="1" destOrd="0" presId="urn:microsoft.com/office/officeart/2005/8/layout/hierarchy1"/>
    <dgm:cxn modelId="{AA55DD72-511C-42BE-9B59-1B896EDFCA4B}" type="presParOf" srcId="{E5962CA3-F516-4BB6-B484-81A984B726CD}" destId="{1875436A-84E0-4977-88AD-9E4B036A1C58}" srcOrd="0" destOrd="0" presId="urn:microsoft.com/office/officeart/2005/8/layout/hierarchy1"/>
    <dgm:cxn modelId="{84052606-D761-4DC4-A338-73B5425C931F}" type="presParOf" srcId="{1875436A-84E0-4977-88AD-9E4B036A1C58}" destId="{8E9ED00A-34F1-4E9F-A4CC-129C50BAD531}" srcOrd="0" destOrd="0" presId="urn:microsoft.com/office/officeart/2005/8/layout/hierarchy1"/>
    <dgm:cxn modelId="{EF2FBA28-034D-4366-A77B-D689D745D1AC}" type="presParOf" srcId="{1875436A-84E0-4977-88AD-9E4B036A1C58}" destId="{A50A9E03-727A-4A61-9027-1C506DEAB930}" srcOrd="1" destOrd="0" presId="urn:microsoft.com/office/officeart/2005/8/layout/hierarchy1"/>
    <dgm:cxn modelId="{68D9750A-5526-4E1E-87C6-47FFDD9AD143}" type="presParOf" srcId="{E5962CA3-F516-4BB6-B484-81A984B726CD}" destId="{A95831B4-E7D4-46FB-BFBE-A57E58F4962E}" srcOrd="1" destOrd="0" presId="urn:microsoft.com/office/officeart/2005/8/layout/hierarchy1"/>
    <dgm:cxn modelId="{108EC309-3753-4BE8-9C8F-F69842B5E08F}" type="presParOf" srcId="{9632B0E7-89F2-4B49-BF18-F470C6F679E7}" destId="{DEDA0F93-7C19-4DFB-AF23-1CFC48DBAAE9}" srcOrd="2" destOrd="0" presId="urn:microsoft.com/office/officeart/2005/8/layout/hierarchy1"/>
    <dgm:cxn modelId="{2D952B6A-49E8-4C5D-BC33-1C943B20AC31}" type="presParOf" srcId="{9632B0E7-89F2-4B49-BF18-F470C6F679E7}" destId="{1B845DCF-E7A9-4CCE-9087-C6D740651D3F}" srcOrd="3" destOrd="0" presId="urn:microsoft.com/office/officeart/2005/8/layout/hierarchy1"/>
    <dgm:cxn modelId="{75951581-FF10-4B82-B9EB-AD5668B78BEB}" type="presParOf" srcId="{1B845DCF-E7A9-4CCE-9087-C6D740651D3F}" destId="{6571AA12-1A5A-43E5-8740-10A95548D334}" srcOrd="0" destOrd="0" presId="urn:microsoft.com/office/officeart/2005/8/layout/hierarchy1"/>
    <dgm:cxn modelId="{D996DED4-EB6F-4FFE-99D3-DFAE8B69C6C8}" type="presParOf" srcId="{6571AA12-1A5A-43E5-8740-10A95548D334}" destId="{E64EBFA6-20E7-4E1A-9FD3-AA2DFDAB0EB1}" srcOrd="0" destOrd="0" presId="urn:microsoft.com/office/officeart/2005/8/layout/hierarchy1"/>
    <dgm:cxn modelId="{E52B13BC-CB62-4A7B-A29C-F2818645A802}" type="presParOf" srcId="{6571AA12-1A5A-43E5-8740-10A95548D334}" destId="{F4921E72-01E9-4A63-9698-C3F3A8C3B5FC}" srcOrd="1" destOrd="0" presId="urn:microsoft.com/office/officeart/2005/8/layout/hierarchy1"/>
    <dgm:cxn modelId="{0A2255AE-E4DD-4826-8E53-B8575429D97E}" type="presParOf" srcId="{1B845DCF-E7A9-4CCE-9087-C6D740651D3F}" destId="{5E49F259-2C92-4E69-9A77-E677C287F720}" srcOrd="1" destOrd="0" presId="urn:microsoft.com/office/officeart/2005/8/layout/hierarchy1"/>
    <dgm:cxn modelId="{669E294C-A850-4733-B758-9CAD5DB61861}" type="presParOf" srcId="{5E49F259-2C92-4E69-9A77-E677C287F720}" destId="{633020D3-BC65-4DC6-934A-C286A0DAB133}" srcOrd="0" destOrd="0" presId="urn:microsoft.com/office/officeart/2005/8/layout/hierarchy1"/>
    <dgm:cxn modelId="{37E932CB-58FD-44FC-98C5-FDE2763DA67F}" type="presParOf" srcId="{5E49F259-2C92-4E69-9A77-E677C287F720}" destId="{AF57F853-BEBA-4C8D-8AEB-45FF4D626838}" srcOrd="1" destOrd="0" presId="urn:microsoft.com/office/officeart/2005/8/layout/hierarchy1"/>
    <dgm:cxn modelId="{52D5BF6D-B004-4464-94D3-D7A763E4807A}" type="presParOf" srcId="{AF57F853-BEBA-4C8D-8AEB-45FF4D626838}" destId="{BD506B11-170C-4ACA-9A15-2E5C160CFF86}" srcOrd="0" destOrd="0" presId="urn:microsoft.com/office/officeart/2005/8/layout/hierarchy1"/>
    <dgm:cxn modelId="{28A5AE4C-3A69-4494-98CE-A60D8CF4726E}" type="presParOf" srcId="{BD506B11-170C-4ACA-9A15-2E5C160CFF86}" destId="{275061CE-5F25-4CF3-9C7C-04F927E244DF}" srcOrd="0" destOrd="0" presId="urn:microsoft.com/office/officeart/2005/8/layout/hierarchy1"/>
    <dgm:cxn modelId="{63926C4C-2DAC-407A-AB45-2EF08EDD269C}" type="presParOf" srcId="{BD506B11-170C-4ACA-9A15-2E5C160CFF86}" destId="{0E9C835B-2BB4-490A-9368-F80B0042C4FD}" srcOrd="1" destOrd="0" presId="urn:microsoft.com/office/officeart/2005/8/layout/hierarchy1"/>
    <dgm:cxn modelId="{D67CFBF9-169F-4E40-9D50-B10CB35304BC}" type="presParOf" srcId="{AF57F853-BEBA-4C8D-8AEB-45FF4D626838}" destId="{31ED2E90-663F-44A6-9AC7-08FF0779DF21}" srcOrd="1" destOrd="0" presId="urn:microsoft.com/office/officeart/2005/8/layout/hierarchy1"/>
    <dgm:cxn modelId="{0D9FB667-BC29-48E4-91E3-CDE5EADA210E}" type="presParOf" srcId="{31ED2E90-663F-44A6-9AC7-08FF0779DF21}" destId="{7FCDECA8-B5C6-4C07-A20D-135FFCA61BBD}" srcOrd="0" destOrd="0" presId="urn:microsoft.com/office/officeart/2005/8/layout/hierarchy1"/>
    <dgm:cxn modelId="{4E111A26-35BA-4E3C-B350-5138CC700C38}" type="presParOf" srcId="{31ED2E90-663F-44A6-9AC7-08FF0779DF21}" destId="{077005E4-E2C4-4F4A-83BA-C55D5B302EB6}" srcOrd="1" destOrd="0" presId="urn:microsoft.com/office/officeart/2005/8/layout/hierarchy1"/>
    <dgm:cxn modelId="{33A2C093-5307-42F4-9729-E46F904ECD2D}" type="presParOf" srcId="{077005E4-E2C4-4F4A-83BA-C55D5B302EB6}" destId="{B29075F9-00F1-4681-9DC1-866FF58AFDCD}" srcOrd="0" destOrd="0" presId="urn:microsoft.com/office/officeart/2005/8/layout/hierarchy1"/>
    <dgm:cxn modelId="{1577CE99-7D2B-4B07-9995-34F1EF720157}" type="presParOf" srcId="{B29075F9-00F1-4681-9DC1-866FF58AFDCD}" destId="{101AC87F-93B6-4D14-BE5B-546C17766CD1}" srcOrd="0" destOrd="0" presId="urn:microsoft.com/office/officeart/2005/8/layout/hierarchy1"/>
    <dgm:cxn modelId="{EAD32F90-1D07-43EC-8774-AB9035F2D9EE}" type="presParOf" srcId="{B29075F9-00F1-4681-9DC1-866FF58AFDCD}" destId="{ECFF97F4-D1E2-4FC5-BE8B-0DE299F8A756}" srcOrd="1" destOrd="0" presId="urn:microsoft.com/office/officeart/2005/8/layout/hierarchy1"/>
    <dgm:cxn modelId="{554BAC0A-F429-4D58-B6C7-83221E2F3693}" type="presParOf" srcId="{077005E4-E2C4-4F4A-83BA-C55D5B302EB6}" destId="{4AFB5977-738B-42FC-A3B8-1E35BE19A02E}" srcOrd="1" destOrd="0" presId="urn:microsoft.com/office/officeart/2005/8/layout/hierarchy1"/>
    <dgm:cxn modelId="{DCF4D6A0-44B0-4FFD-A35F-0C887F6BF1F9}" type="presParOf" srcId="{5E49F259-2C92-4E69-9A77-E677C287F720}" destId="{EDD5D94F-ECDB-455F-921E-9C13E80CBA57}" srcOrd="2" destOrd="0" presId="urn:microsoft.com/office/officeart/2005/8/layout/hierarchy1"/>
    <dgm:cxn modelId="{D2059E5C-9DCC-4E7E-8593-D1407350556E}" type="presParOf" srcId="{5E49F259-2C92-4E69-9A77-E677C287F720}" destId="{21B52055-B561-4425-B882-D95C753B6694}" srcOrd="3" destOrd="0" presId="urn:microsoft.com/office/officeart/2005/8/layout/hierarchy1"/>
    <dgm:cxn modelId="{B512CE34-A8A6-4E85-B1B6-0366789170EC}" type="presParOf" srcId="{21B52055-B561-4425-B882-D95C753B6694}" destId="{06FA06F9-28C1-478B-95C0-6CF1EA16FEA7}" srcOrd="0" destOrd="0" presId="urn:microsoft.com/office/officeart/2005/8/layout/hierarchy1"/>
    <dgm:cxn modelId="{0E283B8F-0CFF-4E05-9AFC-1EAB5CDAED86}" type="presParOf" srcId="{06FA06F9-28C1-478B-95C0-6CF1EA16FEA7}" destId="{98C3B026-DC2E-48CB-9BC8-65C5251564A8}" srcOrd="0" destOrd="0" presId="urn:microsoft.com/office/officeart/2005/8/layout/hierarchy1"/>
    <dgm:cxn modelId="{9F3FD4E0-AE92-4A9C-85D5-432E147B9D46}" type="presParOf" srcId="{06FA06F9-28C1-478B-95C0-6CF1EA16FEA7}" destId="{D3169E38-BE13-416E-9DFE-795F29C5AD42}" srcOrd="1" destOrd="0" presId="urn:microsoft.com/office/officeart/2005/8/layout/hierarchy1"/>
    <dgm:cxn modelId="{C2CBDBCF-256A-4FD6-A8B3-770E039454FE}" type="presParOf" srcId="{21B52055-B561-4425-B882-D95C753B6694}" destId="{0FFFC973-279D-47CE-9F85-66753A412B14}" srcOrd="1" destOrd="0" presId="urn:microsoft.com/office/officeart/2005/8/layout/hierarchy1"/>
    <dgm:cxn modelId="{13F798A4-8940-4E6F-8165-4A16832E1A51}" type="presParOf" srcId="{0FFFC973-279D-47CE-9F85-66753A412B14}" destId="{D50AB18B-2CB0-4CDC-91DD-AF3016216BA4}" srcOrd="0" destOrd="0" presId="urn:microsoft.com/office/officeart/2005/8/layout/hierarchy1"/>
    <dgm:cxn modelId="{C7A19388-6B0A-4AD9-8912-10DAE40AD8C1}" type="presParOf" srcId="{0FFFC973-279D-47CE-9F85-66753A412B14}" destId="{B786ADA4-ABEA-4D01-AE68-9A7BFC9254E2}" srcOrd="1" destOrd="0" presId="urn:microsoft.com/office/officeart/2005/8/layout/hierarchy1"/>
    <dgm:cxn modelId="{45D5C826-3C30-46CB-BDE3-E9DF9B11E7C1}" type="presParOf" srcId="{B786ADA4-ABEA-4D01-AE68-9A7BFC9254E2}" destId="{BC5692A4-3C8A-4A45-B965-D3F3EB1990B3}" srcOrd="0" destOrd="0" presId="urn:microsoft.com/office/officeart/2005/8/layout/hierarchy1"/>
    <dgm:cxn modelId="{7E9F9087-0EE3-4396-91E3-A3A37B492193}" type="presParOf" srcId="{BC5692A4-3C8A-4A45-B965-D3F3EB1990B3}" destId="{7716F04B-114E-4CBF-A40F-B2D43E096F4B}" srcOrd="0" destOrd="0" presId="urn:microsoft.com/office/officeart/2005/8/layout/hierarchy1"/>
    <dgm:cxn modelId="{53470254-E46E-414C-819A-C9B06B0AEB71}" type="presParOf" srcId="{BC5692A4-3C8A-4A45-B965-D3F3EB1990B3}" destId="{D5B13224-6F2C-41B9-A98E-0C93B72E4F60}" srcOrd="1" destOrd="0" presId="urn:microsoft.com/office/officeart/2005/8/layout/hierarchy1"/>
    <dgm:cxn modelId="{E890A38B-A7C9-40DB-8B90-F703728DA87C}" type="presParOf" srcId="{B786ADA4-ABEA-4D01-AE68-9A7BFC9254E2}" destId="{2219F437-472A-490F-A794-B9A1796699EB}" srcOrd="1" destOrd="0" presId="urn:microsoft.com/office/officeart/2005/8/layout/hierarchy1"/>
    <dgm:cxn modelId="{B3CBF4F6-8EFF-4966-8618-EFDCAF12114F}" type="presParOf" srcId="{5E49F259-2C92-4E69-9A77-E677C287F720}" destId="{789A0312-AE32-4AEF-BCD2-FC12475207AB}" srcOrd="4" destOrd="0" presId="urn:microsoft.com/office/officeart/2005/8/layout/hierarchy1"/>
    <dgm:cxn modelId="{BF4C1011-9640-4024-81FF-FCA55C0D01B4}" type="presParOf" srcId="{5E49F259-2C92-4E69-9A77-E677C287F720}" destId="{55339B93-1AE1-42FF-8E28-62575096AD93}" srcOrd="5" destOrd="0" presId="urn:microsoft.com/office/officeart/2005/8/layout/hierarchy1"/>
    <dgm:cxn modelId="{192DF3B8-7E4C-4B8E-896D-817F855D3BCC}" type="presParOf" srcId="{55339B93-1AE1-42FF-8E28-62575096AD93}" destId="{41E23D07-CA5F-49EF-9059-C718D1C62080}" srcOrd="0" destOrd="0" presId="urn:microsoft.com/office/officeart/2005/8/layout/hierarchy1"/>
    <dgm:cxn modelId="{35E892AB-0C5E-4880-9CFA-925AFB19823A}" type="presParOf" srcId="{41E23D07-CA5F-49EF-9059-C718D1C62080}" destId="{480D76F8-7636-43B0-AB62-0410EF9CCB2E}" srcOrd="0" destOrd="0" presId="urn:microsoft.com/office/officeart/2005/8/layout/hierarchy1"/>
    <dgm:cxn modelId="{1806E5A5-8D63-4185-A762-2A19FE69F68C}" type="presParOf" srcId="{41E23D07-CA5F-49EF-9059-C718D1C62080}" destId="{F062F78B-86D0-4B4D-B609-13DB6D042C78}" srcOrd="1" destOrd="0" presId="urn:microsoft.com/office/officeart/2005/8/layout/hierarchy1"/>
    <dgm:cxn modelId="{C997C06C-F9BC-4B77-8A9F-C2749F89D2A0}" type="presParOf" srcId="{55339B93-1AE1-42FF-8E28-62575096AD93}" destId="{8B9CA391-7CB5-46AD-A9A2-C09CDC0EC3A3}" srcOrd="1" destOrd="0" presId="urn:microsoft.com/office/officeart/2005/8/layout/hierarchy1"/>
    <dgm:cxn modelId="{F9E15BC9-CDAF-4CCE-B481-34C3C4BCE1DC}" type="presParOf" srcId="{8B9CA391-7CB5-46AD-A9A2-C09CDC0EC3A3}" destId="{18943749-8AB4-4AF4-9722-B325FBD1940A}" srcOrd="0" destOrd="0" presId="urn:microsoft.com/office/officeart/2005/8/layout/hierarchy1"/>
    <dgm:cxn modelId="{3E32090B-3369-4DD0-8CD2-20C91548C716}" type="presParOf" srcId="{8B9CA391-7CB5-46AD-A9A2-C09CDC0EC3A3}" destId="{6BEAF2CC-7A19-44DA-BBE7-2C47A22CD283}" srcOrd="1" destOrd="0" presId="urn:microsoft.com/office/officeart/2005/8/layout/hierarchy1"/>
    <dgm:cxn modelId="{1546433C-70C5-49F0-8591-CCD21ED8B7EF}" type="presParOf" srcId="{6BEAF2CC-7A19-44DA-BBE7-2C47A22CD283}" destId="{549FAA2D-19F6-475F-9781-734331FA894F}" srcOrd="0" destOrd="0" presId="urn:microsoft.com/office/officeart/2005/8/layout/hierarchy1"/>
    <dgm:cxn modelId="{DF4E333A-ABF2-4D22-908D-72404A004140}" type="presParOf" srcId="{549FAA2D-19F6-475F-9781-734331FA894F}" destId="{AEF935F9-DD1B-4E8C-B7F6-3E602ADEA691}" srcOrd="0" destOrd="0" presId="urn:microsoft.com/office/officeart/2005/8/layout/hierarchy1"/>
    <dgm:cxn modelId="{CF5CB44D-7445-43CB-A366-B6A8CFE9BC83}" type="presParOf" srcId="{549FAA2D-19F6-475F-9781-734331FA894F}" destId="{08CF8DD0-892C-4C1E-8D0F-77158EEEBBF8}" srcOrd="1" destOrd="0" presId="urn:microsoft.com/office/officeart/2005/8/layout/hierarchy1"/>
    <dgm:cxn modelId="{425ECDD3-5BF2-4443-BC20-F229C65AE635}" type="presParOf" srcId="{6BEAF2CC-7A19-44DA-BBE7-2C47A22CD283}" destId="{A3F8FA86-9FC9-47E1-B39E-4AB7DC9610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43749-8AB4-4AF4-9722-B325FBD1940A}">
      <dsp:nvSpPr>
        <dsp:cNvPr id="0" name=""/>
        <dsp:cNvSpPr/>
      </dsp:nvSpPr>
      <dsp:spPr>
        <a:xfrm>
          <a:off x="7902279" y="2436843"/>
          <a:ext cx="91440" cy="224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47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A0312-AE32-4AEF-BCD2-FC12475207AB}">
      <dsp:nvSpPr>
        <dsp:cNvPr id="0" name=""/>
        <dsp:cNvSpPr/>
      </dsp:nvSpPr>
      <dsp:spPr>
        <a:xfrm>
          <a:off x="7003382" y="1721295"/>
          <a:ext cx="944617" cy="224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178"/>
              </a:lnTo>
              <a:lnTo>
                <a:pt x="944617" y="153178"/>
              </a:lnTo>
              <a:lnTo>
                <a:pt x="944617" y="2247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AB18B-2CB0-4CDC-91DD-AF3016216BA4}">
      <dsp:nvSpPr>
        <dsp:cNvPr id="0" name=""/>
        <dsp:cNvSpPr/>
      </dsp:nvSpPr>
      <dsp:spPr>
        <a:xfrm>
          <a:off x="6957662" y="2436843"/>
          <a:ext cx="91440" cy="224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47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5D94F-ECDB-455F-921E-9C13E80CBA57}">
      <dsp:nvSpPr>
        <dsp:cNvPr id="0" name=""/>
        <dsp:cNvSpPr/>
      </dsp:nvSpPr>
      <dsp:spPr>
        <a:xfrm>
          <a:off x="6957662" y="1721295"/>
          <a:ext cx="91440" cy="224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47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DECA8-B5C6-4C07-A20D-135FFCA61BBD}">
      <dsp:nvSpPr>
        <dsp:cNvPr id="0" name=""/>
        <dsp:cNvSpPr/>
      </dsp:nvSpPr>
      <dsp:spPr>
        <a:xfrm>
          <a:off x="6013045" y="2436843"/>
          <a:ext cx="91440" cy="224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47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3020D3-BC65-4DC6-934A-C286A0DAB133}">
      <dsp:nvSpPr>
        <dsp:cNvPr id="0" name=""/>
        <dsp:cNvSpPr/>
      </dsp:nvSpPr>
      <dsp:spPr>
        <a:xfrm>
          <a:off x="6058765" y="1721295"/>
          <a:ext cx="944617" cy="224775"/>
        </a:xfrm>
        <a:custGeom>
          <a:avLst/>
          <a:gdLst/>
          <a:ahLst/>
          <a:cxnLst/>
          <a:rect l="0" t="0" r="0" b="0"/>
          <a:pathLst>
            <a:path>
              <a:moveTo>
                <a:pt x="944617" y="0"/>
              </a:moveTo>
              <a:lnTo>
                <a:pt x="944617" y="153178"/>
              </a:lnTo>
              <a:lnTo>
                <a:pt x="0" y="153178"/>
              </a:lnTo>
              <a:lnTo>
                <a:pt x="0" y="2247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A0F93-7C19-4DFB-AF23-1CFC48DBAAE9}">
      <dsp:nvSpPr>
        <dsp:cNvPr id="0" name=""/>
        <dsp:cNvSpPr/>
      </dsp:nvSpPr>
      <dsp:spPr>
        <a:xfrm>
          <a:off x="5010228" y="980130"/>
          <a:ext cx="1993154" cy="250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796"/>
              </a:lnTo>
              <a:lnTo>
                <a:pt x="1993154" y="178796"/>
              </a:lnTo>
              <a:lnTo>
                <a:pt x="1993154" y="2503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A920B-BA2D-4616-AB74-C2CACDE3DEFC}">
      <dsp:nvSpPr>
        <dsp:cNvPr id="0" name=""/>
        <dsp:cNvSpPr/>
      </dsp:nvSpPr>
      <dsp:spPr>
        <a:xfrm>
          <a:off x="5068428" y="3152390"/>
          <a:ext cx="91440" cy="224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47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77731-5AEE-4881-8CA1-7CFB94D0C0B8}">
      <dsp:nvSpPr>
        <dsp:cNvPr id="0" name=""/>
        <dsp:cNvSpPr/>
      </dsp:nvSpPr>
      <dsp:spPr>
        <a:xfrm>
          <a:off x="4641839" y="2436843"/>
          <a:ext cx="472308" cy="224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178"/>
              </a:lnTo>
              <a:lnTo>
                <a:pt x="472308" y="153178"/>
              </a:lnTo>
              <a:lnTo>
                <a:pt x="472308" y="2247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F046D-1132-4986-928F-BF896CF1C2EA}">
      <dsp:nvSpPr>
        <dsp:cNvPr id="0" name=""/>
        <dsp:cNvSpPr/>
      </dsp:nvSpPr>
      <dsp:spPr>
        <a:xfrm>
          <a:off x="4123810" y="3152390"/>
          <a:ext cx="91440" cy="224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47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70083-C706-452E-BAA6-F2AFAC94AF56}">
      <dsp:nvSpPr>
        <dsp:cNvPr id="0" name=""/>
        <dsp:cNvSpPr/>
      </dsp:nvSpPr>
      <dsp:spPr>
        <a:xfrm>
          <a:off x="4169530" y="2436843"/>
          <a:ext cx="472308" cy="224775"/>
        </a:xfrm>
        <a:custGeom>
          <a:avLst/>
          <a:gdLst/>
          <a:ahLst/>
          <a:cxnLst/>
          <a:rect l="0" t="0" r="0" b="0"/>
          <a:pathLst>
            <a:path>
              <a:moveTo>
                <a:pt x="472308" y="0"/>
              </a:moveTo>
              <a:lnTo>
                <a:pt x="472308" y="153178"/>
              </a:lnTo>
              <a:lnTo>
                <a:pt x="0" y="153178"/>
              </a:lnTo>
              <a:lnTo>
                <a:pt x="0" y="2247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21B09-6099-4791-BD96-C41DCC46D6DA}">
      <dsp:nvSpPr>
        <dsp:cNvPr id="0" name=""/>
        <dsp:cNvSpPr/>
      </dsp:nvSpPr>
      <dsp:spPr>
        <a:xfrm>
          <a:off x="3224913" y="1721295"/>
          <a:ext cx="1416925" cy="224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178"/>
              </a:lnTo>
              <a:lnTo>
                <a:pt x="1416925" y="153178"/>
              </a:lnTo>
              <a:lnTo>
                <a:pt x="1416925" y="2247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3CA53-B200-49D2-B2A8-A7967DE223F4}">
      <dsp:nvSpPr>
        <dsp:cNvPr id="0" name=""/>
        <dsp:cNvSpPr/>
      </dsp:nvSpPr>
      <dsp:spPr>
        <a:xfrm>
          <a:off x="3179193" y="3152390"/>
          <a:ext cx="91440" cy="224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47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FF006-5708-44EB-BB6D-511F60A96734}">
      <dsp:nvSpPr>
        <dsp:cNvPr id="0" name=""/>
        <dsp:cNvSpPr/>
      </dsp:nvSpPr>
      <dsp:spPr>
        <a:xfrm>
          <a:off x="1807987" y="2436843"/>
          <a:ext cx="1416925" cy="224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178"/>
              </a:lnTo>
              <a:lnTo>
                <a:pt x="1416925" y="153178"/>
              </a:lnTo>
              <a:lnTo>
                <a:pt x="1416925" y="2247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3A1DDC-7835-474B-B361-5112930E18C8}">
      <dsp:nvSpPr>
        <dsp:cNvPr id="0" name=""/>
        <dsp:cNvSpPr/>
      </dsp:nvSpPr>
      <dsp:spPr>
        <a:xfrm>
          <a:off x="2234576" y="3152390"/>
          <a:ext cx="91440" cy="224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47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6A934A-5E8D-47C1-8128-4A43F8E23641}">
      <dsp:nvSpPr>
        <dsp:cNvPr id="0" name=""/>
        <dsp:cNvSpPr/>
      </dsp:nvSpPr>
      <dsp:spPr>
        <a:xfrm>
          <a:off x="1807987" y="2436843"/>
          <a:ext cx="472308" cy="224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178"/>
              </a:lnTo>
              <a:lnTo>
                <a:pt x="472308" y="153178"/>
              </a:lnTo>
              <a:lnTo>
                <a:pt x="472308" y="2247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C47B6-CAB2-4757-A07D-1D46BB826864}">
      <dsp:nvSpPr>
        <dsp:cNvPr id="0" name=""/>
        <dsp:cNvSpPr/>
      </dsp:nvSpPr>
      <dsp:spPr>
        <a:xfrm>
          <a:off x="1335679" y="2436843"/>
          <a:ext cx="472308" cy="224775"/>
        </a:xfrm>
        <a:custGeom>
          <a:avLst/>
          <a:gdLst/>
          <a:ahLst/>
          <a:cxnLst/>
          <a:rect l="0" t="0" r="0" b="0"/>
          <a:pathLst>
            <a:path>
              <a:moveTo>
                <a:pt x="472308" y="0"/>
              </a:moveTo>
              <a:lnTo>
                <a:pt x="472308" y="153178"/>
              </a:lnTo>
              <a:lnTo>
                <a:pt x="0" y="153178"/>
              </a:lnTo>
              <a:lnTo>
                <a:pt x="0" y="2247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D8C51-7E77-4DD6-8934-BB343F936697}">
      <dsp:nvSpPr>
        <dsp:cNvPr id="0" name=""/>
        <dsp:cNvSpPr/>
      </dsp:nvSpPr>
      <dsp:spPr>
        <a:xfrm>
          <a:off x="345342" y="3152390"/>
          <a:ext cx="91440" cy="224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47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7187E-B1AE-40D2-BE64-154248B5B4BF}">
      <dsp:nvSpPr>
        <dsp:cNvPr id="0" name=""/>
        <dsp:cNvSpPr/>
      </dsp:nvSpPr>
      <dsp:spPr>
        <a:xfrm>
          <a:off x="391062" y="2436843"/>
          <a:ext cx="1416925" cy="224775"/>
        </a:xfrm>
        <a:custGeom>
          <a:avLst/>
          <a:gdLst/>
          <a:ahLst/>
          <a:cxnLst/>
          <a:rect l="0" t="0" r="0" b="0"/>
          <a:pathLst>
            <a:path>
              <a:moveTo>
                <a:pt x="1416925" y="0"/>
              </a:moveTo>
              <a:lnTo>
                <a:pt x="1416925" y="153178"/>
              </a:lnTo>
              <a:lnTo>
                <a:pt x="0" y="153178"/>
              </a:lnTo>
              <a:lnTo>
                <a:pt x="0" y="2247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64CD77-3316-413E-8209-D509660D7AB9}">
      <dsp:nvSpPr>
        <dsp:cNvPr id="0" name=""/>
        <dsp:cNvSpPr/>
      </dsp:nvSpPr>
      <dsp:spPr>
        <a:xfrm>
          <a:off x="1807987" y="1721295"/>
          <a:ext cx="1416925" cy="224775"/>
        </a:xfrm>
        <a:custGeom>
          <a:avLst/>
          <a:gdLst/>
          <a:ahLst/>
          <a:cxnLst/>
          <a:rect l="0" t="0" r="0" b="0"/>
          <a:pathLst>
            <a:path>
              <a:moveTo>
                <a:pt x="1416925" y="0"/>
              </a:moveTo>
              <a:lnTo>
                <a:pt x="1416925" y="153178"/>
              </a:lnTo>
              <a:lnTo>
                <a:pt x="0" y="153178"/>
              </a:lnTo>
              <a:lnTo>
                <a:pt x="0" y="2247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2C09B-A7FE-4C8B-832B-5331A3D2EF0C}">
      <dsp:nvSpPr>
        <dsp:cNvPr id="0" name=""/>
        <dsp:cNvSpPr/>
      </dsp:nvSpPr>
      <dsp:spPr>
        <a:xfrm>
          <a:off x="3224913" y="980130"/>
          <a:ext cx="1785314" cy="250394"/>
        </a:xfrm>
        <a:custGeom>
          <a:avLst/>
          <a:gdLst/>
          <a:ahLst/>
          <a:cxnLst/>
          <a:rect l="0" t="0" r="0" b="0"/>
          <a:pathLst>
            <a:path>
              <a:moveTo>
                <a:pt x="1785314" y="0"/>
              </a:moveTo>
              <a:lnTo>
                <a:pt x="1785314" y="178796"/>
              </a:lnTo>
              <a:lnTo>
                <a:pt x="0" y="178796"/>
              </a:lnTo>
              <a:lnTo>
                <a:pt x="0" y="2503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44049-FA3F-42F0-A8B5-F098BDA12201}">
      <dsp:nvSpPr>
        <dsp:cNvPr id="0" name=""/>
        <dsp:cNvSpPr/>
      </dsp:nvSpPr>
      <dsp:spPr>
        <a:xfrm>
          <a:off x="4623793" y="489358"/>
          <a:ext cx="772868" cy="490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C2E0D-F1F4-4202-BDCB-335E32114332}">
      <dsp:nvSpPr>
        <dsp:cNvPr id="0" name=""/>
        <dsp:cNvSpPr/>
      </dsp:nvSpPr>
      <dsp:spPr>
        <a:xfrm>
          <a:off x="4709668" y="570939"/>
          <a:ext cx="772868" cy="490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/>
            <a:t>총괄 프로그램</a:t>
          </a:r>
          <a:endParaRPr lang="ko-KR" altLang="en-US" sz="900" b="1" kern="1200" dirty="0"/>
        </a:p>
      </dsp:txBody>
      <dsp:txXfrm>
        <a:off x="4724042" y="585313"/>
        <a:ext cx="744120" cy="462023"/>
      </dsp:txXfrm>
    </dsp:sp>
    <dsp:sp modelId="{05DFC6AC-AC0B-4F6E-853F-3B157FED568A}">
      <dsp:nvSpPr>
        <dsp:cNvPr id="0" name=""/>
        <dsp:cNvSpPr/>
      </dsp:nvSpPr>
      <dsp:spPr>
        <a:xfrm>
          <a:off x="2838479" y="1230524"/>
          <a:ext cx="772868" cy="490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C9D23-79DD-4922-BE91-8BE450C64D15}">
      <dsp:nvSpPr>
        <dsp:cNvPr id="0" name=""/>
        <dsp:cNvSpPr/>
      </dsp:nvSpPr>
      <dsp:spPr>
        <a:xfrm>
          <a:off x="2924353" y="1312105"/>
          <a:ext cx="772868" cy="490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기술개발</a:t>
          </a:r>
          <a:endParaRPr lang="ko-KR" altLang="en-US" sz="900" kern="1200" dirty="0"/>
        </a:p>
      </dsp:txBody>
      <dsp:txXfrm>
        <a:off x="2938727" y="1326479"/>
        <a:ext cx="744120" cy="462023"/>
      </dsp:txXfrm>
    </dsp:sp>
    <dsp:sp modelId="{A9D83C55-1E31-4E10-8A59-3268BC316B1F}">
      <dsp:nvSpPr>
        <dsp:cNvPr id="0" name=""/>
        <dsp:cNvSpPr/>
      </dsp:nvSpPr>
      <dsp:spPr>
        <a:xfrm>
          <a:off x="1421553" y="1946071"/>
          <a:ext cx="772868" cy="490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37E88-D71E-4F5F-B09F-D0C1B524FAF3}">
      <dsp:nvSpPr>
        <dsp:cNvPr id="0" name=""/>
        <dsp:cNvSpPr/>
      </dsp:nvSpPr>
      <dsp:spPr>
        <a:xfrm>
          <a:off x="1507427" y="2027652"/>
          <a:ext cx="772868" cy="490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2MWe SC-Oxy</a:t>
          </a:r>
          <a:r>
            <a:rPr lang="ko-KR" altLang="en-US" sz="900" kern="1200" dirty="0" smtClean="0"/>
            <a:t> </a:t>
          </a:r>
          <a:r>
            <a:rPr lang="en-US" altLang="ko-KR" sz="900" kern="1200" dirty="0" smtClean="0"/>
            <a:t>CFB</a:t>
          </a:r>
          <a:endParaRPr lang="ko-KR" altLang="en-US" sz="900" kern="1200" dirty="0"/>
        </a:p>
      </dsp:txBody>
      <dsp:txXfrm>
        <a:off x="1521801" y="2042026"/>
        <a:ext cx="744120" cy="462023"/>
      </dsp:txXfrm>
    </dsp:sp>
    <dsp:sp modelId="{E2BA893C-88FD-4D53-8FB1-8F54E5BFD56D}">
      <dsp:nvSpPr>
        <dsp:cNvPr id="0" name=""/>
        <dsp:cNvSpPr/>
      </dsp:nvSpPr>
      <dsp:spPr>
        <a:xfrm>
          <a:off x="4627" y="2661619"/>
          <a:ext cx="772868" cy="490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AD61F-1555-49BC-847B-94251FA54BB8}">
      <dsp:nvSpPr>
        <dsp:cNvPr id="0" name=""/>
        <dsp:cNvSpPr/>
      </dsp:nvSpPr>
      <dsp:spPr>
        <a:xfrm>
          <a:off x="90502" y="2743200"/>
          <a:ext cx="772868" cy="490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연료공급</a:t>
          </a:r>
          <a:r>
            <a:rPr lang="en-US" altLang="ko-KR" sz="900" kern="1200" dirty="0" smtClean="0"/>
            <a:t>/</a:t>
          </a:r>
        </a:p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하부회</a:t>
          </a:r>
          <a:r>
            <a:rPr lang="ko-KR" altLang="en-US" sz="900" kern="1200" dirty="0" smtClean="0"/>
            <a:t> 배출</a:t>
          </a:r>
          <a:endParaRPr lang="ko-KR" altLang="en-US" sz="900" kern="1200" dirty="0"/>
        </a:p>
      </dsp:txBody>
      <dsp:txXfrm>
        <a:off x="104876" y="2757574"/>
        <a:ext cx="744120" cy="462023"/>
      </dsp:txXfrm>
    </dsp:sp>
    <dsp:sp modelId="{E46E09EC-5138-43DE-BDA3-B0E51F47DF24}">
      <dsp:nvSpPr>
        <dsp:cNvPr id="0" name=""/>
        <dsp:cNvSpPr/>
      </dsp:nvSpPr>
      <dsp:spPr>
        <a:xfrm>
          <a:off x="4627" y="3377166"/>
          <a:ext cx="772868" cy="490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78BAC-01C2-48F7-B489-32B7C06A8D79}">
      <dsp:nvSpPr>
        <dsp:cNvPr id="0" name=""/>
        <dsp:cNvSpPr/>
      </dsp:nvSpPr>
      <dsp:spPr>
        <a:xfrm>
          <a:off x="90502" y="3458747"/>
          <a:ext cx="772868" cy="49077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rgbClr val="FF0000"/>
              </a:solidFill>
            </a:rPr>
            <a:t>보일러 운전 용역사업</a:t>
          </a:r>
          <a:endParaRPr lang="ko-KR" altLang="en-US" sz="900" kern="1200" dirty="0"/>
        </a:p>
      </dsp:txBody>
      <dsp:txXfrm>
        <a:off x="104876" y="3473121"/>
        <a:ext cx="744120" cy="462023"/>
      </dsp:txXfrm>
    </dsp:sp>
    <dsp:sp modelId="{8BEFA4B8-541C-4976-A826-74518D5BFCA6}">
      <dsp:nvSpPr>
        <dsp:cNvPr id="0" name=""/>
        <dsp:cNvSpPr/>
      </dsp:nvSpPr>
      <dsp:spPr>
        <a:xfrm>
          <a:off x="949245" y="2661619"/>
          <a:ext cx="772868" cy="490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46F6A-75C3-41B1-A7F8-39827D5D7C04}">
      <dsp:nvSpPr>
        <dsp:cNvPr id="0" name=""/>
        <dsp:cNvSpPr/>
      </dsp:nvSpPr>
      <dsp:spPr>
        <a:xfrm>
          <a:off x="1035119" y="2743200"/>
          <a:ext cx="772868" cy="490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미세입자 </a:t>
          </a:r>
          <a:r>
            <a:rPr lang="ko-KR" altLang="en-US" sz="900" kern="1200" dirty="0" err="1" smtClean="0"/>
            <a:t>클링커</a:t>
          </a:r>
          <a:endParaRPr lang="ko-KR" altLang="en-US" sz="900" kern="1200" dirty="0"/>
        </a:p>
      </dsp:txBody>
      <dsp:txXfrm>
        <a:off x="1049493" y="2757574"/>
        <a:ext cx="744120" cy="462023"/>
      </dsp:txXfrm>
    </dsp:sp>
    <dsp:sp modelId="{3FFBB17F-1B21-414C-AD35-C4B5FC320B42}">
      <dsp:nvSpPr>
        <dsp:cNvPr id="0" name=""/>
        <dsp:cNvSpPr/>
      </dsp:nvSpPr>
      <dsp:spPr>
        <a:xfrm>
          <a:off x="1893862" y="2661619"/>
          <a:ext cx="772868" cy="490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DE913-3A8A-4E05-8F82-8BEBB9A7D19E}">
      <dsp:nvSpPr>
        <dsp:cNvPr id="0" name=""/>
        <dsp:cNvSpPr/>
      </dsp:nvSpPr>
      <dsp:spPr>
        <a:xfrm>
          <a:off x="1979736" y="2743200"/>
          <a:ext cx="772868" cy="490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연료다변화</a:t>
          </a:r>
          <a:endParaRPr lang="ko-KR" altLang="en-US" sz="900" kern="1200" dirty="0"/>
        </a:p>
      </dsp:txBody>
      <dsp:txXfrm>
        <a:off x="1994110" y="2757574"/>
        <a:ext cx="744120" cy="462023"/>
      </dsp:txXfrm>
    </dsp:sp>
    <dsp:sp modelId="{88373347-A84F-4883-B01E-6565F6DD063A}">
      <dsp:nvSpPr>
        <dsp:cNvPr id="0" name=""/>
        <dsp:cNvSpPr/>
      </dsp:nvSpPr>
      <dsp:spPr>
        <a:xfrm>
          <a:off x="1893862" y="3377166"/>
          <a:ext cx="772868" cy="490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4D382-04D9-476E-BF63-1AEE9708342C}">
      <dsp:nvSpPr>
        <dsp:cNvPr id="0" name=""/>
        <dsp:cNvSpPr/>
      </dsp:nvSpPr>
      <dsp:spPr>
        <a:xfrm>
          <a:off x="1979736" y="3458747"/>
          <a:ext cx="772868" cy="49077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rgbClr val="FF0000"/>
              </a:solidFill>
            </a:rPr>
            <a:t>고형연료 보일러 설계</a:t>
          </a:r>
          <a:r>
            <a:rPr lang="en-US" altLang="ko-KR" sz="900" kern="1200" dirty="0" smtClean="0"/>
            <a:t> </a:t>
          </a:r>
          <a:endParaRPr lang="ko-KR" altLang="en-US" sz="900" kern="1200" dirty="0"/>
        </a:p>
      </dsp:txBody>
      <dsp:txXfrm>
        <a:off x="1994110" y="3473121"/>
        <a:ext cx="744120" cy="462023"/>
      </dsp:txXfrm>
    </dsp:sp>
    <dsp:sp modelId="{EA36E579-C625-4FEB-AFF5-9DCA97F46512}">
      <dsp:nvSpPr>
        <dsp:cNvPr id="0" name=""/>
        <dsp:cNvSpPr/>
      </dsp:nvSpPr>
      <dsp:spPr>
        <a:xfrm>
          <a:off x="2838479" y="2661619"/>
          <a:ext cx="772868" cy="490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9CDE2-90FC-4188-B7EB-910DF3FE3DDF}">
      <dsp:nvSpPr>
        <dsp:cNvPr id="0" name=""/>
        <dsp:cNvSpPr/>
      </dsp:nvSpPr>
      <dsp:spPr>
        <a:xfrm>
          <a:off x="2924353" y="2743200"/>
          <a:ext cx="772868" cy="490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운전기술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2938727" y="2757574"/>
        <a:ext cx="744120" cy="462023"/>
      </dsp:txXfrm>
    </dsp:sp>
    <dsp:sp modelId="{AB4BC7A0-3014-4C4A-A8AE-36A271130CEF}">
      <dsp:nvSpPr>
        <dsp:cNvPr id="0" name=""/>
        <dsp:cNvSpPr/>
      </dsp:nvSpPr>
      <dsp:spPr>
        <a:xfrm>
          <a:off x="2838479" y="3377166"/>
          <a:ext cx="772868" cy="490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640C8-AB13-4CCB-BD50-A6849371E5D3}">
      <dsp:nvSpPr>
        <dsp:cNvPr id="0" name=""/>
        <dsp:cNvSpPr/>
      </dsp:nvSpPr>
      <dsp:spPr>
        <a:xfrm>
          <a:off x="2924353" y="3458747"/>
          <a:ext cx="772868" cy="49077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/>
            <a:t>운전기술인력배출</a:t>
          </a:r>
          <a:endParaRPr lang="ko-KR" altLang="en-US" sz="1200" b="1" kern="1200" dirty="0"/>
        </a:p>
      </dsp:txBody>
      <dsp:txXfrm>
        <a:off x="2938727" y="3473121"/>
        <a:ext cx="744120" cy="462023"/>
      </dsp:txXfrm>
    </dsp:sp>
    <dsp:sp modelId="{A7994EA2-85A9-4D3B-AEE1-BD95A69A7C13}">
      <dsp:nvSpPr>
        <dsp:cNvPr id="0" name=""/>
        <dsp:cNvSpPr/>
      </dsp:nvSpPr>
      <dsp:spPr>
        <a:xfrm>
          <a:off x="4255405" y="1946071"/>
          <a:ext cx="772868" cy="490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A462B-7B6F-49EC-B2E5-3FAEAF6BC554}">
      <dsp:nvSpPr>
        <dsp:cNvPr id="0" name=""/>
        <dsp:cNvSpPr/>
      </dsp:nvSpPr>
      <dsp:spPr>
        <a:xfrm>
          <a:off x="4341279" y="2027652"/>
          <a:ext cx="772868" cy="490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요소기술</a:t>
          </a:r>
          <a:endParaRPr lang="ko-KR" altLang="en-US" sz="900" kern="1200" dirty="0"/>
        </a:p>
      </dsp:txBody>
      <dsp:txXfrm>
        <a:off x="4355653" y="2042026"/>
        <a:ext cx="744120" cy="462023"/>
      </dsp:txXfrm>
    </dsp:sp>
    <dsp:sp modelId="{09C9F24B-7F53-4898-9D3E-05C8483AC358}">
      <dsp:nvSpPr>
        <dsp:cNvPr id="0" name=""/>
        <dsp:cNvSpPr/>
      </dsp:nvSpPr>
      <dsp:spPr>
        <a:xfrm>
          <a:off x="3783096" y="2661619"/>
          <a:ext cx="772868" cy="490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B7482-C00D-42FF-8743-176DD741816D}">
      <dsp:nvSpPr>
        <dsp:cNvPr id="0" name=""/>
        <dsp:cNvSpPr/>
      </dsp:nvSpPr>
      <dsp:spPr>
        <a:xfrm>
          <a:off x="3868970" y="2743200"/>
          <a:ext cx="772868" cy="490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초임계</a:t>
          </a:r>
          <a:r>
            <a:rPr lang="ko-KR" altLang="en-US" sz="900" kern="1200" dirty="0" smtClean="0"/>
            <a:t> </a:t>
          </a:r>
          <a:r>
            <a:rPr lang="ko-KR" altLang="en-US" sz="900" kern="1200" dirty="0" err="1" smtClean="0"/>
            <a:t>수순환</a:t>
          </a:r>
          <a:r>
            <a:rPr lang="ko-KR" altLang="en-US" sz="900" kern="1200" dirty="0" smtClean="0"/>
            <a:t> 기술</a:t>
          </a:r>
          <a:endParaRPr lang="ko-KR" altLang="en-US" sz="900" kern="1200" dirty="0"/>
        </a:p>
      </dsp:txBody>
      <dsp:txXfrm>
        <a:off x="3883344" y="2757574"/>
        <a:ext cx="744120" cy="462023"/>
      </dsp:txXfrm>
    </dsp:sp>
    <dsp:sp modelId="{E9B87FA7-3D37-4F49-AFBF-E1733CB0D667}">
      <dsp:nvSpPr>
        <dsp:cNvPr id="0" name=""/>
        <dsp:cNvSpPr/>
      </dsp:nvSpPr>
      <dsp:spPr>
        <a:xfrm>
          <a:off x="3783096" y="3377166"/>
          <a:ext cx="772868" cy="490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E600B-0352-4FC1-84B7-2B8ECAF2FC32}">
      <dsp:nvSpPr>
        <dsp:cNvPr id="0" name=""/>
        <dsp:cNvSpPr/>
      </dsp:nvSpPr>
      <dsp:spPr>
        <a:xfrm>
          <a:off x="3868970" y="3458747"/>
          <a:ext cx="772868" cy="49077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고효율 </a:t>
          </a:r>
          <a:r>
            <a:rPr lang="ko-KR" altLang="en-US" sz="900" b="1" kern="1200" dirty="0" err="1" smtClean="0">
              <a:solidFill>
                <a:schemeClr val="tx1"/>
              </a:solidFill>
            </a:rPr>
            <a:t>발전보일러</a:t>
          </a:r>
          <a:r>
            <a:rPr lang="ko-KR" altLang="en-US" sz="900" b="1" kern="1200" dirty="0" smtClean="0">
              <a:solidFill>
                <a:schemeClr val="tx1"/>
              </a:solidFill>
            </a:rPr>
            <a:t> 설계</a:t>
          </a:r>
          <a:endParaRPr lang="ko-KR" altLang="en-US" sz="900" kern="1200" dirty="0"/>
        </a:p>
      </dsp:txBody>
      <dsp:txXfrm>
        <a:off x="3883344" y="3473121"/>
        <a:ext cx="744120" cy="462023"/>
      </dsp:txXfrm>
    </dsp:sp>
    <dsp:sp modelId="{8A94DEBE-2108-44A5-B467-B1032EDD3550}">
      <dsp:nvSpPr>
        <dsp:cNvPr id="0" name=""/>
        <dsp:cNvSpPr/>
      </dsp:nvSpPr>
      <dsp:spPr>
        <a:xfrm>
          <a:off x="4727713" y="2661619"/>
          <a:ext cx="772868" cy="490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3A1C5-3BFA-446D-ABA0-87574B3D87D8}">
      <dsp:nvSpPr>
        <dsp:cNvPr id="0" name=""/>
        <dsp:cNvSpPr/>
      </dsp:nvSpPr>
      <dsp:spPr>
        <a:xfrm>
          <a:off x="4813588" y="2743200"/>
          <a:ext cx="772868" cy="490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0.1MWe </a:t>
          </a:r>
          <a:r>
            <a:rPr lang="ko-KR" altLang="en-US" sz="900" kern="1200" dirty="0" smtClean="0"/>
            <a:t>기초연구</a:t>
          </a:r>
          <a:endParaRPr lang="ko-KR" altLang="en-US" sz="900" kern="1200" dirty="0"/>
        </a:p>
      </dsp:txBody>
      <dsp:txXfrm>
        <a:off x="4827962" y="2757574"/>
        <a:ext cx="744120" cy="462023"/>
      </dsp:txXfrm>
    </dsp:sp>
    <dsp:sp modelId="{8E9ED00A-34F1-4E9F-A4CC-129C50BAD531}">
      <dsp:nvSpPr>
        <dsp:cNvPr id="0" name=""/>
        <dsp:cNvSpPr/>
      </dsp:nvSpPr>
      <dsp:spPr>
        <a:xfrm>
          <a:off x="4727713" y="3377166"/>
          <a:ext cx="772868" cy="490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A9E03-727A-4A61-9027-1C506DEAB930}">
      <dsp:nvSpPr>
        <dsp:cNvPr id="0" name=""/>
        <dsp:cNvSpPr/>
      </dsp:nvSpPr>
      <dsp:spPr>
        <a:xfrm>
          <a:off x="4813588" y="3458747"/>
          <a:ext cx="772868" cy="490771"/>
        </a:xfrm>
        <a:prstGeom prst="roundRect">
          <a:avLst>
            <a:gd name="adj" fmla="val 10000"/>
          </a:avLst>
        </a:prstGeom>
        <a:solidFill>
          <a:srgbClr val="FF9933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err="1" smtClean="0"/>
            <a:t>연소특성</a:t>
          </a:r>
          <a:r>
            <a:rPr lang="en-US" altLang="ko-KR" sz="900" b="1" kern="1200" dirty="0" smtClean="0"/>
            <a:t>/</a:t>
          </a:r>
          <a:r>
            <a:rPr lang="ko-KR" altLang="en-US" sz="900" b="1" kern="1200" dirty="0" smtClean="0"/>
            <a:t>모델링</a:t>
          </a:r>
          <a:endParaRPr lang="ko-KR" altLang="en-US" sz="900" b="1" kern="1200" dirty="0"/>
        </a:p>
      </dsp:txBody>
      <dsp:txXfrm>
        <a:off x="4827962" y="3473121"/>
        <a:ext cx="744120" cy="462023"/>
      </dsp:txXfrm>
    </dsp:sp>
    <dsp:sp modelId="{E64EBFA6-20E7-4E1A-9FD3-AA2DFDAB0EB1}">
      <dsp:nvSpPr>
        <dsp:cNvPr id="0" name=""/>
        <dsp:cNvSpPr/>
      </dsp:nvSpPr>
      <dsp:spPr>
        <a:xfrm>
          <a:off x="6616948" y="1230524"/>
          <a:ext cx="772868" cy="490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21E72-01E9-4A63-9698-C3F3A8C3B5FC}">
      <dsp:nvSpPr>
        <dsp:cNvPr id="0" name=""/>
        <dsp:cNvSpPr/>
      </dsp:nvSpPr>
      <dsp:spPr>
        <a:xfrm>
          <a:off x="6702822" y="1312105"/>
          <a:ext cx="772868" cy="490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Academic</a:t>
          </a:r>
          <a:r>
            <a:rPr lang="ko-KR" altLang="en-US" sz="900" kern="1200" dirty="0" smtClean="0"/>
            <a:t> </a:t>
          </a:r>
          <a:r>
            <a:rPr lang="en-US" altLang="ko-KR" sz="900" kern="1200" dirty="0" smtClean="0"/>
            <a:t>Course Work</a:t>
          </a:r>
          <a:endParaRPr lang="ko-KR" altLang="en-US" sz="900" kern="1200" dirty="0"/>
        </a:p>
      </dsp:txBody>
      <dsp:txXfrm>
        <a:off x="6717196" y="1326479"/>
        <a:ext cx="744120" cy="462023"/>
      </dsp:txXfrm>
    </dsp:sp>
    <dsp:sp modelId="{275061CE-5F25-4CF3-9C7C-04F927E244DF}">
      <dsp:nvSpPr>
        <dsp:cNvPr id="0" name=""/>
        <dsp:cNvSpPr/>
      </dsp:nvSpPr>
      <dsp:spPr>
        <a:xfrm>
          <a:off x="5672330" y="1946071"/>
          <a:ext cx="772868" cy="490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C835B-2BB4-490A-9368-F80B0042C4FD}">
      <dsp:nvSpPr>
        <dsp:cNvPr id="0" name=""/>
        <dsp:cNvSpPr/>
      </dsp:nvSpPr>
      <dsp:spPr>
        <a:xfrm>
          <a:off x="5758205" y="2027652"/>
          <a:ext cx="772868" cy="490771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인력양성</a:t>
          </a:r>
          <a:endParaRPr lang="en-US" altLang="ko-KR" sz="900" b="1" kern="1200" dirty="0" smtClean="0">
            <a:solidFill>
              <a:schemeClr val="tx1"/>
            </a:solidFill>
          </a:endParaRPr>
        </a:p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프로그램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5772579" y="2042026"/>
        <a:ext cx="744120" cy="462023"/>
      </dsp:txXfrm>
    </dsp:sp>
    <dsp:sp modelId="{101AC87F-93B6-4D14-BE5B-546C17766CD1}">
      <dsp:nvSpPr>
        <dsp:cNvPr id="0" name=""/>
        <dsp:cNvSpPr/>
      </dsp:nvSpPr>
      <dsp:spPr>
        <a:xfrm>
          <a:off x="5672330" y="2661619"/>
          <a:ext cx="772868" cy="490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F97F4-D1E2-4FC5-BE8B-0DE299F8A756}">
      <dsp:nvSpPr>
        <dsp:cNvPr id="0" name=""/>
        <dsp:cNvSpPr/>
      </dsp:nvSpPr>
      <dsp:spPr>
        <a:xfrm>
          <a:off x="5758205" y="2743200"/>
          <a:ext cx="772868" cy="49077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유동화 </a:t>
          </a:r>
          <a:endParaRPr lang="en-US" altLang="ko-KR" sz="900" b="1" kern="1200" dirty="0" smtClean="0">
            <a:solidFill>
              <a:schemeClr val="tx1"/>
            </a:solidFill>
          </a:endParaRPr>
        </a:p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기술교육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5772579" y="2757574"/>
        <a:ext cx="744120" cy="462023"/>
      </dsp:txXfrm>
    </dsp:sp>
    <dsp:sp modelId="{98C3B026-DC2E-48CB-9BC8-65C5251564A8}">
      <dsp:nvSpPr>
        <dsp:cNvPr id="0" name=""/>
        <dsp:cNvSpPr/>
      </dsp:nvSpPr>
      <dsp:spPr>
        <a:xfrm>
          <a:off x="6616948" y="1946071"/>
          <a:ext cx="772868" cy="490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69E38-BE13-416E-9DFE-795F29C5AD42}">
      <dsp:nvSpPr>
        <dsp:cNvPr id="0" name=""/>
        <dsp:cNvSpPr/>
      </dsp:nvSpPr>
      <dsp:spPr>
        <a:xfrm>
          <a:off x="6702822" y="2027652"/>
          <a:ext cx="772868" cy="490771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err="1" smtClean="0">
              <a:solidFill>
                <a:srgbClr val="FF0000"/>
              </a:solidFill>
            </a:rPr>
            <a:t>해외기관</a:t>
          </a:r>
          <a:endParaRPr lang="en-US" altLang="ko-KR" sz="900" b="1" kern="1200" dirty="0" smtClean="0">
            <a:solidFill>
              <a:srgbClr val="FF0000"/>
            </a:solidFill>
          </a:endParaRPr>
        </a:p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rgbClr val="FF0000"/>
              </a:solidFill>
            </a:rPr>
            <a:t>교류</a:t>
          </a:r>
          <a:endParaRPr lang="ko-KR" altLang="en-US" sz="900" b="1" kern="1200" dirty="0">
            <a:solidFill>
              <a:srgbClr val="FF0000"/>
            </a:solidFill>
          </a:endParaRPr>
        </a:p>
      </dsp:txBody>
      <dsp:txXfrm>
        <a:off x="6717196" y="2042026"/>
        <a:ext cx="744120" cy="462023"/>
      </dsp:txXfrm>
    </dsp:sp>
    <dsp:sp modelId="{7716F04B-114E-4CBF-A40F-B2D43E096F4B}">
      <dsp:nvSpPr>
        <dsp:cNvPr id="0" name=""/>
        <dsp:cNvSpPr/>
      </dsp:nvSpPr>
      <dsp:spPr>
        <a:xfrm>
          <a:off x="6616948" y="2661619"/>
          <a:ext cx="772868" cy="490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13224-6F2C-41B9-A98E-0C93B72E4F60}">
      <dsp:nvSpPr>
        <dsp:cNvPr id="0" name=""/>
        <dsp:cNvSpPr/>
      </dsp:nvSpPr>
      <dsp:spPr>
        <a:xfrm>
          <a:off x="6702822" y="2743200"/>
          <a:ext cx="772868" cy="49077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rgbClr val="FF0000"/>
              </a:solidFill>
            </a:rPr>
            <a:t>신흥시장 </a:t>
          </a:r>
          <a:endParaRPr lang="en-US" altLang="ko-KR" sz="900" b="1" kern="1200" dirty="0" smtClean="0">
            <a:solidFill>
              <a:srgbClr val="FF0000"/>
            </a:solidFill>
          </a:endParaRPr>
        </a:p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rgbClr val="FF0000"/>
              </a:solidFill>
            </a:rPr>
            <a:t>개척</a:t>
          </a:r>
          <a:endParaRPr lang="ko-KR" altLang="en-US" sz="900" b="1" kern="1200" dirty="0">
            <a:solidFill>
              <a:srgbClr val="FF0000"/>
            </a:solidFill>
          </a:endParaRPr>
        </a:p>
      </dsp:txBody>
      <dsp:txXfrm>
        <a:off x="6717196" y="2757574"/>
        <a:ext cx="744120" cy="462023"/>
      </dsp:txXfrm>
    </dsp:sp>
    <dsp:sp modelId="{480D76F8-7636-43B0-AB62-0410EF9CCB2E}">
      <dsp:nvSpPr>
        <dsp:cNvPr id="0" name=""/>
        <dsp:cNvSpPr/>
      </dsp:nvSpPr>
      <dsp:spPr>
        <a:xfrm>
          <a:off x="7561565" y="1946071"/>
          <a:ext cx="772868" cy="490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2F78B-86D0-4B4D-B609-13DB6D042C78}">
      <dsp:nvSpPr>
        <dsp:cNvPr id="0" name=""/>
        <dsp:cNvSpPr/>
      </dsp:nvSpPr>
      <dsp:spPr>
        <a:xfrm>
          <a:off x="7647439" y="2027652"/>
          <a:ext cx="772868" cy="490771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err="1" smtClean="0">
              <a:solidFill>
                <a:srgbClr val="FF0000"/>
              </a:solidFill>
            </a:rPr>
            <a:t>유동층</a:t>
          </a:r>
          <a:r>
            <a:rPr lang="ko-KR" altLang="en-US" sz="900" b="1" kern="1200" dirty="0" smtClean="0">
              <a:solidFill>
                <a:srgbClr val="FF0000"/>
              </a:solidFill>
            </a:rPr>
            <a:t> 보일러 사용자 </a:t>
          </a:r>
          <a:r>
            <a:rPr lang="en-US" altLang="ko-KR" sz="900" b="1" kern="1200" dirty="0" smtClean="0">
              <a:solidFill>
                <a:srgbClr val="FF0000"/>
              </a:solidFill>
            </a:rPr>
            <a:t>W/S</a:t>
          </a:r>
          <a:endParaRPr lang="ko-KR" altLang="en-US" sz="900" b="1" kern="1200" dirty="0">
            <a:solidFill>
              <a:srgbClr val="FF0000"/>
            </a:solidFill>
          </a:endParaRPr>
        </a:p>
      </dsp:txBody>
      <dsp:txXfrm>
        <a:off x="7661813" y="2042026"/>
        <a:ext cx="744120" cy="462023"/>
      </dsp:txXfrm>
    </dsp:sp>
    <dsp:sp modelId="{AEF935F9-DD1B-4E8C-B7F6-3E602ADEA691}">
      <dsp:nvSpPr>
        <dsp:cNvPr id="0" name=""/>
        <dsp:cNvSpPr/>
      </dsp:nvSpPr>
      <dsp:spPr>
        <a:xfrm>
          <a:off x="7561565" y="2661619"/>
          <a:ext cx="772868" cy="490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F8DD0-892C-4C1E-8D0F-77158EEEBBF8}">
      <dsp:nvSpPr>
        <dsp:cNvPr id="0" name=""/>
        <dsp:cNvSpPr/>
      </dsp:nvSpPr>
      <dsp:spPr>
        <a:xfrm>
          <a:off x="7647439" y="2743200"/>
          <a:ext cx="772868" cy="49077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>
              <a:solidFill>
                <a:schemeClr val="tx1"/>
              </a:solidFill>
            </a:rPr>
            <a:t>기술교류 및 홍보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7661813" y="2757574"/>
        <a:ext cx="744120" cy="462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4"/>
            <a:ext cx="2946400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814"/>
            <a:ext cx="2946400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돋움체" pitchFamily="49" charset="-127"/>
              </a:defRPr>
            </a:lvl1pPr>
          </a:lstStyle>
          <a:p>
            <a:pPr>
              <a:defRPr/>
            </a:pPr>
            <a:fld id="{9225718A-FC7B-48CB-9A78-644D6A1D19A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5031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705"/>
            <a:ext cx="498475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6400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814"/>
            <a:ext cx="2946400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03E2923E-FB20-4B63-9B3D-DF86EFB772A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83378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4D268C17-09FE-4801-A450-9CE3274AE4A3}" type="slidenum">
              <a:rPr lang="en-US" altLang="ko-KR" smtClean="0">
                <a:latin typeface="Times New Roman" pitchFamily="18" charset="0"/>
              </a:rPr>
              <a:pPr eaLnBrk="1" hangingPunct="1"/>
              <a:t>1</a:t>
            </a:fld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smtClean="0">
                <a:latin typeface="굴림" charset="-127"/>
                <a:ea typeface="굴림" charset="-127"/>
              </a:rPr>
              <a:t>산업용 보일러의 운전특성을 요약하였다</a:t>
            </a:r>
            <a:r>
              <a:rPr lang="en-US" altLang="ko-KR" smtClean="0">
                <a:latin typeface="굴림" charset="-127"/>
                <a:ea typeface="굴림" charset="-127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793880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9144000" cy="37338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Picture 9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750"/>
            <a:ext cx="2276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1518" name="Rectangle 94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81075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231519" name="Rectangle 9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6" name="Rectangle 9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" name="Rectangle 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81D99-C9BE-4005-90FD-8C1C9FD704E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410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57BA4-BFD4-4A09-BCC5-C3DB0B7F8FC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391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9658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9658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B38AE-D8CA-4D81-ACC4-E3E1F374FBC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8206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700213"/>
            <a:ext cx="4038600" cy="45259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700213"/>
            <a:ext cx="4038600" cy="45259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50DE0-02B6-44B4-9370-53B4596BDB5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3921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lvl="0"/>
            <a:endParaRPr lang="ko-KR" altLang="en-US" noProof="0" dirty="0" smtClean="0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61819-1271-4F61-B3B0-CFD1381067C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514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lvl="0"/>
            <a:endParaRPr lang="ko-KR" altLang="en-US" noProof="0" dirty="0" smtClean="0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255D0-7F8D-4F49-9395-D9EACCB3B4C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5881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700213"/>
            <a:ext cx="4038600" cy="45259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59313" y="1700213"/>
            <a:ext cx="4038600" cy="4525962"/>
          </a:xfrm>
        </p:spPr>
        <p:txBody>
          <a:bodyPr/>
          <a:lstStyle/>
          <a:p>
            <a:pPr lvl="0"/>
            <a:endParaRPr lang="ko-KR" altLang="en-US" noProof="0" dirty="0" smtClean="0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14633-E751-4986-85E1-4065A3E583F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715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21D56-149B-4127-BDE9-A908EC49429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52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D4D6B-8054-46A5-AC7F-49794F050E7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625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7002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7002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79C61-8093-4C89-9E2E-61997ECAACC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253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D4527-0C28-4DC7-81D4-FE9F3ABD77F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763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621FC-1E43-49E7-8E58-CB8DC281052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499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7A2FF-4306-4233-8B7F-935B0390E74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419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1E9A0-BD91-4A0B-AC2C-2E2309C0967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843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94022-EDCE-486D-A1D8-94610013ACD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618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/>
          </p:cNvSpPr>
          <p:nvPr/>
        </p:nvSpPr>
        <p:spPr bwMode="ltGray">
          <a:xfrm>
            <a:off x="0" y="0"/>
            <a:ext cx="9144000" cy="37338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7" name="Rectangle 9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0021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30496" name="Rectangle 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30497" name="Rectangle 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30498" name="Rectangle 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535A25C-2C76-4F44-A5D2-2CBF446D4DA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2" name="Picture 99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750"/>
            <a:ext cx="2276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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¡"/>
        <a:defRPr kumimoji="1"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2631" y="1556792"/>
            <a:ext cx="6858000" cy="1905000"/>
          </a:xfrm>
        </p:spPr>
        <p:txBody>
          <a:bodyPr/>
          <a:lstStyle/>
          <a:p>
            <a:pPr eaLnBrk="1" hangingPunct="1"/>
            <a:r>
              <a:rPr lang="en-US" altLang="ko-KR" sz="3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Contents</a:t>
            </a:r>
            <a:endParaRPr lang="ko-KR" altLang="en-US" sz="4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1907733" y="4797425"/>
            <a:ext cx="499040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Dowon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SHUN</a:t>
            </a:r>
          </a:p>
          <a:p>
            <a:pPr algn="ctr" eaLnBrk="1" hangingPunct="1"/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Korea Institute of Energy Research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107504" y="581732"/>
            <a:ext cx="89107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4800" dirty="0" smtClean="0">
                <a:latin typeface="맑은 고딕" pitchFamily="50" charset="-127"/>
                <a:ea typeface="맑은 고딕" pitchFamily="50" charset="-127"/>
              </a:rPr>
              <a:t>Circulating Fluidized Bed Boiler</a:t>
            </a:r>
            <a:endParaRPr lang="ko-KR" altLang="en-US" sz="4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IV Basic </a:t>
            </a:r>
            <a:r>
              <a:rPr lang="en-US" altLang="ko-KR" sz="3600" dirty="0" smtClean="0"/>
              <a:t>Engineering Design Data(iii)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SNCR</a:t>
            </a:r>
          </a:p>
          <a:p>
            <a:r>
              <a:rPr lang="en-US" altLang="ko-KR" dirty="0" smtClean="0"/>
              <a:t>SDR</a:t>
            </a:r>
          </a:p>
          <a:p>
            <a:r>
              <a:rPr lang="en-US" altLang="ko-KR" dirty="0" smtClean="0"/>
              <a:t>Bag filter</a:t>
            </a:r>
          </a:p>
          <a:p>
            <a:r>
              <a:rPr lang="en-US" altLang="ko-KR" dirty="0" smtClean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72480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ko-KR" sz="4200" dirty="0" smtClean="0"/>
              <a:t>V Combustor Design</a:t>
            </a:r>
            <a:endParaRPr lang="ko-KR" altLang="en-US" sz="42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3" y="1700212"/>
            <a:ext cx="7772400" cy="468111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812800" indent="-812800" eaLnBrk="1" hangingPunct="1">
              <a:buFont typeface="굴림" charset="-127"/>
              <a:buAutoNum type="arabicPeriod"/>
            </a:pPr>
            <a:r>
              <a:rPr lang="en-US" altLang="ko-KR" sz="3600" dirty="0" smtClean="0"/>
              <a:t>Sequence of design</a:t>
            </a:r>
          </a:p>
          <a:p>
            <a:pPr marL="812800" indent="-812800" eaLnBrk="1" hangingPunct="1">
              <a:buFont typeface="굴림" charset="-127"/>
              <a:buAutoNum type="arabicPeriod"/>
            </a:pPr>
            <a:r>
              <a:rPr lang="en-US" altLang="ko-KR" sz="3600" dirty="0" smtClean="0"/>
              <a:t>Design calculation</a:t>
            </a:r>
          </a:p>
          <a:p>
            <a:pPr marL="812800" indent="-812800" eaLnBrk="1" hangingPunct="1">
              <a:buFont typeface="굴림" charset="-127"/>
              <a:buAutoNum type="arabicPeriod"/>
            </a:pPr>
            <a:r>
              <a:rPr lang="en-US" altLang="ko-KR" sz="3600" dirty="0" smtClean="0"/>
              <a:t>Combustor</a:t>
            </a:r>
          </a:p>
          <a:p>
            <a:pPr marL="812800" indent="-812800" eaLnBrk="1" hangingPunct="1">
              <a:buFont typeface="굴림" charset="-127"/>
              <a:buAutoNum type="arabicPeriod"/>
            </a:pPr>
            <a:r>
              <a:rPr lang="en-US" altLang="ko-KR" sz="3600" dirty="0" smtClean="0"/>
              <a:t>Cyclone</a:t>
            </a:r>
          </a:p>
          <a:p>
            <a:pPr marL="812800" indent="-812800" eaLnBrk="1" hangingPunct="1">
              <a:buFont typeface="굴림" charset="-127"/>
              <a:buAutoNum type="arabicPeriod"/>
            </a:pPr>
            <a:r>
              <a:rPr lang="en-US" altLang="ko-KR" sz="3600" dirty="0" smtClean="0"/>
              <a:t>Convection pass</a:t>
            </a:r>
          </a:p>
          <a:p>
            <a:pPr marL="812800" indent="-812800" eaLnBrk="1" hangingPunct="1">
              <a:buFont typeface="굴림" charset="-127"/>
              <a:buAutoNum type="arabicPeriod"/>
            </a:pPr>
            <a:r>
              <a:rPr lang="en-US" altLang="ko-KR" sz="3600" dirty="0" smtClean="0"/>
              <a:t>Air heater</a:t>
            </a:r>
          </a:p>
          <a:p>
            <a:pPr marL="812800" indent="-812800" eaLnBrk="1" hangingPunct="1">
              <a:buFont typeface="굴림" charset="-127"/>
              <a:buAutoNum type="arabicPeriod"/>
            </a:pPr>
            <a:r>
              <a:rPr lang="en-US" altLang="ko-KR" sz="3600" dirty="0" smtClean="0"/>
              <a:t>Draft system</a:t>
            </a:r>
            <a:endParaRPr lang="ko-KR" altLang="en-US" sz="3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ko-KR" sz="4200" dirty="0" smtClean="0"/>
              <a:t>VI Boiler design</a:t>
            </a:r>
            <a:endParaRPr lang="ko-KR" altLang="en-US" sz="4200" dirty="0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628800"/>
            <a:ext cx="7772400" cy="4464496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ko-KR" sz="3600" dirty="0" smtClean="0"/>
              <a:t>Feed Water</a:t>
            </a:r>
            <a:endParaRPr lang="en-US" altLang="ko-KR" sz="3600" dirty="0"/>
          </a:p>
          <a:p>
            <a:pPr eaLnBrk="1" hangingPunct="1">
              <a:defRPr/>
            </a:pPr>
            <a:r>
              <a:rPr lang="en-US" altLang="ko-KR" sz="3600" dirty="0" smtClean="0"/>
              <a:t>Tubes</a:t>
            </a:r>
          </a:p>
          <a:p>
            <a:pPr eaLnBrk="1" hangingPunct="1">
              <a:defRPr/>
            </a:pPr>
            <a:r>
              <a:rPr lang="en-US" altLang="ko-KR" sz="3600" dirty="0" smtClean="0"/>
              <a:t>Convection pass heat exchanger</a:t>
            </a:r>
          </a:p>
          <a:p>
            <a:pPr eaLnBrk="1" hangingPunct="1">
              <a:defRPr/>
            </a:pPr>
            <a:r>
              <a:rPr lang="en-US" altLang="ko-KR" sz="3600" dirty="0" smtClean="0"/>
              <a:t>Pressure drop</a:t>
            </a:r>
          </a:p>
          <a:p>
            <a:pPr eaLnBrk="1" hangingPunct="1">
              <a:defRPr/>
            </a:pPr>
            <a:r>
              <a:rPr lang="en-US" altLang="ko-KR" sz="3600" dirty="0" smtClean="0"/>
              <a:t>Boiler circulation</a:t>
            </a:r>
          </a:p>
          <a:p>
            <a:pPr eaLnBrk="1" hangingPunct="1">
              <a:defRPr/>
            </a:pPr>
            <a:r>
              <a:rPr lang="en-US" altLang="ko-KR" sz="3600" b="1" dirty="0" smtClean="0">
                <a:solidFill>
                  <a:srgbClr val="FF9933"/>
                </a:solidFill>
                <a:latin typeface="굴림" pitchFamily="50" charset="-127"/>
                <a:ea typeface="굴림" pitchFamily="50" charset="-127"/>
              </a:rPr>
              <a:t>Turbine</a:t>
            </a:r>
            <a:endParaRPr lang="en-US" altLang="ko-KR" sz="3600" b="1" dirty="0">
              <a:solidFill>
                <a:srgbClr val="FF9933"/>
              </a:solidFill>
              <a:latin typeface="굴림" pitchFamily="50" charset="-127"/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sz="3600" dirty="0" smtClean="0"/>
          </a:p>
          <a:p>
            <a:pPr eaLnBrk="1" hangingPunct="1">
              <a:defRPr/>
            </a:pPr>
            <a:endParaRPr lang="en-US" altLang="ko-KR" sz="3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VII Environmental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 combustor Sox absorption</a:t>
            </a:r>
          </a:p>
          <a:p>
            <a:r>
              <a:rPr lang="en-US" altLang="ko-KR" dirty="0" smtClean="0"/>
              <a:t>In combustor </a:t>
            </a:r>
            <a:r>
              <a:rPr lang="en-US" altLang="ko-KR" dirty="0" err="1" smtClean="0"/>
              <a:t>HCl</a:t>
            </a:r>
            <a:r>
              <a:rPr lang="en-US" altLang="ko-KR" dirty="0" smtClean="0"/>
              <a:t> absorption</a:t>
            </a:r>
          </a:p>
          <a:p>
            <a:r>
              <a:rPr lang="en-US" altLang="ko-KR" dirty="0" smtClean="0"/>
              <a:t>Air staging</a:t>
            </a:r>
          </a:p>
          <a:p>
            <a:r>
              <a:rPr lang="en-US" altLang="ko-KR" dirty="0" smtClean="0"/>
              <a:t>SNCR</a:t>
            </a:r>
          </a:p>
          <a:p>
            <a:r>
              <a:rPr lang="en-US" altLang="ko-KR" dirty="0" smtClean="0"/>
              <a:t>SCR</a:t>
            </a:r>
          </a:p>
          <a:p>
            <a:r>
              <a:rPr lang="en-US" altLang="ko-KR" dirty="0" smtClean="0"/>
              <a:t>Particulates</a:t>
            </a:r>
          </a:p>
          <a:p>
            <a:r>
              <a:rPr lang="en-US" altLang="ko-KR" dirty="0" smtClean="0"/>
              <a:t>Heavy metals</a:t>
            </a:r>
          </a:p>
        </p:txBody>
      </p:sp>
    </p:spTree>
    <p:extLst>
      <p:ext uri="{BB962C8B-B14F-4D97-AF65-F5344CB8AC3E}">
        <p14:creationId xmlns:p14="http://schemas.microsoft.com/office/powerpoint/2010/main" val="2451552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VIII Instruments and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Power consumption of fans</a:t>
            </a:r>
          </a:p>
          <a:p>
            <a:r>
              <a:rPr lang="en-US" altLang="ko-KR" dirty="0" smtClean="0"/>
              <a:t>Power consumption of pumps</a:t>
            </a:r>
          </a:p>
          <a:p>
            <a:r>
              <a:rPr lang="en-US" altLang="ko-KR" dirty="0" smtClean="0"/>
              <a:t>Boiler control logic</a:t>
            </a:r>
          </a:p>
          <a:p>
            <a:r>
              <a:rPr lang="en-US" altLang="ko-KR" dirty="0" smtClean="0"/>
              <a:t>Instruments</a:t>
            </a:r>
          </a:p>
          <a:p>
            <a:r>
              <a:rPr lang="en-US" altLang="ko-KR" dirty="0" smtClean="0"/>
              <a:t>Sensors</a:t>
            </a:r>
          </a:p>
          <a:p>
            <a:r>
              <a:rPr lang="en-US" altLang="ko-KR" dirty="0" smtClean="0"/>
              <a:t>Emission </a:t>
            </a:r>
            <a:r>
              <a:rPr lang="en-US" altLang="ko-KR" dirty="0" err="1" smtClean="0"/>
              <a:t>analyser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979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ko-KR" sz="4200" dirty="0" smtClean="0"/>
              <a:t>IX Construction</a:t>
            </a:r>
            <a:endParaRPr lang="ko-KR" altLang="en-US" sz="42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3" y="1700213"/>
            <a:ext cx="7772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ko-KR" dirty="0" smtClean="0"/>
              <a:t>Procurement</a:t>
            </a:r>
          </a:p>
          <a:p>
            <a:pPr eaLnBrk="1" hangingPunct="1"/>
            <a:r>
              <a:rPr lang="en-US" altLang="ko-KR" dirty="0" smtClean="0"/>
              <a:t>Constitution of parts and Out Sourcing</a:t>
            </a:r>
          </a:p>
          <a:p>
            <a:pPr eaLnBrk="1" hangingPunct="1"/>
            <a:r>
              <a:rPr lang="en-US" altLang="ko-KR" dirty="0" smtClean="0"/>
              <a:t>Shop work</a:t>
            </a:r>
          </a:p>
          <a:p>
            <a:pPr eaLnBrk="1" hangingPunct="1"/>
            <a:r>
              <a:rPr lang="en-US" altLang="ko-KR" dirty="0" smtClean="0"/>
              <a:t>Construction</a:t>
            </a:r>
          </a:p>
          <a:p>
            <a:pPr eaLnBrk="1" hangingPunct="1"/>
            <a:r>
              <a:rPr lang="en-US" altLang="ko-KR" dirty="0" smtClean="0"/>
              <a:t>Test Procedure</a:t>
            </a:r>
          </a:p>
          <a:p>
            <a:pPr eaLnBrk="1" hangingPunct="1"/>
            <a:r>
              <a:rPr lang="en-US" altLang="ko-KR" dirty="0" smtClean="0"/>
              <a:t>Commissioning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ko-KR" sz="4200" dirty="0" smtClean="0"/>
              <a:t>X Management</a:t>
            </a:r>
            <a:endParaRPr lang="ko-KR" altLang="en-US" sz="420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3" y="1700213"/>
            <a:ext cx="7772400" cy="468153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ko-KR" sz="3600" dirty="0" smtClean="0"/>
              <a:t>Feeding system</a:t>
            </a:r>
          </a:p>
          <a:p>
            <a:pPr eaLnBrk="1" hangingPunct="1"/>
            <a:r>
              <a:rPr lang="en-US" altLang="ko-KR" sz="3600" dirty="0" smtClean="0"/>
              <a:t>Air Distributor</a:t>
            </a:r>
          </a:p>
          <a:p>
            <a:pPr eaLnBrk="1" hangingPunct="1"/>
            <a:r>
              <a:rPr lang="en-US" altLang="ko-KR" sz="3600" dirty="0" smtClean="0"/>
              <a:t>Combustion monitoring</a:t>
            </a:r>
          </a:p>
          <a:p>
            <a:pPr eaLnBrk="1" hangingPunct="1"/>
            <a:r>
              <a:rPr lang="en-US" altLang="ko-KR" sz="3600" dirty="0" smtClean="0"/>
              <a:t>Corrosio</a:t>
            </a:r>
            <a:r>
              <a:rPr lang="en-US" altLang="ko-KR" sz="3600" dirty="0"/>
              <a:t>n</a:t>
            </a:r>
            <a:endParaRPr lang="en-US" altLang="ko-KR" sz="3600" dirty="0" smtClean="0"/>
          </a:p>
          <a:p>
            <a:pPr eaLnBrk="1" hangingPunct="1"/>
            <a:r>
              <a:rPr lang="en-US" altLang="ko-KR" sz="3600" dirty="0" smtClean="0"/>
              <a:t>Erosion</a:t>
            </a:r>
          </a:p>
          <a:p>
            <a:pPr eaLnBrk="1" hangingPunct="1"/>
            <a:r>
              <a:rPr lang="en-US" altLang="ko-KR" sz="3600" dirty="0" smtClean="0"/>
              <a:t>Ash</a:t>
            </a:r>
            <a:r>
              <a:rPr lang="ko-KR" altLang="en-US" sz="3600" dirty="0" smtClean="0"/>
              <a:t> </a:t>
            </a:r>
            <a:endParaRPr lang="en-US" altLang="ko-KR" sz="3600" dirty="0" smtClean="0"/>
          </a:p>
          <a:p>
            <a:pPr eaLnBrk="1" hangingPunct="1"/>
            <a:r>
              <a:rPr lang="en-US" altLang="ko-KR" sz="3600" dirty="0" smtClean="0"/>
              <a:t>Emission monitoring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ko-KR" sz="4200" dirty="0" smtClean="0"/>
              <a:t>XI Operation</a:t>
            </a:r>
            <a:endParaRPr lang="ko-KR" altLang="en-US" sz="42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3" y="1700213"/>
            <a:ext cx="77724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ko-KR" dirty="0" smtClean="0"/>
              <a:t>Start up</a:t>
            </a:r>
          </a:p>
          <a:p>
            <a:pPr eaLnBrk="1" hangingPunct="1"/>
            <a:r>
              <a:rPr lang="en-US" altLang="ko-KR" dirty="0" smtClean="0"/>
              <a:t>Steady operation</a:t>
            </a:r>
          </a:p>
          <a:p>
            <a:pPr eaLnBrk="1" hangingPunct="1"/>
            <a:r>
              <a:rPr lang="en-US" altLang="ko-KR" dirty="0" smtClean="0"/>
              <a:t>Shut down</a:t>
            </a:r>
          </a:p>
          <a:p>
            <a:pPr eaLnBrk="1" hangingPunct="1"/>
            <a:r>
              <a:rPr lang="en-US" altLang="ko-KR" dirty="0" smtClean="0"/>
              <a:t>Emergency control</a:t>
            </a:r>
          </a:p>
          <a:p>
            <a:pPr eaLnBrk="1" hangingPunct="1"/>
            <a:r>
              <a:rPr lang="en-US" altLang="ko-KR" dirty="0" smtClean="0"/>
              <a:t>Operation and Management</a:t>
            </a:r>
          </a:p>
          <a:p>
            <a:pPr eaLnBrk="1" hangingPunct="1"/>
            <a:r>
              <a:rPr lang="en-US" altLang="ko-KR" dirty="0" smtClean="0"/>
              <a:t>Economic Analysis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ko-KR" sz="4200" dirty="0" smtClean="0"/>
              <a:t>XII Supply</a:t>
            </a:r>
            <a:endParaRPr lang="ko-KR" altLang="en-US" sz="4200" dirty="0" smtClean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dirty="0" smtClean="0"/>
              <a:t>PRE QUALIFICATION(PQ)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 smtClean="0"/>
              <a:t>Contract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 smtClean="0"/>
              <a:t>Project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 smtClean="0"/>
              <a:t>Basic Engineering Design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 smtClean="0"/>
              <a:t>Basic  Design</a:t>
            </a:r>
            <a:r>
              <a:rPr lang="ko-KR" altLang="en-US" sz="24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 smtClean="0"/>
              <a:t>Detail Design</a:t>
            </a:r>
            <a:endParaRPr lang="ko-KR" alt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 smtClean="0"/>
              <a:t>Procurement and Manufacturing</a:t>
            </a:r>
            <a:endParaRPr lang="ko-KR" alt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 smtClean="0"/>
              <a:t>Construction</a:t>
            </a:r>
            <a:endParaRPr lang="ko-KR" alt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 smtClean="0"/>
              <a:t>Commissioning</a:t>
            </a:r>
            <a:endParaRPr lang="ko-KR" alt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 smtClean="0"/>
              <a:t>PROJECT evaluation</a:t>
            </a:r>
            <a:endParaRPr lang="ko-KR" alt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XIII Assessment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Project evaluation</a:t>
            </a:r>
          </a:p>
          <a:p>
            <a:r>
              <a:rPr lang="en-US" altLang="ko-KR" dirty="0" smtClean="0"/>
              <a:t>Economic assessment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80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KIER </a:t>
            </a:r>
            <a:r>
              <a:rPr lang="ko-KR" altLang="en-US" dirty="0" err="1" smtClean="0"/>
              <a:t>유동층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기술개발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교육양성</a:t>
            </a:r>
            <a:r>
              <a:rPr lang="ko-KR" altLang="en-US" dirty="0" smtClean="0"/>
              <a:t> 프로그램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498402428"/>
              </p:ext>
            </p:extLst>
          </p:nvPr>
        </p:nvGraphicFramePr>
        <p:xfrm>
          <a:off x="370645" y="1556792"/>
          <a:ext cx="8424936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5330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XIV Trouble</a:t>
            </a:r>
            <a:r>
              <a:rPr lang="ko-KR" altLang="en-US" dirty="0" smtClean="0"/>
              <a:t> </a:t>
            </a:r>
            <a:r>
              <a:rPr lang="en-US" altLang="ko-KR" dirty="0" smtClean="0"/>
              <a:t>shooting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Most common problems occurred in 150MWe CFBC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929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XV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 </a:t>
            </a:r>
            <a:r>
              <a:rPr lang="en-US" altLang="ko-KR" dirty="0" smtClean="0"/>
              <a:t>Technology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Clinker formation</a:t>
            </a:r>
          </a:p>
          <a:p>
            <a:r>
              <a:rPr lang="en-US" altLang="ko-KR" dirty="0" smtClean="0"/>
              <a:t>Chemical agent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757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XVII Dynamic Simulation of Boiler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Start up of CFBC boiler</a:t>
            </a:r>
          </a:p>
          <a:p>
            <a:pPr lvl="1"/>
            <a:r>
              <a:rPr lang="en-US" altLang="ko-KR" dirty="0" smtClean="0"/>
              <a:t>Water side</a:t>
            </a:r>
          </a:p>
          <a:p>
            <a:pPr lvl="1"/>
            <a:r>
              <a:rPr lang="en-US" altLang="ko-KR" dirty="0" smtClean="0"/>
              <a:t>Gas </a:t>
            </a:r>
            <a:r>
              <a:rPr lang="en-US" altLang="ko-KR" dirty="0" err="1" smtClean="0"/>
              <a:t>sice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631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XVIII Oxy CFBC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of 2MWe Oxy CFBC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500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XIX SC CFBC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USC water circuit</a:t>
            </a:r>
          </a:p>
          <a:p>
            <a:r>
              <a:rPr lang="en-US" altLang="ko-KR" dirty="0" smtClean="0"/>
              <a:t>Introduction of 2MWe SC CFBC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17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Curriculum1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985396" y="1943161"/>
            <a:ext cx="3586604" cy="217413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dirty="0" smtClean="0">
                <a:latin typeface="굴림" pitchFamily="50" charset="-127"/>
                <a:ea typeface="굴림" pitchFamily="50" charset="-127"/>
              </a:rPr>
              <a:t>Hydrodynamics</a:t>
            </a:r>
            <a:endParaRPr lang="en-US" altLang="ko-KR" sz="2000" b="1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2000" b="1" dirty="0">
                <a:latin typeface="굴림" pitchFamily="50" charset="-127"/>
                <a:ea typeface="굴림" pitchFamily="50" charset="-127"/>
              </a:rPr>
              <a:t>(Gas &amp; air, Water &amp; Steam)</a:t>
            </a:r>
          </a:p>
          <a:p>
            <a:r>
              <a:rPr lang="en-US" altLang="ko-KR" sz="2000" b="1" dirty="0">
                <a:latin typeface="굴림" pitchFamily="50" charset="-127"/>
                <a:ea typeface="굴림" pitchFamily="50" charset="-127"/>
              </a:rPr>
              <a:t>Combustion</a:t>
            </a:r>
          </a:p>
          <a:p>
            <a:r>
              <a:rPr lang="en-US" altLang="ko-KR" sz="2000" b="1" dirty="0">
                <a:latin typeface="굴림" pitchFamily="50" charset="-127"/>
                <a:ea typeface="굴림" pitchFamily="50" charset="-127"/>
              </a:rPr>
              <a:t>Heat transfer</a:t>
            </a:r>
          </a:p>
          <a:p>
            <a:r>
              <a:rPr lang="en-US" altLang="ko-KR" sz="2000" b="1" dirty="0" smtClean="0">
                <a:latin typeface="굴림" pitchFamily="50" charset="-127"/>
                <a:ea typeface="굴림" pitchFamily="50" charset="-127"/>
              </a:rPr>
              <a:t>Emission</a:t>
            </a:r>
            <a:endParaRPr lang="en-US" altLang="ko-KR" sz="20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4644008" y="1916832"/>
            <a:ext cx="4032447" cy="217413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Fossil </a:t>
            </a:r>
            <a:r>
              <a:rPr lang="en-US" altLang="ko-KR" sz="2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fuel and RDF</a:t>
            </a:r>
            <a:endParaRPr lang="en-US" altLang="ko-KR" sz="20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Boilers(Different</a:t>
            </a:r>
            <a:r>
              <a:rPr lang="ko-KR" altLang="en-US" sz="2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types)</a:t>
            </a:r>
            <a:endParaRPr kumimoji="1" lang="en-US" altLang="ko-KR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4716016" y="4185660"/>
            <a:ext cx="3971532" cy="221479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762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>
                <a:solidFill>
                  <a:srgbClr val="FF9933"/>
                </a:solidFill>
                <a:latin typeface="굴림" pitchFamily="50" charset="-127"/>
                <a:ea typeface="굴림" pitchFamily="50" charset="-127"/>
              </a:rPr>
              <a:t>Major parts of CFBC boiler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>
                <a:solidFill>
                  <a:srgbClr val="FF9933"/>
                </a:solidFill>
                <a:latin typeface="굴림" pitchFamily="50" charset="-127"/>
                <a:ea typeface="굴림" pitchFamily="50" charset="-127"/>
              </a:rPr>
              <a:t>Environmental Facility</a:t>
            </a:r>
          </a:p>
          <a:p>
            <a:r>
              <a:rPr lang="en-US" altLang="ko-KR" sz="2000" b="1" dirty="0" smtClean="0">
                <a:solidFill>
                  <a:srgbClr val="FF9933"/>
                </a:solidFill>
                <a:latin typeface="굴림" pitchFamily="50" charset="-127"/>
                <a:ea typeface="굴림" pitchFamily="50" charset="-127"/>
              </a:rPr>
              <a:t>Materials</a:t>
            </a:r>
          </a:p>
          <a:p>
            <a:r>
              <a:rPr lang="en-US" altLang="ko-KR" sz="2000" b="1" dirty="0">
                <a:solidFill>
                  <a:srgbClr val="FF9933"/>
                </a:solidFill>
                <a:latin typeface="굴림" pitchFamily="50" charset="-127"/>
                <a:ea typeface="굴림" pitchFamily="50" charset="-127"/>
              </a:rPr>
              <a:t>Electricity and </a:t>
            </a:r>
            <a:r>
              <a:rPr lang="en-US" altLang="ko-KR" sz="2000" b="1" dirty="0" smtClean="0">
                <a:solidFill>
                  <a:srgbClr val="FF9933"/>
                </a:solidFill>
                <a:latin typeface="굴림" pitchFamily="50" charset="-127"/>
                <a:ea typeface="굴림" pitchFamily="50" charset="-127"/>
              </a:rPr>
              <a:t>Control</a:t>
            </a: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981307" y="4221009"/>
            <a:ext cx="3662701" cy="2195809"/>
          </a:xfrm>
          <a:prstGeom prst="roundRect">
            <a:avLst/>
          </a:prstGeom>
          <a:solidFill>
            <a:schemeClr val="accent1">
              <a:alpha val="0"/>
            </a:schemeClr>
          </a:solidFill>
          <a:ln w="762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Basic Engineering Design Data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Non</a:t>
            </a:r>
            <a:r>
              <a:rPr lang="ko-KR" altLang="en-US" sz="2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pressure part (Combustor)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Design</a:t>
            </a:r>
            <a:endParaRPr lang="en-US" altLang="ko-KR" sz="2000" b="1" u="sng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Pressure part (Boiler) Design</a:t>
            </a:r>
          </a:p>
          <a:p>
            <a:r>
              <a:rPr lang="en-US" altLang="ko-KR" sz="2000" i="1" u="sng" dirty="0">
                <a:solidFill>
                  <a:srgbClr val="FF9933"/>
                </a:solidFill>
                <a:latin typeface="굴림" pitchFamily="50" charset="-127"/>
                <a:ea typeface="굴림" pitchFamily="50" charset="-127"/>
              </a:rPr>
              <a:t>Design example(training</a:t>
            </a:r>
            <a:r>
              <a:rPr lang="en-US" altLang="ko-KR" sz="2000" u="sng" dirty="0" smtClean="0">
                <a:solidFill>
                  <a:srgbClr val="FF9933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lang="en-US" altLang="ko-KR" sz="20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endParaRPr lang="en-US" altLang="ko-KR" sz="2000" b="1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6388" y="1455167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Term 1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56408" y="1478026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Term 2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52476" y="286577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Level 1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152476" y="4952384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Level 2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891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Curriculum2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087793" y="4234668"/>
            <a:ext cx="3412199" cy="217413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dirty="0" smtClean="0">
                <a:latin typeface="굴림" pitchFamily="50" charset="-127"/>
                <a:ea typeface="굴림" pitchFamily="50" charset="-127"/>
              </a:rPr>
              <a:t>Assessment</a:t>
            </a:r>
          </a:p>
          <a:p>
            <a:r>
              <a:rPr lang="en-US" altLang="ko-KR" sz="2000" b="1" dirty="0" smtClean="0">
                <a:latin typeface="굴림" pitchFamily="50" charset="-127"/>
                <a:ea typeface="굴림" pitchFamily="50" charset="-127"/>
              </a:rPr>
              <a:t>Trouble shooting</a:t>
            </a:r>
          </a:p>
          <a:p>
            <a:r>
              <a:rPr lang="en-US" altLang="ko-KR" sz="2000" b="1" dirty="0" smtClean="0">
                <a:latin typeface="굴림" pitchFamily="50" charset="-127"/>
                <a:ea typeface="굴림" pitchFamily="50" charset="-127"/>
              </a:rPr>
              <a:t>Clinker and Corrosion</a:t>
            </a:r>
            <a:endParaRPr lang="en-US" altLang="ko-KR" sz="20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4771504" y="1988685"/>
            <a:ext cx="3359782" cy="217413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</a:rPr>
              <a:t>Commissioning</a:t>
            </a:r>
            <a:endParaRPr lang="en-US" altLang="ko-KR" sz="2000" b="1" dirty="0">
              <a:solidFill>
                <a:schemeClr val="tx2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2000" b="1" dirty="0">
                <a:solidFill>
                  <a:schemeClr val="tx2"/>
                </a:solidFill>
                <a:latin typeface="굴림" pitchFamily="50" charset="-127"/>
                <a:ea typeface="굴림" pitchFamily="50" charset="-127"/>
              </a:rPr>
              <a:t>Economy &amp; Assessment</a:t>
            </a:r>
          </a:p>
          <a:p>
            <a:r>
              <a:rPr lang="en-US" altLang="ko-KR" sz="2000" i="1" u="sng" dirty="0">
                <a:solidFill>
                  <a:schemeClr val="tx2"/>
                </a:solidFill>
                <a:latin typeface="굴림" pitchFamily="50" charset="-127"/>
                <a:ea typeface="굴림" pitchFamily="50" charset="-127"/>
              </a:rPr>
              <a:t>Operation(training</a:t>
            </a:r>
            <a:r>
              <a:rPr lang="en-US" altLang="ko-KR" sz="2000" i="1" u="sng" dirty="0">
                <a:solidFill>
                  <a:srgbClr val="002060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lang="en-US" altLang="ko-KR" sz="2000" u="sng" dirty="0">
              <a:solidFill>
                <a:srgbClr val="FF9933"/>
              </a:solidFill>
              <a:latin typeface="굴림" pitchFamily="50" charset="-127"/>
              <a:ea typeface="굴림" pitchFamily="50" charset="-127"/>
            </a:endParaRPr>
          </a:p>
          <a:p>
            <a:endParaRPr lang="en-US" altLang="ko-KR" sz="2000" u="sng" dirty="0">
              <a:solidFill>
                <a:srgbClr val="FF9933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114218" y="1968351"/>
            <a:ext cx="3241758" cy="221479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762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latin typeface="굴림" pitchFamily="50" charset="-127"/>
                <a:ea typeface="굴림" pitchFamily="50" charset="-127"/>
              </a:rPr>
              <a:t>Project Management</a:t>
            </a:r>
          </a:p>
          <a:p>
            <a:r>
              <a:rPr lang="en-US" altLang="ko-KR" sz="2000" b="1" dirty="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</a:rPr>
              <a:t>Supply</a:t>
            </a:r>
          </a:p>
          <a:p>
            <a:r>
              <a:rPr lang="en-US" altLang="ko-KR" sz="2000" b="1" dirty="0">
                <a:solidFill>
                  <a:srgbClr val="FF9933"/>
                </a:solidFill>
                <a:latin typeface="굴림" pitchFamily="50" charset="-127"/>
                <a:ea typeface="굴림" pitchFamily="50" charset="-127"/>
              </a:rPr>
              <a:t>Construction</a:t>
            </a:r>
          </a:p>
          <a:p>
            <a:endParaRPr lang="en-US" altLang="ko-KR" sz="2000" b="1" dirty="0">
              <a:solidFill>
                <a:schemeClr val="tx2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4771504" y="4176023"/>
            <a:ext cx="3472903" cy="2230837"/>
          </a:xfrm>
          <a:prstGeom prst="roundRect">
            <a:avLst/>
          </a:prstGeom>
          <a:solidFill>
            <a:schemeClr val="accent1">
              <a:alpha val="0"/>
            </a:schemeClr>
          </a:solidFill>
          <a:ln w="762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Dynamic Simulation of Boiler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Oxy CFBC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SC CFBC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56388" y="1455167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Term 1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56408" y="1478026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Term 2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52476" y="286577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Level 1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152476" y="4952384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Level 2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7975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ko-KR" sz="4200" dirty="0" smtClean="0"/>
              <a:t>I Introduction</a:t>
            </a:r>
            <a:endParaRPr lang="ko-KR" altLang="en-US" sz="42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3" y="1700213"/>
            <a:ext cx="7772400" cy="460851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ko-KR" sz="3600" dirty="0" smtClean="0"/>
              <a:t>Fossil fuel</a:t>
            </a:r>
          </a:p>
          <a:p>
            <a:pPr eaLnBrk="1" hangingPunct="1"/>
            <a:r>
              <a:rPr lang="en-US" altLang="ko-KR" sz="3600" dirty="0" smtClean="0"/>
              <a:t>Boilers</a:t>
            </a:r>
          </a:p>
          <a:p>
            <a:pPr eaLnBrk="1" hangingPunct="1"/>
            <a:r>
              <a:rPr lang="en-US" altLang="ko-KR" sz="3600" dirty="0" smtClean="0"/>
              <a:t>CFBC</a:t>
            </a:r>
            <a:r>
              <a:rPr lang="en-US" altLang="ko-KR" sz="2400" dirty="0" smtClean="0"/>
              <a:t>(Circulating Fluidized Bed Combustion) </a:t>
            </a:r>
          </a:p>
          <a:p>
            <a:pPr eaLnBrk="1" hangingPunct="1"/>
            <a:r>
              <a:rPr lang="en-US" altLang="ko-KR" sz="3600" dirty="0" smtClean="0"/>
              <a:t>Super critical CFB</a:t>
            </a:r>
          </a:p>
          <a:p>
            <a:pPr eaLnBrk="1" hangingPunct="1"/>
            <a:r>
              <a:rPr lang="en-US" altLang="ko-KR" sz="3600" dirty="0" smtClean="0"/>
              <a:t>Oxy fuel CFB</a:t>
            </a:r>
          </a:p>
          <a:p>
            <a:pPr eaLnBrk="1" hangingPunct="1"/>
            <a:endParaRPr lang="ko-KR" altLang="en-US" sz="3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ko-KR" sz="4200" dirty="0" smtClean="0"/>
              <a:t>II CFBC Basic</a:t>
            </a:r>
            <a:endParaRPr lang="ko-KR" altLang="en-US" sz="4200" dirty="0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3" y="1700213"/>
            <a:ext cx="7772400" cy="4608512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ko-KR" sz="3600" dirty="0" smtClean="0"/>
              <a:t>Hydrodynamics</a:t>
            </a:r>
          </a:p>
          <a:p>
            <a:pPr marL="0" indent="0" eaLnBrk="1" hangingPunct="1">
              <a:buNone/>
              <a:defRPr/>
            </a:pPr>
            <a:r>
              <a:rPr lang="en-US" altLang="ko-KR" dirty="0" smtClean="0"/>
              <a:t>	(Combustor side &amp; Boiler Side)</a:t>
            </a:r>
          </a:p>
          <a:p>
            <a:pPr eaLnBrk="1" hangingPunct="1">
              <a:defRPr/>
            </a:pPr>
            <a:r>
              <a:rPr lang="en-US" altLang="ko-KR" sz="3600" dirty="0" smtClean="0"/>
              <a:t>Fuels for FBC</a:t>
            </a:r>
          </a:p>
          <a:p>
            <a:pPr eaLnBrk="1" hangingPunct="1">
              <a:defRPr/>
            </a:pPr>
            <a:r>
              <a:rPr lang="en-US" altLang="ko-KR" sz="3600" dirty="0" smtClean="0"/>
              <a:t>Combustion</a:t>
            </a:r>
          </a:p>
          <a:p>
            <a:pPr eaLnBrk="1" hangingPunct="1">
              <a:defRPr/>
            </a:pPr>
            <a:r>
              <a:rPr lang="en-US" altLang="ko-KR" sz="3600" dirty="0" smtClean="0"/>
              <a:t>Heat transfer</a:t>
            </a:r>
          </a:p>
          <a:p>
            <a:pPr eaLnBrk="1" hangingPunct="1">
              <a:defRPr/>
            </a:pPr>
            <a:r>
              <a:rPr lang="en-US" altLang="ko-KR" sz="3600" dirty="0" smtClean="0"/>
              <a:t>Emission</a:t>
            </a:r>
          </a:p>
          <a:p>
            <a:pPr eaLnBrk="1" hangingPunct="1">
              <a:defRPr/>
            </a:pPr>
            <a:endParaRPr lang="ko-KR" altLang="en-US" sz="3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III Design sequence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Conceptual</a:t>
            </a:r>
            <a:r>
              <a:rPr lang="ko-KR" altLang="en-US" dirty="0" smtClean="0"/>
              <a:t> </a:t>
            </a:r>
            <a:r>
              <a:rPr lang="en-US" altLang="ko-KR" dirty="0" smtClean="0"/>
              <a:t>design – R&amp;D</a:t>
            </a:r>
          </a:p>
          <a:p>
            <a:r>
              <a:rPr lang="en-US" altLang="ko-KR" dirty="0" smtClean="0"/>
              <a:t>Basic Engineering Design Data</a:t>
            </a:r>
          </a:p>
          <a:p>
            <a:pPr lvl="1"/>
            <a:r>
              <a:rPr lang="en-US" altLang="ko-KR" dirty="0" smtClean="0"/>
              <a:t>Whole</a:t>
            </a:r>
            <a:r>
              <a:rPr lang="ko-KR" altLang="en-US" dirty="0" smtClean="0"/>
              <a:t> </a:t>
            </a:r>
            <a:r>
              <a:rPr lang="en-US" altLang="ko-KR" dirty="0" smtClean="0"/>
              <a:t>calculation for basic design</a:t>
            </a:r>
          </a:p>
          <a:p>
            <a:r>
              <a:rPr lang="en-US" altLang="ko-KR" dirty="0" smtClean="0"/>
              <a:t>Basic Design</a:t>
            </a:r>
          </a:p>
          <a:p>
            <a:r>
              <a:rPr lang="en-US" altLang="ko-KR" dirty="0" smtClean="0"/>
              <a:t>Detail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83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3600" dirty="0" smtClean="0"/>
              <a:t>IV Basic Engineering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Design Data(</a:t>
            </a:r>
            <a:r>
              <a:rPr lang="en-US" altLang="ko-KR" sz="3600" dirty="0" err="1" smtClean="0"/>
              <a:t>i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2"/>
          </a:xfrm>
        </p:spPr>
        <p:txBody>
          <a:bodyPr/>
          <a:lstStyle/>
          <a:p>
            <a:r>
              <a:rPr lang="en-US" altLang="ko-KR" dirty="0" smtClean="0"/>
              <a:t>Mass Balance</a:t>
            </a:r>
          </a:p>
          <a:p>
            <a:r>
              <a:rPr lang="en-US" altLang="ko-KR" dirty="0" smtClean="0"/>
              <a:t>Heat Balance</a:t>
            </a:r>
          </a:p>
          <a:p>
            <a:r>
              <a:rPr lang="en-US" altLang="ko-KR" dirty="0" smtClean="0"/>
              <a:t>Boiler specifications</a:t>
            </a:r>
          </a:p>
          <a:p>
            <a:r>
              <a:rPr lang="en-US" altLang="ko-KR" dirty="0"/>
              <a:t>Air heater design</a:t>
            </a:r>
          </a:p>
          <a:p>
            <a:r>
              <a:rPr lang="en-US" altLang="ko-KR" dirty="0"/>
              <a:t>Draft </a:t>
            </a:r>
            <a:r>
              <a:rPr lang="en-US" altLang="ko-KR" dirty="0" smtClean="0"/>
              <a:t>calculation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3446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IV </a:t>
            </a:r>
            <a:r>
              <a:rPr lang="en-US" altLang="ko-KR" sz="3600" dirty="0" smtClean="0"/>
              <a:t>Basic Engineering Design Data(ii)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2"/>
          </a:xfrm>
        </p:spPr>
        <p:txBody>
          <a:bodyPr/>
          <a:lstStyle/>
          <a:p>
            <a:r>
              <a:rPr lang="en-US" altLang="ko-KR" dirty="0"/>
              <a:t>Combustor design</a:t>
            </a:r>
          </a:p>
          <a:p>
            <a:pPr lvl="1"/>
            <a:r>
              <a:rPr lang="en-US" altLang="ko-KR" dirty="0"/>
              <a:t>Evaporator</a:t>
            </a:r>
          </a:p>
          <a:p>
            <a:r>
              <a:rPr lang="en-US" altLang="ko-KR" dirty="0"/>
              <a:t>Convection pass design</a:t>
            </a:r>
          </a:p>
          <a:p>
            <a:pPr lvl="1"/>
            <a:r>
              <a:rPr lang="en-US" altLang="ko-KR" dirty="0" err="1"/>
              <a:t>Superheater</a:t>
            </a:r>
            <a:endParaRPr lang="en-US" altLang="ko-KR" dirty="0"/>
          </a:p>
          <a:p>
            <a:pPr lvl="1"/>
            <a:r>
              <a:rPr lang="en-US" altLang="ko-KR" dirty="0" smtClean="0"/>
              <a:t>Economizer</a:t>
            </a:r>
          </a:p>
          <a:p>
            <a:r>
              <a:rPr lang="en-US" altLang="ko-KR" dirty="0" smtClean="0"/>
              <a:t>Drum</a:t>
            </a:r>
          </a:p>
          <a:p>
            <a:r>
              <a:rPr lang="en-US" altLang="ko-KR" dirty="0"/>
              <a:t>Feed </a:t>
            </a:r>
            <a:r>
              <a:rPr lang="en-US" altLang="ko-KR" dirty="0" smtClean="0"/>
              <a:t>water</a:t>
            </a:r>
          </a:p>
          <a:p>
            <a:r>
              <a:rPr lang="en-US" altLang="ko-KR" dirty="0"/>
              <a:t>Pumps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539948"/>
      </p:ext>
    </p:extLst>
  </p:cSld>
  <p:clrMapOvr>
    <a:masterClrMapping/>
  </p:clrMapOvr>
</p:sld>
</file>

<file path=ppt/theme/theme1.xml><?xml version="1.0" encoding="utf-8"?>
<a:theme xmlns:a="http://schemas.openxmlformats.org/drawingml/2006/main" name="칠보 비녀">
  <a:themeElements>
    <a:clrScheme name="">
      <a:dk1>
        <a:srgbClr val="000000"/>
      </a:dk1>
      <a:lt1>
        <a:srgbClr val="FFFFFF"/>
      </a:lt1>
      <a:dk2>
        <a:srgbClr val="374420"/>
      </a:dk2>
      <a:lt2>
        <a:srgbClr val="D4DCC6"/>
      </a:lt2>
      <a:accent1>
        <a:srgbClr val="798547"/>
      </a:accent1>
      <a:accent2>
        <a:srgbClr val="B6D29A"/>
      </a:accent2>
      <a:accent3>
        <a:srgbClr val="FFFFFF"/>
      </a:accent3>
      <a:accent4>
        <a:srgbClr val="000000"/>
      </a:accent4>
      <a:accent5>
        <a:srgbClr val="BEC2B1"/>
      </a:accent5>
      <a:accent6>
        <a:srgbClr val="A5BE8B"/>
      </a:accent6>
      <a:hlink>
        <a:srgbClr val="A3C670"/>
      </a:hlink>
      <a:folHlink>
        <a:srgbClr val="B2B2B2"/>
      </a:folHlink>
    </a:clrScheme>
    <a:fontScheme name="칠보 비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칠보 비녀 1">
        <a:dk1>
          <a:srgbClr val="000000"/>
        </a:dk1>
        <a:lt1>
          <a:srgbClr val="FFFFFF"/>
        </a:lt1>
        <a:dk2>
          <a:srgbClr val="374420"/>
        </a:dk2>
        <a:lt2>
          <a:srgbClr val="D4DCC6"/>
        </a:lt2>
        <a:accent1>
          <a:srgbClr val="88954F"/>
        </a:accent1>
        <a:accent2>
          <a:srgbClr val="B6D29A"/>
        </a:accent2>
        <a:accent3>
          <a:srgbClr val="FFFFFF"/>
        </a:accent3>
        <a:accent4>
          <a:srgbClr val="000000"/>
        </a:accent4>
        <a:accent5>
          <a:srgbClr val="C3C8B2"/>
        </a:accent5>
        <a:accent6>
          <a:srgbClr val="A5BE8B"/>
        </a:accent6>
        <a:hlink>
          <a:srgbClr val="8DB84E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2">
        <a:dk1>
          <a:srgbClr val="000000"/>
        </a:dk1>
        <a:lt1>
          <a:srgbClr val="FFFFFF"/>
        </a:lt1>
        <a:dk2>
          <a:srgbClr val="006666"/>
        </a:dk2>
        <a:lt2>
          <a:srgbClr val="C0C0C0"/>
        </a:lt2>
        <a:accent1>
          <a:srgbClr val="2AAA9E"/>
        </a:accent1>
        <a:accent2>
          <a:srgbClr val="AFDBCA"/>
        </a:accent2>
        <a:accent3>
          <a:srgbClr val="FFFFFF"/>
        </a:accent3>
        <a:accent4>
          <a:srgbClr val="000000"/>
        </a:accent4>
        <a:accent5>
          <a:srgbClr val="ACD2CC"/>
        </a:accent5>
        <a:accent6>
          <a:srgbClr val="9EC6B7"/>
        </a:accent6>
        <a:hlink>
          <a:srgbClr val="4896A8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3">
        <a:dk1>
          <a:srgbClr val="000000"/>
        </a:dk1>
        <a:lt1>
          <a:srgbClr val="FFFFFF"/>
        </a:lt1>
        <a:dk2>
          <a:srgbClr val="663300"/>
        </a:dk2>
        <a:lt2>
          <a:srgbClr val="E0DAD0"/>
        </a:lt2>
        <a:accent1>
          <a:srgbClr val="B07D38"/>
        </a:accent1>
        <a:accent2>
          <a:srgbClr val="DCC596"/>
        </a:accent2>
        <a:accent3>
          <a:srgbClr val="FFFFFF"/>
        </a:accent3>
        <a:accent4>
          <a:srgbClr val="000000"/>
        </a:accent4>
        <a:accent5>
          <a:srgbClr val="D4BFAE"/>
        </a:accent5>
        <a:accent6>
          <a:srgbClr val="C7B287"/>
        </a:accent6>
        <a:hlink>
          <a:srgbClr val="E49B3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4">
        <a:dk1>
          <a:srgbClr val="000000"/>
        </a:dk1>
        <a:lt1>
          <a:srgbClr val="FFFFFF"/>
        </a:lt1>
        <a:dk2>
          <a:srgbClr val="553498"/>
        </a:dk2>
        <a:lt2>
          <a:srgbClr val="DDDDDD"/>
        </a:lt2>
        <a:accent1>
          <a:srgbClr val="7793ED"/>
        </a:accent1>
        <a:accent2>
          <a:srgbClr val="A8C6F2"/>
        </a:accent2>
        <a:accent3>
          <a:srgbClr val="FFFFFF"/>
        </a:accent3>
        <a:accent4>
          <a:srgbClr val="000000"/>
        </a:accent4>
        <a:accent5>
          <a:srgbClr val="BDC8F4"/>
        </a:accent5>
        <a:accent6>
          <a:srgbClr val="98B3DB"/>
        </a:accent6>
        <a:hlink>
          <a:srgbClr val="8B6DCF"/>
        </a:hlink>
        <a:folHlink>
          <a:srgbClr val="C9C0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5">
        <a:dk1>
          <a:srgbClr val="000000"/>
        </a:dk1>
        <a:lt1>
          <a:srgbClr val="FFFFFF"/>
        </a:lt1>
        <a:dk2>
          <a:srgbClr val="474103"/>
        </a:dk2>
        <a:lt2>
          <a:srgbClr val="C5C0B5"/>
        </a:lt2>
        <a:accent1>
          <a:srgbClr val="BAB73E"/>
        </a:accent1>
        <a:accent2>
          <a:srgbClr val="C7CE82"/>
        </a:accent2>
        <a:accent3>
          <a:srgbClr val="FFFFFF"/>
        </a:accent3>
        <a:accent4>
          <a:srgbClr val="000000"/>
        </a:accent4>
        <a:accent5>
          <a:srgbClr val="D9D8AF"/>
        </a:accent5>
        <a:accent6>
          <a:srgbClr val="B4BA75"/>
        </a:accent6>
        <a:hlink>
          <a:srgbClr val="9B7A45"/>
        </a:hlink>
        <a:folHlink>
          <a:srgbClr val="7776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6">
        <a:dk1>
          <a:srgbClr val="000000"/>
        </a:dk1>
        <a:lt1>
          <a:srgbClr val="FFFFFF"/>
        </a:lt1>
        <a:dk2>
          <a:srgbClr val="292929"/>
        </a:dk2>
        <a:lt2>
          <a:srgbClr val="DDDDDD"/>
        </a:lt2>
        <a:accent1>
          <a:srgbClr val="5F5F5F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AEAEAE"/>
        </a:accent6>
        <a:hlink>
          <a:srgbClr val="9999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칠보 비녀</Template>
  <TotalTime>5586</TotalTime>
  <Words>444</Words>
  <Application>Microsoft Office PowerPoint</Application>
  <PresentationFormat>화면 슬라이드 쇼(4:3)</PresentationFormat>
  <Paragraphs>192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굴림</vt:lpstr>
      <vt:lpstr>돋움체</vt:lpstr>
      <vt:lpstr>맑은 고딕</vt:lpstr>
      <vt:lpstr>Arial</vt:lpstr>
      <vt:lpstr>Times New Roman</vt:lpstr>
      <vt:lpstr>Wingdings</vt:lpstr>
      <vt:lpstr>Wingdings 2</vt:lpstr>
      <vt:lpstr>칠보 비녀</vt:lpstr>
      <vt:lpstr>Contents</vt:lpstr>
      <vt:lpstr>KIER 유동층 기술개발/교육양성 프로그램</vt:lpstr>
      <vt:lpstr>Curriculum1 </vt:lpstr>
      <vt:lpstr>Curriculum2 </vt:lpstr>
      <vt:lpstr>I Introduction</vt:lpstr>
      <vt:lpstr>II CFBC Basic</vt:lpstr>
      <vt:lpstr>III Design sequence</vt:lpstr>
      <vt:lpstr>IV Basic Engineering Design Data(i)</vt:lpstr>
      <vt:lpstr>IV Basic Engineering Design Data(ii)</vt:lpstr>
      <vt:lpstr>IV Basic Engineering Design Data(iii)</vt:lpstr>
      <vt:lpstr>V Combustor Design</vt:lpstr>
      <vt:lpstr>VI Boiler design</vt:lpstr>
      <vt:lpstr>VII Environmental</vt:lpstr>
      <vt:lpstr>VIII Instruments and Control</vt:lpstr>
      <vt:lpstr>IX Construction</vt:lpstr>
      <vt:lpstr>X Management</vt:lpstr>
      <vt:lpstr>XI Operation</vt:lpstr>
      <vt:lpstr>XII Supply</vt:lpstr>
      <vt:lpstr>XIII Assessment</vt:lpstr>
      <vt:lpstr>XIV Trouble shooting</vt:lpstr>
      <vt:lpstr>XV key Technology</vt:lpstr>
      <vt:lpstr>XVII Dynamic Simulation of Boiler</vt:lpstr>
      <vt:lpstr>XVIII Oxy CFBC</vt:lpstr>
      <vt:lpstr>XIX SC CFBC</vt:lpstr>
    </vt:vector>
  </TitlesOfParts>
  <Company>유동층연구센터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Operation Characteristics of Commercial Circulating Fluidized Bed Boiler in Korea</dc:title>
  <dc:creator>선도원</dc:creator>
  <cp:lastModifiedBy>user</cp:lastModifiedBy>
  <cp:revision>153</cp:revision>
  <cp:lastPrinted>2013-08-27T04:26:18Z</cp:lastPrinted>
  <dcterms:created xsi:type="dcterms:W3CDTF">2002-10-11T04:58:35Z</dcterms:created>
  <dcterms:modified xsi:type="dcterms:W3CDTF">2022-02-24T10:31:39Z</dcterms:modified>
</cp:coreProperties>
</file>