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4" r:id="rId9"/>
    <p:sldId id="264" r:id="rId10"/>
    <p:sldId id="286" r:id="rId11"/>
    <p:sldId id="260" r:id="rId12"/>
    <p:sldId id="283" r:id="rId13"/>
    <p:sldId id="265" r:id="rId14"/>
    <p:sldId id="28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2" r:id="rId26"/>
    <p:sldId id="288" r:id="rId27"/>
    <p:sldId id="287" r:id="rId28"/>
    <p:sldId id="276" r:id="rId29"/>
    <p:sldId id="277" r:id="rId30"/>
    <p:sldId id="278" r:id="rId31"/>
    <p:sldId id="279" r:id="rId32"/>
    <p:sldId id="280" r:id="rId33"/>
    <p:sldId id="281" r:id="rId34"/>
  </p:sldIdLst>
  <p:sldSz cx="9144000" cy="6858000" type="screen4x3"/>
  <p:notesSz cx="6794500" cy="99187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nSNtWrneR9fvEWSnTA00wHeY4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on SHUN" userId="89dd569074c3e6a0" providerId="LiveId" clId="{1C44FF44-3319-490A-9814-65FB6F6A0670}"/>
    <pc:docChg chg="undo custSel addSld modSld">
      <pc:chgData name="Dowon SHUN" userId="89dd569074c3e6a0" providerId="LiveId" clId="{1C44FF44-3319-490A-9814-65FB6F6A0670}" dt="2025-05-22T03:59:22.706" v="257" actId="20577"/>
      <pc:docMkLst>
        <pc:docMk/>
      </pc:docMkLst>
      <pc:sldChg chg="modSp mod">
        <pc:chgData name="Dowon SHUN" userId="89dd569074c3e6a0" providerId="LiveId" clId="{1C44FF44-3319-490A-9814-65FB6F6A0670}" dt="2025-05-22T03:59:22.706" v="257" actId="20577"/>
        <pc:sldMkLst>
          <pc:docMk/>
          <pc:sldMk cId="2473958230" sldId="287"/>
        </pc:sldMkLst>
        <pc:spChg chg="mod">
          <ac:chgData name="Dowon SHUN" userId="89dd569074c3e6a0" providerId="LiveId" clId="{1C44FF44-3319-490A-9814-65FB6F6A0670}" dt="2025-05-22T03:59:22.706" v="257" actId="20577"/>
          <ac:spMkLst>
            <pc:docMk/>
            <pc:sldMk cId="2473958230" sldId="287"/>
            <ac:spMk id="3" creationId="{6310963A-4AAF-41B2-BFFB-651AC51549C4}"/>
          </ac:spMkLst>
        </pc:spChg>
      </pc:sldChg>
      <pc:sldChg chg="modSp new mod">
        <pc:chgData name="Dowon SHUN" userId="89dd569074c3e6a0" providerId="LiveId" clId="{1C44FF44-3319-490A-9814-65FB6F6A0670}" dt="2025-05-22T03:58:55.031" v="242" actId="20577"/>
        <pc:sldMkLst>
          <pc:docMk/>
          <pc:sldMk cId="216908691" sldId="288"/>
        </pc:sldMkLst>
        <pc:spChg chg="mod">
          <ac:chgData name="Dowon SHUN" userId="89dd569074c3e6a0" providerId="LiveId" clId="{1C44FF44-3319-490A-9814-65FB6F6A0670}" dt="2025-05-21T12:05:41.763" v="207" actId="20577"/>
          <ac:spMkLst>
            <pc:docMk/>
            <pc:sldMk cId="216908691" sldId="288"/>
            <ac:spMk id="2" creationId="{3A36D631-C70A-499D-9F19-B3422ABFCCBC}"/>
          </ac:spMkLst>
        </pc:spChg>
        <pc:spChg chg="mod">
          <ac:chgData name="Dowon SHUN" userId="89dd569074c3e6a0" providerId="LiveId" clId="{1C44FF44-3319-490A-9814-65FB6F6A0670}" dt="2025-05-22T03:58:55.031" v="242" actId="20577"/>
          <ac:spMkLst>
            <pc:docMk/>
            <pc:sldMk cId="216908691" sldId="288"/>
            <ac:spMk id="3" creationId="{4CF22158-C259-4D07-962D-51DDB1BA96B7}"/>
          </ac:spMkLst>
        </pc:spChg>
      </pc:sldChg>
    </pc:docChg>
  </pc:docChgLst>
  <pc:docChgLst>
    <pc:chgData name="Dowon SHUN" userId="89dd569074c3e6a0" providerId="LiveId" clId="{D8938FDD-F34D-4B27-B3D6-19C928F9021F}"/>
    <pc:docChg chg="undo custSel modSld">
      <pc:chgData name="Dowon SHUN" userId="89dd569074c3e6a0" providerId="LiveId" clId="{D8938FDD-F34D-4B27-B3D6-19C928F9021F}" dt="2024-05-19T12:43:27.596" v="62" actId="20577"/>
      <pc:docMkLst>
        <pc:docMk/>
      </pc:docMkLst>
      <pc:sldChg chg="modSp mod">
        <pc:chgData name="Dowon SHUN" userId="89dd569074c3e6a0" providerId="LiveId" clId="{D8938FDD-F34D-4B27-B3D6-19C928F9021F}" dt="2024-05-19T12:43:27.596" v="62" actId="20577"/>
        <pc:sldMkLst>
          <pc:docMk/>
          <pc:sldMk cId="514819686" sldId="284"/>
        </pc:sldMkLst>
        <pc:spChg chg="mod">
          <ac:chgData name="Dowon SHUN" userId="89dd569074c3e6a0" providerId="LiveId" clId="{D8938FDD-F34D-4B27-B3D6-19C928F9021F}" dt="2024-05-19T12:43:27.596" v="62" actId="20577"/>
          <ac:spMkLst>
            <pc:docMk/>
            <pc:sldMk cId="514819686" sldId="284"/>
            <ac:spMk id="3" creationId="{00000000-0000-0000-0000-000000000000}"/>
          </ac:spMkLst>
        </pc:spChg>
      </pc:sldChg>
    </pc:docChg>
  </pc:docChgLst>
  <pc:docChgLst>
    <pc:chgData name="Dowon SHUN" userId="89dd569074c3e6a0" providerId="LiveId" clId="{760B9126-0C95-4A1F-8E71-5A0E86D339F4}"/>
    <pc:docChg chg="undo custSel modSld">
      <pc:chgData name="Dowon SHUN" userId="89dd569074c3e6a0" providerId="LiveId" clId="{760B9126-0C95-4A1F-8E71-5A0E86D339F4}" dt="2024-08-12T00:55:43.873" v="86" actId="20577"/>
      <pc:docMkLst>
        <pc:docMk/>
      </pc:docMkLst>
      <pc:sldChg chg="modSp mod">
        <pc:chgData name="Dowon SHUN" userId="89dd569074c3e6a0" providerId="LiveId" clId="{760B9126-0C95-4A1F-8E71-5A0E86D339F4}" dt="2024-08-12T00:47:06.066" v="19" actId="20577"/>
        <pc:sldMkLst>
          <pc:docMk/>
          <pc:sldMk cId="0" sldId="260"/>
        </pc:sldMkLst>
        <pc:spChg chg="mod">
          <ac:chgData name="Dowon SHUN" userId="89dd569074c3e6a0" providerId="LiveId" clId="{760B9126-0C95-4A1F-8E71-5A0E86D339F4}" dt="2024-08-12T00:47:06.066" v="19" actId="20577"/>
          <ac:spMkLst>
            <pc:docMk/>
            <pc:sldMk cId="0" sldId="260"/>
            <ac:spMk id="109" creationId="{00000000-0000-0000-0000-000000000000}"/>
          </ac:spMkLst>
        </pc:spChg>
      </pc:sldChg>
      <pc:sldChg chg="modSp mod">
        <pc:chgData name="Dowon SHUN" userId="89dd569074c3e6a0" providerId="LiveId" clId="{760B9126-0C95-4A1F-8E71-5A0E86D339F4}" dt="2024-08-12T00:48:01.984" v="23" actId="27636"/>
        <pc:sldMkLst>
          <pc:docMk/>
          <pc:sldMk cId="0" sldId="262"/>
        </pc:sldMkLst>
        <pc:spChg chg="mod">
          <ac:chgData name="Dowon SHUN" userId="89dd569074c3e6a0" providerId="LiveId" clId="{760B9126-0C95-4A1F-8E71-5A0E86D339F4}" dt="2024-08-12T00:48:01.984" v="23" actId="27636"/>
          <ac:spMkLst>
            <pc:docMk/>
            <pc:sldMk cId="0" sldId="262"/>
            <ac:spMk id="121" creationId="{00000000-0000-0000-0000-000000000000}"/>
          </ac:spMkLst>
        </pc:spChg>
      </pc:sldChg>
      <pc:sldChg chg="modSp mod">
        <pc:chgData name="Dowon SHUN" userId="89dd569074c3e6a0" providerId="LiveId" clId="{760B9126-0C95-4A1F-8E71-5A0E86D339F4}" dt="2024-08-12T00:50:17.801" v="25" actId="27636"/>
        <pc:sldMkLst>
          <pc:docMk/>
          <pc:sldMk cId="0" sldId="272"/>
        </pc:sldMkLst>
        <pc:spChg chg="mod">
          <ac:chgData name="Dowon SHUN" userId="89dd569074c3e6a0" providerId="LiveId" clId="{760B9126-0C95-4A1F-8E71-5A0E86D339F4}" dt="2024-08-12T00:50:17.801" v="25" actId="27636"/>
          <ac:spMkLst>
            <pc:docMk/>
            <pc:sldMk cId="0" sldId="272"/>
            <ac:spMk id="198" creationId="{00000000-0000-0000-0000-000000000000}"/>
          </ac:spMkLst>
        </pc:spChg>
      </pc:sldChg>
      <pc:sldChg chg="modSp mod">
        <pc:chgData name="Dowon SHUN" userId="89dd569074c3e6a0" providerId="LiveId" clId="{760B9126-0C95-4A1F-8E71-5A0E86D339F4}" dt="2024-08-12T00:53:30.787" v="76" actId="20577"/>
        <pc:sldMkLst>
          <pc:docMk/>
          <pc:sldMk cId="0" sldId="277"/>
        </pc:sldMkLst>
        <pc:spChg chg="mod">
          <ac:chgData name="Dowon SHUN" userId="89dd569074c3e6a0" providerId="LiveId" clId="{760B9126-0C95-4A1F-8E71-5A0E86D339F4}" dt="2024-08-12T00:53:30.787" v="76" actId="20577"/>
          <ac:spMkLst>
            <pc:docMk/>
            <pc:sldMk cId="0" sldId="277"/>
            <ac:spMk id="228" creationId="{00000000-0000-0000-0000-000000000000}"/>
          </ac:spMkLst>
        </pc:spChg>
      </pc:sldChg>
      <pc:sldChg chg="modSp mod">
        <pc:chgData name="Dowon SHUN" userId="89dd569074c3e6a0" providerId="LiveId" clId="{760B9126-0C95-4A1F-8E71-5A0E86D339F4}" dt="2024-08-12T00:55:43.873" v="86" actId="20577"/>
        <pc:sldMkLst>
          <pc:docMk/>
          <pc:sldMk cId="0" sldId="281"/>
        </pc:sldMkLst>
        <pc:spChg chg="mod">
          <ac:chgData name="Dowon SHUN" userId="89dd569074c3e6a0" providerId="LiveId" clId="{760B9126-0C95-4A1F-8E71-5A0E86D339F4}" dt="2024-08-12T00:55:43.873" v="86" actId="20577"/>
          <ac:spMkLst>
            <pc:docMk/>
            <pc:sldMk cId="0" sldId="281"/>
            <ac:spMk id="254" creationId="{00000000-0000-0000-0000-000000000000}"/>
          </ac:spMkLst>
        </pc:spChg>
      </pc:sldChg>
    </pc:docChg>
  </pc:docChgLst>
  <pc:docChgLst>
    <pc:chgData name="Dowon SHUN" userId="89dd569074c3e6a0" providerId="LiveId" clId="{4E69FCF6-6B2C-4CF7-9FBC-31E65771FCF4}"/>
    <pc:docChg chg="modSld">
      <pc:chgData name="Dowon SHUN" userId="89dd569074c3e6a0" providerId="LiveId" clId="{4E69FCF6-6B2C-4CF7-9FBC-31E65771FCF4}" dt="2024-06-24T07:08:12.251" v="70" actId="20577"/>
      <pc:docMkLst>
        <pc:docMk/>
      </pc:docMkLst>
      <pc:sldChg chg="modSp mod">
        <pc:chgData name="Dowon SHUN" userId="89dd569074c3e6a0" providerId="LiveId" clId="{4E69FCF6-6B2C-4CF7-9FBC-31E65771FCF4}" dt="2024-06-24T07:05:49.951" v="33" actId="20577"/>
        <pc:sldMkLst>
          <pc:docMk/>
          <pc:sldMk cId="0" sldId="259"/>
        </pc:sldMkLst>
        <pc:spChg chg="mod">
          <ac:chgData name="Dowon SHUN" userId="89dd569074c3e6a0" providerId="LiveId" clId="{4E69FCF6-6B2C-4CF7-9FBC-31E65771FCF4}" dt="2024-06-24T07:05:49.951" v="33" actId="20577"/>
          <ac:spMkLst>
            <pc:docMk/>
            <pc:sldMk cId="0" sldId="259"/>
            <ac:spMk id="103" creationId="{00000000-0000-0000-0000-000000000000}"/>
          </ac:spMkLst>
        </pc:spChg>
      </pc:sldChg>
      <pc:sldChg chg="modSp mod">
        <pc:chgData name="Dowon SHUN" userId="89dd569074c3e6a0" providerId="LiveId" clId="{4E69FCF6-6B2C-4CF7-9FBC-31E65771FCF4}" dt="2024-06-24T07:06:44.069" v="47" actId="20577"/>
        <pc:sldMkLst>
          <pc:docMk/>
          <pc:sldMk cId="0" sldId="264"/>
        </pc:sldMkLst>
        <pc:spChg chg="mod">
          <ac:chgData name="Dowon SHUN" userId="89dd569074c3e6a0" providerId="LiveId" clId="{4E69FCF6-6B2C-4CF7-9FBC-31E65771FCF4}" dt="2024-06-24T07:06:44.069" v="47" actId="20577"/>
          <ac:spMkLst>
            <pc:docMk/>
            <pc:sldMk cId="0" sldId="264"/>
            <ac:spMk id="149" creationId="{00000000-0000-0000-0000-000000000000}"/>
          </ac:spMkLst>
        </pc:spChg>
      </pc:sldChg>
      <pc:sldChg chg="modSp mod">
        <pc:chgData name="Dowon SHUN" userId="89dd569074c3e6a0" providerId="LiveId" clId="{4E69FCF6-6B2C-4CF7-9FBC-31E65771FCF4}" dt="2024-06-24T07:07:57.834" v="69" actId="403"/>
        <pc:sldMkLst>
          <pc:docMk/>
          <pc:sldMk cId="0" sldId="268"/>
        </pc:sldMkLst>
        <pc:spChg chg="mod">
          <ac:chgData name="Dowon SHUN" userId="89dd569074c3e6a0" providerId="LiveId" clId="{4E69FCF6-6B2C-4CF7-9FBC-31E65771FCF4}" dt="2024-06-24T07:07:57.834" v="69" actId="403"/>
          <ac:spMkLst>
            <pc:docMk/>
            <pc:sldMk cId="0" sldId="268"/>
            <ac:spMk id="174" creationId="{00000000-0000-0000-0000-000000000000}"/>
          </ac:spMkLst>
        </pc:spChg>
      </pc:sldChg>
      <pc:sldChg chg="modSp mod">
        <pc:chgData name="Dowon SHUN" userId="89dd569074c3e6a0" providerId="LiveId" clId="{4E69FCF6-6B2C-4CF7-9FBC-31E65771FCF4}" dt="2024-06-24T07:08:12.251" v="70" actId="20577"/>
        <pc:sldMkLst>
          <pc:docMk/>
          <pc:sldMk cId="0" sldId="269"/>
        </pc:sldMkLst>
        <pc:spChg chg="mod">
          <ac:chgData name="Dowon SHUN" userId="89dd569074c3e6a0" providerId="LiveId" clId="{4E69FCF6-6B2C-4CF7-9FBC-31E65771FCF4}" dt="2024-06-24T07:08:12.251" v="70" actId="20577"/>
          <ac:spMkLst>
            <pc:docMk/>
            <pc:sldMk cId="0" sldId="269"/>
            <ac:spMk id="180" creationId="{00000000-0000-0000-0000-000000000000}"/>
          </ac:spMkLst>
        </pc:spChg>
      </pc:sldChg>
      <pc:sldChg chg="modSp mod">
        <pc:chgData name="Dowon SHUN" userId="89dd569074c3e6a0" providerId="LiveId" clId="{4E69FCF6-6B2C-4CF7-9FBC-31E65771FCF4}" dt="2024-06-24T07:07:12.368" v="68" actId="20577"/>
        <pc:sldMkLst>
          <pc:docMk/>
          <pc:sldMk cId="1816718303" sldId="283"/>
        </pc:sldMkLst>
        <pc:spChg chg="mod">
          <ac:chgData name="Dowon SHUN" userId="89dd569074c3e6a0" providerId="LiveId" clId="{4E69FCF6-6B2C-4CF7-9FBC-31E65771FCF4}" dt="2024-06-24T07:07:12.368" v="68" actId="20577"/>
          <ac:spMkLst>
            <pc:docMk/>
            <pc:sldMk cId="1816718303" sldId="283"/>
            <ac:spMk id="3" creationId="{00000000-0000-0000-0000-000000000000}"/>
          </ac:spMkLst>
        </pc:spChg>
      </pc:sldChg>
    </pc:docChg>
  </pc:docChgLst>
  <pc:docChgLst>
    <pc:chgData name="Dowon SHUN" userId="89dd569074c3e6a0" providerId="LiveId" clId="{BD48467E-7F2C-4087-8EC4-9ACC71A6986C}"/>
    <pc:docChg chg="custSel modSld sldOrd">
      <pc:chgData name="Dowon SHUN" userId="89dd569074c3e6a0" providerId="LiveId" clId="{BD48467E-7F2C-4087-8EC4-9ACC71A6986C}" dt="2025-07-10T07:05:13.124" v="223"/>
      <pc:docMkLst>
        <pc:docMk/>
      </pc:docMkLst>
      <pc:sldChg chg="modSp mod">
        <pc:chgData name="Dowon SHUN" userId="89dd569074c3e6a0" providerId="LiveId" clId="{BD48467E-7F2C-4087-8EC4-9ACC71A6986C}" dt="2025-06-26T07:25:16.072" v="32" actId="2710"/>
        <pc:sldMkLst>
          <pc:docMk/>
          <pc:sldMk cId="0" sldId="261"/>
        </pc:sldMkLst>
        <pc:spChg chg="mod">
          <ac:chgData name="Dowon SHUN" userId="89dd569074c3e6a0" providerId="LiveId" clId="{BD48467E-7F2C-4087-8EC4-9ACC71A6986C}" dt="2025-06-26T07:25:16.072" v="32" actId="2710"/>
          <ac:spMkLst>
            <pc:docMk/>
            <pc:sldMk cId="0" sldId="261"/>
            <ac:spMk id="115" creationId="{00000000-0000-0000-0000-000000000000}"/>
          </ac:spMkLst>
        </pc:spChg>
      </pc:sldChg>
      <pc:sldChg chg="modSp mod">
        <pc:chgData name="Dowon SHUN" userId="89dd569074c3e6a0" providerId="LiveId" clId="{BD48467E-7F2C-4087-8EC4-9ACC71A6986C}" dt="2025-07-10T06:58:29.085" v="100" actId="2710"/>
        <pc:sldMkLst>
          <pc:docMk/>
          <pc:sldMk cId="0" sldId="265"/>
        </pc:sldMkLst>
        <pc:spChg chg="mod">
          <ac:chgData name="Dowon SHUN" userId="89dd569074c3e6a0" providerId="LiveId" clId="{BD48467E-7F2C-4087-8EC4-9ACC71A6986C}" dt="2025-07-10T06:58:29.085" v="100" actId="2710"/>
          <ac:spMkLst>
            <pc:docMk/>
            <pc:sldMk cId="0" sldId="265"/>
            <ac:spMk id="156" creationId="{00000000-0000-0000-0000-000000000000}"/>
          </ac:spMkLst>
        </pc:spChg>
      </pc:sldChg>
      <pc:sldChg chg="modSp mod ord">
        <pc:chgData name="Dowon SHUN" userId="89dd569074c3e6a0" providerId="LiveId" clId="{BD48467E-7F2C-4087-8EC4-9ACC71A6986C}" dt="2025-07-10T07:03:59.155" v="213"/>
        <pc:sldMkLst>
          <pc:docMk/>
          <pc:sldMk cId="0" sldId="268"/>
        </pc:sldMkLst>
        <pc:spChg chg="mod">
          <ac:chgData name="Dowon SHUN" userId="89dd569074c3e6a0" providerId="LiveId" clId="{BD48467E-7F2C-4087-8EC4-9ACC71A6986C}" dt="2025-07-10T07:03:39.623" v="211" actId="242"/>
          <ac:spMkLst>
            <pc:docMk/>
            <pc:sldMk cId="0" sldId="268"/>
            <ac:spMk id="173" creationId="{00000000-0000-0000-0000-000000000000}"/>
          </ac:spMkLst>
        </pc:spChg>
        <pc:spChg chg="mod">
          <ac:chgData name="Dowon SHUN" userId="89dd569074c3e6a0" providerId="LiveId" clId="{BD48467E-7F2C-4087-8EC4-9ACC71A6986C}" dt="2025-07-10T07:03:25.900" v="210" actId="1076"/>
          <ac:spMkLst>
            <pc:docMk/>
            <pc:sldMk cId="0" sldId="268"/>
            <ac:spMk id="174" creationId="{00000000-0000-0000-0000-000000000000}"/>
          </ac:spMkLst>
        </pc:spChg>
      </pc:sldChg>
      <pc:sldChg chg="modSp mod">
        <pc:chgData name="Dowon SHUN" userId="89dd569074c3e6a0" providerId="LiveId" clId="{BD48467E-7F2C-4087-8EC4-9ACC71A6986C}" dt="2025-07-10T06:52:23.410" v="89" actId="27636"/>
        <pc:sldMkLst>
          <pc:docMk/>
          <pc:sldMk cId="0" sldId="269"/>
        </pc:sldMkLst>
        <pc:spChg chg="mod">
          <ac:chgData name="Dowon SHUN" userId="89dd569074c3e6a0" providerId="LiveId" clId="{BD48467E-7F2C-4087-8EC4-9ACC71A6986C}" dt="2025-07-10T06:52:23.410" v="89" actId="27636"/>
          <ac:spMkLst>
            <pc:docMk/>
            <pc:sldMk cId="0" sldId="269"/>
            <ac:spMk id="180" creationId="{00000000-0000-0000-0000-000000000000}"/>
          </ac:spMkLst>
        </pc:spChg>
      </pc:sldChg>
      <pc:sldChg chg="modSp mod">
        <pc:chgData name="Dowon SHUN" userId="89dd569074c3e6a0" providerId="LiveId" clId="{BD48467E-7F2C-4087-8EC4-9ACC71A6986C}" dt="2025-07-10T06:51:59.727" v="83" actId="14100"/>
        <pc:sldMkLst>
          <pc:docMk/>
          <pc:sldMk cId="0" sldId="270"/>
        </pc:sldMkLst>
        <pc:spChg chg="mod">
          <ac:chgData name="Dowon SHUN" userId="89dd569074c3e6a0" providerId="LiveId" clId="{BD48467E-7F2C-4087-8EC4-9ACC71A6986C}" dt="2025-07-10T06:51:59.727" v="83" actId="14100"/>
          <ac:spMkLst>
            <pc:docMk/>
            <pc:sldMk cId="0" sldId="270"/>
            <ac:spMk id="186" creationId="{00000000-0000-0000-0000-000000000000}"/>
          </ac:spMkLst>
        </pc:spChg>
      </pc:sldChg>
      <pc:sldChg chg="modSp mod">
        <pc:chgData name="Dowon SHUN" userId="89dd569074c3e6a0" providerId="LiveId" clId="{BD48467E-7F2C-4087-8EC4-9ACC71A6986C}" dt="2025-07-10T07:04:36.491" v="215" actId="27636"/>
        <pc:sldMkLst>
          <pc:docMk/>
          <pc:sldMk cId="0" sldId="272"/>
        </pc:sldMkLst>
        <pc:spChg chg="mod">
          <ac:chgData name="Dowon SHUN" userId="89dd569074c3e6a0" providerId="LiveId" clId="{BD48467E-7F2C-4087-8EC4-9ACC71A6986C}" dt="2025-07-10T07:04:36.491" v="215" actId="27636"/>
          <ac:spMkLst>
            <pc:docMk/>
            <pc:sldMk cId="0" sldId="272"/>
            <ac:spMk id="198" creationId="{00000000-0000-0000-0000-000000000000}"/>
          </ac:spMkLst>
        </pc:spChg>
      </pc:sldChg>
      <pc:sldChg chg="modSp mod">
        <pc:chgData name="Dowon SHUN" userId="89dd569074c3e6a0" providerId="LiveId" clId="{BD48467E-7F2C-4087-8EC4-9ACC71A6986C}" dt="2025-07-10T07:05:13.124" v="223"/>
        <pc:sldMkLst>
          <pc:docMk/>
          <pc:sldMk cId="0" sldId="277"/>
        </pc:sldMkLst>
        <pc:spChg chg="mod">
          <ac:chgData name="Dowon SHUN" userId="89dd569074c3e6a0" providerId="LiveId" clId="{BD48467E-7F2C-4087-8EC4-9ACC71A6986C}" dt="2025-07-10T07:05:13.124" v="223"/>
          <ac:spMkLst>
            <pc:docMk/>
            <pc:sldMk cId="0" sldId="277"/>
            <ac:spMk id="228" creationId="{00000000-0000-0000-0000-000000000000}"/>
          </ac:spMkLst>
        </pc:spChg>
      </pc:sldChg>
      <pc:sldChg chg="modSp mod">
        <pc:chgData name="Dowon SHUN" userId="89dd569074c3e6a0" providerId="LiveId" clId="{BD48467E-7F2C-4087-8EC4-9ACC71A6986C}" dt="2025-07-10T06:49:05.537" v="48" actId="14100"/>
        <pc:sldMkLst>
          <pc:docMk/>
          <pc:sldMk cId="0" sldId="279"/>
        </pc:sldMkLst>
        <pc:spChg chg="mod">
          <ac:chgData name="Dowon SHUN" userId="89dd569074c3e6a0" providerId="LiveId" clId="{BD48467E-7F2C-4087-8EC4-9ACC71A6986C}" dt="2025-07-10T06:49:05.537" v="48" actId="14100"/>
          <ac:spMkLst>
            <pc:docMk/>
            <pc:sldMk cId="0" sldId="279"/>
            <ac:spMk id="240" creationId="{00000000-0000-0000-0000-000000000000}"/>
          </ac:spMkLst>
        </pc:spChg>
        <pc:picChg chg="ord">
          <ac:chgData name="Dowon SHUN" userId="89dd569074c3e6a0" providerId="LiveId" clId="{BD48467E-7F2C-4087-8EC4-9ACC71A6986C}" dt="2025-07-10T06:48:44.415" v="46" actId="167"/>
          <ac:picMkLst>
            <pc:docMk/>
            <pc:sldMk cId="0" sldId="279"/>
            <ac:picMk id="242" creationId="{00000000-0000-0000-0000-000000000000}"/>
          </ac:picMkLst>
        </pc:picChg>
      </pc:sldChg>
      <pc:sldChg chg="modSp mod">
        <pc:chgData name="Dowon SHUN" userId="89dd569074c3e6a0" providerId="LiveId" clId="{BD48467E-7F2C-4087-8EC4-9ACC71A6986C}" dt="2025-07-10T06:47:33.816" v="39" actId="20577"/>
        <pc:sldMkLst>
          <pc:docMk/>
          <pc:sldMk cId="0" sldId="280"/>
        </pc:sldMkLst>
        <pc:spChg chg="mod">
          <ac:chgData name="Dowon SHUN" userId="89dd569074c3e6a0" providerId="LiveId" clId="{BD48467E-7F2C-4087-8EC4-9ACC71A6986C}" dt="2025-07-10T06:47:33.816" v="39" actId="20577"/>
          <ac:spMkLst>
            <pc:docMk/>
            <pc:sldMk cId="0" sldId="280"/>
            <ac:spMk id="247" creationId="{00000000-0000-0000-0000-000000000000}"/>
          </ac:spMkLst>
        </pc:spChg>
      </pc:sldChg>
      <pc:sldChg chg="modSp mod">
        <pc:chgData name="Dowon SHUN" userId="89dd569074c3e6a0" providerId="LiveId" clId="{BD48467E-7F2C-4087-8EC4-9ACC71A6986C}" dt="2025-07-10T06:58:42.404" v="101" actId="2710"/>
        <pc:sldMkLst>
          <pc:docMk/>
          <pc:sldMk cId="2650959837" sldId="285"/>
        </pc:sldMkLst>
        <pc:spChg chg="mod">
          <ac:chgData name="Dowon SHUN" userId="89dd569074c3e6a0" providerId="LiveId" clId="{BD48467E-7F2C-4087-8EC4-9ACC71A6986C}" dt="2025-07-10T06:58:42.404" v="101" actId="2710"/>
          <ac:spMkLst>
            <pc:docMk/>
            <pc:sldMk cId="2650959837" sldId="285"/>
            <ac:spMk id="3" creationId="{00000000-0000-0000-0000-000000000000}"/>
          </ac:spMkLst>
        </pc:spChg>
      </pc:sldChg>
      <pc:sldChg chg="modSp mod">
        <pc:chgData name="Dowon SHUN" userId="89dd569074c3e6a0" providerId="LiveId" clId="{BD48467E-7F2C-4087-8EC4-9ACC71A6986C}" dt="2025-07-10T06:58:09.694" v="99" actId="20577"/>
        <pc:sldMkLst>
          <pc:docMk/>
          <pc:sldMk cId="3775090833" sldId="286"/>
        </pc:sldMkLst>
        <pc:spChg chg="mod">
          <ac:chgData name="Dowon SHUN" userId="89dd569074c3e6a0" providerId="LiveId" clId="{BD48467E-7F2C-4087-8EC4-9ACC71A6986C}" dt="2025-07-10T06:58:09.694" v="99" actId="20577"/>
          <ac:spMkLst>
            <pc:docMk/>
            <pc:sldMk cId="3775090833" sldId="286"/>
            <ac:spMk id="3" creationId="{1B5C61E1-2F13-4216-AF28-27A5F68B1766}"/>
          </ac:spMkLst>
        </pc:spChg>
      </pc:sldChg>
      <pc:sldChg chg="modSp mod">
        <pc:chgData name="Dowon SHUN" userId="89dd569074c3e6a0" providerId="LiveId" clId="{BD48467E-7F2C-4087-8EC4-9ACC71A6986C}" dt="2025-07-10T06:57:30.193" v="90" actId="2710"/>
        <pc:sldMkLst>
          <pc:docMk/>
          <pc:sldMk cId="2473958230" sldId="287"/>
        </pc:sldMkLst>
        <pc:spChg chg="mod">
          <ac:chgData name="Dowon SHUN" userId="89dd569074c3e6a0" providerId="LiveId" clId="{BD48467E-7F2C-4087-8EC4-9ACC71A6986C}" dt="2025-07-10T06:57:30.193" v="90" actId="2710"/>
          <ac:spMkLst>
            <pc:docMk/>
            <pc:sldMk cId="2473958230" sldId="287"/>
            <ac:spMk id="3" creationId="{6310963A-4AAF-41B2-BFFB-651AC51549C4}"/>
          </ac:spMkLst>
        </pc:spChg>
      </pc:sldChg>
    </pc:docChg>
  </pc:docChgLst>
  <pc:docChgLst>
    <pc:chgData name="Dowon SHUN" userId="89dd569074c3e6a0" providerId="LiveId" clId="{8D18B9DF-1337-4A4A-9703-97788FDC220B}"/>
    <pc:docChg chg="custSel addSld modSld sldOrd">
      <pc:chgData name="Dowon SHUN" userId="89dd569074c3e6a0" providerId="LiveId" clId="{8D18B9DF-1337-4A4A-9703-97788FDC220B}" dt="2024-10-29T11:34:10.026" v="1138" actId="20577"/>
      <pc:docMkLst>
        <pc:docMk/>
      </pc:docMkLst>
      <pc:sldChg chg="modSp mod ord">
        <pc:chgData name="Dowon SHUN" userId="89dd569074c3e6a0" providerId="LiveId" clId="{8D18B9DF-1337-4A4A-9703-97788FDC220B}" dt="2024-09-06T08:38:05.042" v="306" actId="27636"/>
        <pc:sldMkLst>
          <pc:docMk/>
          <pc:sldMk cId="0" sldId="260"/>
        </pc:sldMkLst>
        <pc:spChg chg="mod">
          <ac:chgData name="Dowon SHUN" userId="89dd569074c3e6a0" providerId="LiveId" clId="{8D18B9DF-1337-4A4A-9703-97788FDC220B}" dt="2024-09-06T08:38:01.836" v="304" actId="20577"/>
          <ac:spMkLst>
            <pc:docMk/>
            <pc:sldMk cId="0" sldId="260"/>
            <ac:spMk id="108" creationId="{00000000-0000-0000-0000-000000000000}"/>
          </ac:spMkLst>
        </pc:spChg>
        <pc:spChg chg="mod">
          <ac:chgData name="Dowon SHUN" userId="89dd569074c3e6a0" providerId="LiveId" clId="{8D18B9DF-1337-4A4A-9703-97788FDC220B}" dt="2024-09-06T08:38:05.042" v="306" actId="27636"/>
          <ac:spMkLst>
            <pc:docMk/>
            <pc:sldMk cId="0" sldId="260"/>
            <ac:spMk id="109" creationId="{00000000-0000-0000-0000-000000000000}"/>
          </ac:spMkLst>
        </pc:spChg>
      </pc:sldChg>
      <pc:sldChg chg="modSp mod">
        <pc:chgData name="Dowon SHUN" userId="89dd569074c3e6a0" providerId="LiveId" clId="{8D18B9DF-1337-4A4A-9703-97788FDC220B}" dt="2024-10-22T12:35:58.978" v="979" actId="20577"/>
        <pc:sldMkLst>
          <pc:docMk/>
          <pc:sldMk cId="0" sldId="263"/>
        </pc:sldMkLst>
        <pc:spChg chg="mod">
          <ac:chgData name="Dowon SHUN" userId="89dd569074c3e6a0" providerId="LiveId" clId="{8D18B9DF-1337-4A4A-9703-97788FDC220B}" dt="2024-10-22T12:35:58.978" v="979" actId="20577"/>
          <ac:spMkLst>
            <pc:docMk/>
            <pc:sldMk cId="0" sldId="263"/>
            <ac:spMk id="131" creationId="{00000000-0000-0000-0000-000000000000}"/>
          </ac:spMkLst>
        </pc:spChg>
      </pc:sldChg>
      <pc:sldChg chg="modSp mod">
        <pc:chgData name="Dowon SHUN" userId="89dd569074c3e6a0" providerId="LiveId" clId="{8D18B9DF-1337-4A4A-9703-97788FDC220B}" dt="2024-09-22T08:48:25.985" v="817" actId="20577"/>
        <pc:sldMkLst>
          <pc:docMk/>
          <pc:sldMk cId="0" sldId="267"/>
        </pc:sldMkLst>
        <pc:spChg chg="mod">
          <ac:chgData name="Dowon SHUN" userId="89dd569074c3e6a0" providerId="LiveId" clId="{8D18B9DF-1337-4A4A-9703-97788FDC220B}" dt="2024-09-22T08:48:25.985" v="817" actId="20577"/>
          <ac:spMkLst>
            <pc:docMk/>
            <pc:sldMk cId="0" sldId="267"/>
            <ac:spMk id="167" creationId="{00000000-0000-0000-0000-000000000000}"/>
          </ac:spMkLst>
        </pc:spChg>
        <pc:spChg chg="mod">
          <ac:chgData name="Dowon SHUN" userId="89dd569074c3e6a0" providerId="LiveId" clId="{8D18B9DF-1337-4A4A-9703-97788FDC220B}" dt="2024-09-22T08:48:21.930" v="798" actId="20577"/>
          <ac:spMkLst>
            <pc:docMk/>
            <pc:sldMk cId="0" sldId="267"/>
            <ac:spMk id="168" creationId="{00000000-0000-0000-0000-000000000000}"/>
          </ac:spMkLst>
        </pc:spChg>
      </pc:sldChg>
      <pc:sldChg chg="modSp mod">
        <pc:chgData name="Dowon SHUN" userId="89dd569074c3e6a0" providerId="LiveId" clId="{8D18B9DF-1337-4A4A-9703-97788FDC220B}" dt="2024-09-22T08:49:24.204" v="830" actId="20577"/>
        <pc:sldMkLst>
          <pc:docMk/>
          <pc:sldMk cId="0" sldId="268"/>
        </pc:sldMkLst>
        <pc:spChg chg="mod">
          <ac:chgData name="Dowon SHUN" userId="89dd569074c3e6a0" providerId="LiveId" clId="{8D18B9DF-1337-4A4A-9703-97788FDC220B}" dt="2024-09-22T08:49:24.204" v="830" actId="20577"/>
          <ac:spMkLst>
            <pc:docMk/>
            <pc:sldMk cId="0" sldId="268"/>
            <ac:spMk id="174" creationId="{00000000-0000-0000-0000-000000000000}"/>
          </ac:spMkLst>
        </pc:spChg>
      </pc:sldChg>
      <pc:sldChg chg="modSp mod">
        <pc:chgData name="Dowon SHUN" userId="89dd569074c3e6a0" providerId="LiveId" clId="{8D18B9DF-1337-4A4A-9703-97788FDC220B}" dt="2024-09-22T08:49:58.253" v="869" actId="20577"/>
        <pc:sldMkLst>
          <pc:docMk/>
          <pc:sldMk cId="0" sldId="270"/>
        </pc:sldMkLst>
        <pc:spChg chg="mod">
          <ac:chgData name="Dowon SHUN" userId="89dd569074c3e6a0" providerId="LiveId" clId="{8D18B9DF-1337-4A4A-9703-97788FDC220B}" dt="2024-09-22T08:49:58.253" v="869" actId="20577"/>
          <ac:spMkLst>
            <pc:docMk/>
            <pc:sldMk cId="0" sldId="270"/>
            <ac:spMk id="186" creationId="{00000000-0000-0000-0000-000000000000}"/>
          </ac:spMkLst>
        </pc:spChg>
      </pc:sldChg>
      <pc:sldChg chg="modSp mod">
        <pc:chgData name="Dowon SHUN" userId="89dd569074c3e6a0" providerId="LiveId" clId="{8D18B9DF-1337-4A4A-9703-97788FDC220B}" dt="2024-09-22T08:51:32.628" v="928" actId="20577"/>
        <pc:sldMkLst>
          <pc:docMk/>
          <pc:sldMk cId="0" sldId="271"/>
        </pc:sldMkLst>
        <pc:spChg chg="mod">
          <ac:chgData name="Dowon SHUN" userId="89dd569074c3e6a0" providerId="LiveId" clId="{8D18B9DF-1337-4A4A-9703-97788FDC220B}" dt="2024-09-22T08:51:32.628" v="928" actId="20577"/>
          <ac:spMkLst>
            <pc:docMk/>
            <pc:sldMk cId="0" sldId="271"/>
            <ac:spMk id="192" creationId="{00000000-0000-0000-0000-000000000000}"/>
          </ac:spMkLst>
        </pc:spChg>
      </pc:sldChg>
      <pc:sldChg chg="modSp mod">
        <pc:chgData name="Dowon SHUN" userId="89dd569074c3e6a0" providerId="LiveId" clId="{8D18B9DF-1337-4A4A-9703-97788FDC220B}" dt="2024-09-22T08:52:31.850" v="946"/>
        <pc:sldMkLst>
          <pc:docMk/>
          <pc:sldMk cId="0" sldId="274"/>
        </pc:sldMkLst>
        <pc:spChg chg="mod">
          <ac:chgData name="Dowon SHUN" userId="89dd569074c3e6a0" providerId="LiveId" clId="{8D18B9DF-1337-4A4A-9703-97788FDC220B}" dt="2024-09-22T08:52:31.850" v="946"/>
          <ac:spMkLst>
            <pc:docMk/>
            <pc:sldMk cId="0" sldId="274"/>
            <ac:spMk id="210" creationId="{00000000-0000-0000-0000-000000000000}"/>
          </ac:spMkLst>
        </pc:spChg>
      </pc:sldChg>
      <pc:sldChg chg="modSp mod ord">
        <pc:chgData name="Dowon SHUN" userId="89dd569074c3e6a0" providerId="LiveId" clId="{8D18B9DF-1337-4A4A-9703-97788FDC220B}" dt="2024-09-06T08:39:22.103" v="439" actId="2710"/>
        <pc:sldMkLst>
          <pc:docMk/>
          <pc:sldMk cId="1816718303" sldId="283"/>
        </pc:sldMkLst>
        <pc:spChg chg="mod">
          <ac:chgData name="Dowon SHUN" userId="89dd569074c3e6a0" providerId="LiveId" clId="{8D18B9DF-1337-4A4A-9703-97788FDC220B}" dt="2024-09-06T08:39:22.103" v="439" actId="2710"/>
          <ac:spMkLst>
            <pc:docMk/>
            <pc:sldMk cId="1816718303" sldId="283"/>
            <ac:spMk id="3" creationId="{00000000-0000-0000-0000-000000000000}"/>
          </ac:spMkLst>
        </pc:spChg>
      </pc:sldChg>
      <pc:sldChg chg="modSp mod ord">
        <pc:chgData name="Dowon SHUN" userId="89dd569074c3e6a0" providerId="LiveId" clId="{8D18B9DF-1337-4A4A-9703-97788FDC220B}" dt="2024-09-06T08:45:44.978" v="713" actId="20577"/>
        <pc:sldMkLst>
          <pc:docMk/>
          <pc:sldMk cId="514819686" sldId="284"/>
        </pc:sldMkLst>
        <pc:spChg chg="mod">
          <ac:chgData name="Dowon SHUN" userId="89dd569074c3e6a0" providerId="LiveId" clId="{8D18B9DF-1337-4A4A-9703-97788FDC220B}" dt="2024-09-06T08:45:44.978" v="713" actId="20577"/>
          <ac:spMkLst>
            <pc:docMk/>
            <pc:sldMk cId="514819686" sldId="284"/>
            <ac:spMk id="3" creationId="{00000000-0000-0000-0000-000000000000}"/>
          </ac:spMkLst>
        </pc:spChg>
      </pc:sldChg>
      <pc:sldChg chg="modSp mod">
        <pc:chgData name="Dowon SHUN" userId="89dd569074c3e6a0" providerId="LiveId" clId="{8D18B9DF-1337-4A4A-9703-97788FDC220B}" dt="2024-09-06T08:40:33.060" v="570" actId="20577"/>
        <pc:sldMkLst>
          <pc:docMk/>
          <pc:sldMk cId="2650959837" sldId="285"/>
        </pc:sldMkLst>
        <pc:spChg chg="mod">
          <ac:chgData name="Dowon SHUN" userId="89dd569074c3e6a0" providerId="LiveId" clId="{8D18B9DF-1337-4A4A-9703-97788FDC220B}" dt="2024-09-06T08:40:33.060" v="570" actId="20577"/>
          <ac:spMkLst>
            <pc:docMk/>
            <pc:sldMk cId="2650959837" sldId="285"/>
            <ac:spMk id="3" creationId="{00000000-0000-0000-0000-000000000000}"/>
          </ac:spMkLst>
        </pc:spChg>
      </pc:sldChg>
      <pc:sldChg chg="modSp new mod">
        <pc:chgData name="Dowon SHUN" userId="89dd569074c3e6a0" providerId="LiveId" clId="{8D18B9DF-1337-4A4A-9703-97788FDC220B}" dt="2024-09-06T08:38:19.343" v="309" actId="2710"/>
        <pc:sldMkLst>
          <pc:docMk/>
          <pc:sldMk cId="3775090833" sldId="286"/>
        </pc:sldMkLst>
        <pc:spChg chg="mod">
          <ac:chgData name="Dowon SHUN" userId="89dd569074c3e6a0" providerId="LiveId" clId="{8D18B9DF-1337-4A4A-9703-97788FDC220B}" dt="2024-09-06T08:34:11.971" v="32" actId="20577"/>
          <ac:spMkLst>
            <pc:docMk/>
            <pc:sldMk cId="3775090833" sldId="286"/>
            <ac:spMk id="2" creationId="{C8BA2C7A-CA6A-44F7-836D-1A969321FA66}"/>
          </ac:spMkLst>
        </pc:spChg>
        <pc:spChg chg="mod">
          <ac:chgData name="Dowon SHUN" userId="89dd569074c3e6a0" providerId="LiveId" clId="{8D18B9DF-1337-4A4A-9703-97788FDC220B}" dt="2024-09-06T08:38:19.343" v="309" actId="2710"/>
          <ac:spMkLst>
            <pc:docMk/>
            <pc:sldMk cId="3775090833" sldId="286"/>
            <ac:spMk id="3" creationId="{1B5C61E1-2F13-4216-AF28-27A5F68B1766}"/>
          </ac:spMkLst>
        </pc:spChg>
      </pc:sldChg>
      <pc:sldChg chg="modSp new mod">
        <pc:chgData name="Dowon SHUN" userId="89dd569074c3e6a0" providerId="LiveId" clId="{8D18B9DF-1337-4A4A-9703-97788FDC220B}" dt="2024-10-29T11:34:10.026" v="1138" actId="20577"/>
        <pc:sldMkLst>
          <pc:docMk/>
          <pc:sldMk cId="2473958230" sldId="287"/>
        </pc:sldMkLst>
        <pc:spChg chg="mod">
          <ac:chgData name="Dowon SHUN" userId="89dd569074c3e6a0" providerId="LiveId" clId="{8D18B9DF-1337-4A4A-9703-97788FDC220B}" dt="2024-10-29T11:33:10.267" v="996" actId="20577"/>
          <ac:spMkLst>
            <pc:docMk/>
            <pc:sldMk cId="2473958230" sldId="287"/>
            <ac:spMk id="2" creationId="{8E10803B-3107-4104-B289-A6580F583FB5}"/>
          </ac:spMkLst>
        </pc:spChg>
        <pc:spChg chg="mod">
          <ac:chgData name="Dowon SHUN" userId="89dd569074c3e6a0" providerId="LiveId" clId="{8D18B9DF-1337-4A4A-9703-97788FDC220B}" dt="2024-10-29T11:34:10.026" v="1138" actId="20577"/>
          <ac:spMkLst>
            <pc:docMk/>
            <pc:sldMk cId="2473958230" sldId="287"/>
            <ac:spMk id="3" creationId="{6310963A-4AAF-41B2-BFFB-651AC51549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2625" y="743900"/>
            <a:ext cx="4529875" cy="37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c8d926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5bc8d92614_0_0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ae11ddb6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5ae11ddb62_0_155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6c27d7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5a6c27d7a7_0_1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ae11ddb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5ae11ddb62_0_0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7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79450" y="4711375"/>
            <a:ext cx="5435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8NiEAVY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ide-5b-qG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P_ES7ntq1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D%BC%EB%B3%B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ko-KR"/>
              <a:t>검도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바닷모래</a:t>
            </a:r>
            <a:endParaRPr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dowonshun@naver.com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A2C7A-CA6A-44F7-836D-1A969321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Timimg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C61E1-2F13-4216-AF28-27A5F68B1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겨루는 상대와는 점점 호흡이 </a:t>
            </a:r>
            <a:r>
              <a:rPr lang="en-US" altLang="ko-KR" dirty="0"/>
              <a:t>synchronize </a:t>
            </a:r>
            <a:r>
              <a:rPr lang="ko-KR" altLang="en-US" dirty="0"/>
              <a:t>된다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상대의 호흡 끝에서 공격한다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ko-KR" sz="2800" dirty="0"/>
              <a:t>상대방의 호흡을 읽는다 상대가 숨을 </a:t>
            </a:r>
            <a:r>
              <a:rPr lang="ko-KR" altLang="en-US" sz="2800" dirty="0"/>
              <a:t>대 쉬다가 </a:t>
            </a:r>
            <a:r>
              <a:rPr lang="ko-KR" altLang="ko-KR" sz="2800" dirty="0"/>
              <a:t>들이</a:t>
            </a:r>
            <a:r>
              <a:rPr lang="ko-KR" altLang="en-US" sz="2800" dirty="0"/>
              <a:t>쉼</a:t>
            </a:r>
            <a:r>
              <a:rPr lang="ko-KR" altLang="ko-KR" sz="2800" dirty="0"/>
              <a:t>(吸氣)</a:t>
            </a:r>
            <a:r>
              <a:rPr lang="ko-KR" altLang="en-US" sz="2800" dirty="0" err="1"/>
              <a:t>으로</a:t>
            </a:r>
            <a:r>
              <a:rPr lang="ko-KR" altLang="en-US" sz="2800" dirty="0"/>
              <a:t> 바뀌는</a:t>
            </a:r>
            <a:r>
              <a:rPr lang="ko-KR" altLang="ko-KR" sz="2800" dirty="0"/>
              <a:t> </a:t>
            </a:r>
            <a:r>
              <a:rPr lang="ko-KR" altLang="en-US" sz="2800" dirty="0"/>
              <a:t>그 </a:t>
            </a:r>
            <a:r>
              <a:rPr lang="ko-KR" altLang="ko-KR" sz="2800" dirty="0"/>
              <a:t>때 또는 상대가 기합을 지를 때 </a:t>
            </a:r>
            <a:r>
              <a:rPr lang="ko-KR" altLang="en-US" sz="2800" dirty="0"/>
              <a:t>기합의 끝에 </a:t>
            </a:r>
            <a:r>
              <a:rPr lang="ko-KR" altLang="ko-KR" sz="2800" dirty="0"/>
              <a:t>공격한다.  따라서 일족 일도의 거리에서는 기합을 지르지 않는다.</a:t>
            </a:r>
            <a:endParaRPr lang="en-US" altLang="ko-KR" sz="2800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09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altLang="ko-KR" dirty="0"/>
              <a:t>Timing</a:t>
            </a:r>
            <a:r>
              <a:rPr lang="ko-KR" altLang="en-US" dirty="0"/>
              <a:t>은 </a:t>
            </a:r>
            <a:r>
              <a:rPr lang="ko-KR" dirty="0"/>
              <a:t>呼吸</a:t>
            </a:r>
            <a:r>
              <a:rPr lang="ko-KR" altLang="en-US" dirty="0"/>
              <a:t>으로 잡는다</a:t>
            </a:r>
            <a:endParaRPr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628650" y="998621"/>
            <a:ext cx="7886700" cy="557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 dirty="0"/>
              <a:t>칼을 들고 기다리는 상태에서 </a:t>
            </a:r>
            <a:r>
              <a:rPr lang="ko-KR" sz="2590" dirty="0" err="1"/>
              <a:t>흉식</a:t>
            </a:r>
            <a:r>
              <a:rPr lang="ko-KR" sz="2590" dirty="0"/>
              <a:t> 호흡은 하기 어렵다.</a:t>
            </a:r>
            <a:endParaRPr dirty="0"/>
          </a:p>
          <a:p>
            <a:pPr marL="685800" lvl="1" indent="-22860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ko-KR" sz="2220" dirty="0"/>
              <a:t>팔을 들면 갈비뼈에 </a:t>
            </a:r>
            <a:r>
              <a:rPr lang="ko-KR" altLang="en-US" sz="2220" dirty="0"/>
              <a:t>의해 가슴이 눌려져서 </a:t>
            </a:r>
            <a:r>
              <a:rPr lang="ko-KR" sz="2220" dirty="0"/>
              <a:t>가슴 </a:t>
            </a:r>
            <a:r>
              <a:rPr lang="ko-KR" sz="2220" dirty="0" err="1"/>
              <a:t>확장식</a:t>
            </a:r>
            <a:r>
              <a:rPr lang="ko-KR" sz="2220" dirty="0"/>
              <a:t>(</a:t>
            </a:r>
            <a:r>
              <a:rPr lang="ko-KR" sz="2220" dirty="0" err="1"/>
              <a:t>흉식</a:t>
            </a:r>
            <a:r>
              <a:rPr lang="ko-KR" sz="2220" dirty="0"/>
              <a:t>) 호흡이 힘들어진다.</a:t>
            </a:r>
            <a:endParaRPr dirty="0"/>
          </a:p>
          <a:p>
            <a:pPr marL="685800" lvl="1" indent="-22860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ko-KR" sz="2220" dirty="0"/>
              <a:t>배를 내밀며 </a:t>
            </a:r>
            <a:r>
              <a:rPr lang="ko-KR" sz="2220" dirty="0" err="1"/>
              <a:t>횡경막을</a:t>
            </a:r>
            <a:r>
              <a:rPr lang="ko-KR" sz="2220" dirty="0"/>
              <a:t> 늘여 숨을 들이쉬고 배를 당겨 숨을 내쉬는 복식호흡을 해야 한다.</a:t>
            </a:r>
            <a:endParaRPr dirty="0"/>
          </a:p>
          <a:p>
            <a:pPr marL="228600" lvl="0" indent="-2286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 dirty="0"/>
              <a:t>지친 상태에서는 복식 호흡으로 5초 정도 길게 들이쉬고 5초 정도 길게 내쉬면 빨리 회복된다.</a:t>
            </a:r>
            <a:endParaRPr dirty="0"/>
          </a:p>
          <a:p>
            <a:pPr marL="228600" lvl="0" indent="-2286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altLang="en-US" sz="2590" dirty="0"/>
              <a:t>내 리듬은 유지하되 상대의 리듬은 교란한다는 기분으로 변칙적인 움직임과 공격을 해서</a:t>
            </a:r>
            <a:r>
              <a:rPr lang="en-US" altLang="ko-KR" sz="2590" dirty="0"/>
              <a:t> </a:t>
            </a:r>
            <a:r>
              <a:rPr lang="ko-KR" altLang="en-US" sz="2590" dirty="0"/>
              <a:t>상대를 빨리 지치게 만든다</a:t>
            </a:r>
            <a:r>
              <a:rPr lang="en-US" altLang="ko-KR" sz="2590" dirty="0"/>
              <a:t>.</a:t>
            </a:r>
            <a:endParaRPr sz="2590" dirty="0"/>
          </a:p>
          <a:p>
            <a:pPr marL="228600" lvl="0" indent="-64135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박자 쪼개기 </a:t>
            </a:r>
            <a:r>
              <a:rPr lang="en-US" altLang="ko-KR" dirty="0"/>
              <a:t>(breaking</a:t>
            </a:r>
            <a:r>
              <a:rPr lang="ko-KR" altLang="en-US" dirty="0"/>
              <a:t> </a:t>
            </a:r>
            <a:r>
              <a:rPr lang="en-US" altLang="ko-KR" dirty="0"/>
              <a:t>the beat)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상대의 리듬을 교란한다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공격을 반 박자 앞서 하던가 또는 뒤를 따라간다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상대가 숨을 들여 쉬는 순간이 기회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상대를 놀라게 하면 상대의 호흡이 들숨으로 바뀐다</a:t>
            </a:r>
            <a:r>
              <a:rPr lang="en-US" altLang="ko-KR" dirty="0"/>
              <a:t>.  </a:t>
            </a:r>
            <a:r>
              <a:rPr lang="ko-KR" altLang="en-US" dirty="0"/>
              <a:t>이 순간이 기회</a:t>
            </a:r>
          </a:p>
        </p:txBody>
      </p:sp>
    </p:spTree>
    <p:extLst>
      <p:ext uri="{BB962C8B-B14F-4D97-AF65-F5344CB8AC3E}">
        <p14:creationId xmlns:p14="http://schemas.microsoft.com/office/powerpoint/2010/main" val="181671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dirty="0"/>
              <a:t>격자</a:t>
            </a:r>
            <a:endParaRPr dirty="0"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dirty="0"/>
              <a:t>격자의 칼은 포물선을 그려서는 안되며 직선을 추구하여야 한다.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dirty="0"/>
              <a:t>항상 중단을 지향한다. 보이지 않는 곳으로부터 나오는 칼은 막기가 어렵다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020634" y="5613075"/>
            <a:ext cx="7292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dirty="0">
                <a:solidFill>
                  <a:srgbClr val="0070C0"/>
                </a:solidFill>
              </a:rPr>
              <a:t>https://www.youtube.com/watch?v=cVKWsMcKwEU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체력 싸움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하체가 가장 중요하다</a:t>
            </a:r>
            <a:r>
              <a:rPr lang="en-US" altLang="ko-KR" dirty="0"/>
              <a:t>. </a:t>
            </a:r>
            <a:r>
              <a:rPr lang="ko-KR" altLang="en-US" dirty="0"/>
              <a:t>검도는 발이다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관절과 발목이 다치지 않도록 밴드 등으로 보호한다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빠른 머리 </a:t>
            </a:r>
            <a:r>
              <a:rPr lang="en-US" altLang="ko-KR" dirty="0"/>
              <a:t>1000</a:t>
            </a:r>
            <a:r>
              <a:rPr lang="ko-KR" altLang="en-US" dirty="0"/>
              <a:t>개가 기본</a:t>
            </a:r>
          </a:p>
        </p:txBody>
      </p:sp>
    </p:spTree>
    <p:extLst>
      <p:ext uri="{BB962C8B-B14F-4D97-AF65-F5344CB8AC3E}">
        <p14:creationId xmlns:p14="http://schemas.microsoft.com/office/powerpoint/2010/main" val="265095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머리치기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59810" y="1325563"/>
            <a:ext cx="8781600" cy="500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1800" dirty="0"/>
              <a:t>치기 직전에 왼발을 당기지 않는다.</a:t>
            </a:r>
            <a:r>
              <a:rPr lang="ko-KR" sz="2000" dirty="0"/>
              <a:t> </a:t>
            </a:r>
            <a:r>
              <a:rPr lang="ko-KR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https://www.youtube.com/watch?v=wF8NiEAVYUs</a:t>
            </a:r>
            <a:endParaRPr sz="18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sz="1800" dirty="0" err="1"/>
              <a:t>스쳐올려</a:t>
            </a:r>
            <a:r>
              <a:rPr lang="ko-KR" sz="1800" dirty="0"/>
              <a:t> </a:t>
            </a:r>
            <a:r>
              <a:rPr lang="ko-KR" sz="1800" dirty="0" err="1"/>
              <a:t>머리치기</a:t>
            </a:r>
            <a:r>
              <a:rPr lang="ko-KR" sz="1800" dirty="0"/>
              <a:t>(すり落とし)는 치는 상대의 칼에 내 칼을 붙이듯이 받는다. </a:t>
            </a:r>
            <a:endParaRPr sz="24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400" dirty="0"/>
              <a:t>드는 동작에서 강한 왼손 스냅으로 상대 칼</a:t>
            </a:r>
            <a:r>
              <a:rPr lang="en-US" altLang="ko-KR" sz="1400" dirty="0"/>
              <a:t> </a:t>
            </a:r>
            <a:r>
              <a:rPr lang="ko-KR" altLang="en-US" sz="1400" b="1" dirty="0"/>
              <a:t>바깥 쪽</a:t>
            </a:r>
            <a:r>
              <a:rPr lang="ko-KR" sz="1400" dirty="0"/>
              <a:t>을 스치되 상대 칼을 튕기지 않는다</a:t>
            </a:r>
            <a:endParaRPr sz="14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400" dirty="0"/>
              <a:t>내</a:t>
            </a:r>
            <a:r>
              <a:rPr lang="en-US" altLang="ko-KR" sz="1400" dirty="0"/>
              <a:t> </a:t>
            </a:r>
            <a:r>
              <a:rPr lang="ko-KR" sz="1400" dirty="0"/>
              <a:t>칼의 중간을 상대 칼의 선혁 아래에  찔러 넣듯이 댄다</a:t>
            </a:r>
            <a:endParaRPr sz="14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ko-KR" sz="1400" dirty="0"/>
              <a:t>상대보다 늦게 나간다.</a:t>
            </a:r>
            <a:endParaRPr sz="1400" dirty="0"/>
          </a:p>
          <a:p>
            <a:pPr marL="228600" lvl="0" indent="-228600">
              <a:lnSpc>
                <a:spcPct val="170000"/>
              </a:lnSpc>
              <a:buSzPts val="2000"/>
            </a:pPr>
            <a:r>
              <a:rPr lang="ko-KR" sz="1800" dirty="0"/>
              <a:t>빗겨 </a:t>
            </a:r>
            <a:r>
              <a:rPr lang="ko-KR" sz="1800" dirty="0" err="1"/>
              <a:t>머리치기</a:t>
            </a:r>
            <a:r>
              <a:rPr lang="ko-KR" sz="1800" dirty="0"/>
              <a:t>(切リ落とし)는 상대</a:t>
            </a:r>
            <a:r>
              <a:rPr lang="en-US" altLang="ko-KR" sz="1800" dirty="0"/>
              <a:t> </a:t>
            </a:r>
            <a:r>
              <a:rPr lang="ko-KR" sz="1800" dirty="0" err="1"/>
              <a:t>칼전</a:t>
            </a:r>
            <a:r>
              <a:rPr lang="ko-KR" altLang="en-US" sz="1800" dirty="0" err="1"/>
              <a:t>의</a:t>
            </a:r>
            <a:r>
              <a:rPr lang="ko-KR" altLang="en-US" sz="1800" dirty="0"/>
              <a:t> </a:t>
            </a:r>
            <a:r>
              <a:rPr lang="ko-KR" altLang="en-US" sz="1800" b="1" dirty="0"/>
              <a:t>바깥 쪽</a:t>
            </a:r>
            <a:r>
              <a:rPr lang="ko-KR" sz="1800" dirty="0"/>
              <a:t>을 깍듯이 빗어내며 머리를 친다. </a:t>
            </a:r>
            <a:r>
              <a:rPr lang="en-US" altLang="ko-KR" sz="1800" dirty="0"/>
              <a:t> </a:t>
            </a:r>
            <a:r>
              <a:rPr lang="ko-KR" altLang="en-US" sz="1800" dirty="0"/>
              <a:t>나의 칼이 </a:t>
            </a:r>
            <a:r>
              <a:rPr lang="ko-KR" sz="1800" dirty="0"/>
              <a:t>드는 동작이 아닌 치는 동작에서 상대의 칼을 </a:t>
            </a:r>
            <a:r>
              <a:rPr lang="ko-KR" altLang="en-US" sz="1800" dirty="0"/>
              <a:t>빗어</a:t>
            </a:r>
            <a:r>
              <a:rPr lang="ko-KR" sz="1800" dirty="0"/>
              <a:t> 낸다</a:t>
            </a:r>
            <a:r>
              <a:rPr lang="en-US" altLang="ko-KR" sz="1800" dirty="0"/>
              <a:t>.  </a:t>
            </a:r>
            <a:r>
              <a:rPr lang="ko-KR" altLang="en-US" sz="1800" dirty="0"/>
              <a:t>상대의 안쪽을 빗으면 칼이 상대의 머리를 빗나간다</a:t>
            </a:r>
            <a:r>
              <a:rPr lang="en-US" altLang="ko-KR" sz="1800" dirty="0"/>
              <a:t>.</a:t>
            </a:r>
            <a:endParaRPr sz="1800" dirty="0"/>
          </a:p>
          <a:p>
            <a:pPr marL="685800" lvl="1" indent="-23495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ko-KR" sz="1800" dirty="0"/>
              <a:t>상대와 같이 나간다.</a:t>
            </a:r>
            <a:endParaRPr sz="1800" dirty="0"/>
          </a:p>
          <a:p>
            <a:pPr marL="45720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c8d92614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dirty="0"/>
              <a:t>손목치기</a:t>
            </a:r>
            <a:r>
              <a:rPr lang="ko-KR" altLang="en-US" dirty="0"/>
              <a:t>는 스냅이다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68" name="Google Shape;168;g5bc8d92614_0_0"/>
          <p:cNvSpPr txBox="1">
            <a:spLocks noGrp="1"/>
          </p:cNvSpPr>
          <p:nvPr>
            <p:ph type="body" idx="1"/>
          </p:nvPr>
        </p:nvSpPr>
        <p:spPr>
          <a:xfrm>
            <a:off x="320842" y="1158998"/>
            <a:ext cx="8294797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2400" dirty="0" err="1"/>
              <a:t>윗</a:t>
            </a:r>
            <a:r>
              <a:rPr lang="ko-KR" sz="2400" dirty="0"/>
              <a:t> 손목치기는  바로 나가면서 칼을 </a:t>
            </a:r>
            <a:r>
              <a:rPr lang="ko-KR" altLang="en-US" sz="2400" dirty="0"/>
              <a:t>약간 </a:t>
            </a:r>
            <a:r>
              <a:rPr lang="ko-KR" sz="2400" dirty="0"/>
              <a:t>위로 빼서 상대의 손목을 친다.</a:t>
            </a:r>
            <a:r>
              <a:rPr lang="en-US" altLang="ko-KR" sz="2400" dirty="0"/>
              <a:t>  </a:t>
            </a:r>
            <a:r>
              <a:rPr lang="ko-KR" altLang="en-US" sz="2400" dirty="0"/>
              <a:t>발을 구르고 스냅으로 친다</a:t>
            </a:r>
            <a:r>
              <a:rPr lang="en-US" altLang="ko-KR" sz="2400" dirty="0"/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altLang="en-US" sz="2400" dirty="0"/>
              <a:t>손목 누르기는 상대가 머리를 치기 위해 들리는 오른 손목에 칼을 찔러 넣는다</a:t>
            </a:r>
            <a:r>
              <a:rPr lang="en-US" altLang="ko-KR" sz="2400" dirty="0"/>
              <a:t>.</a:t>
            </a:r>
            <a:endParaRPr sz="24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2400" dirty="0"/>
              <a:t> </a:t>
            </a:r>
            <a:r>
              <a:rPr lang="ko-KR" sz="2400" b="1" dirty="0"/>
              <a:t>아래 </a:t>
            </a:r>
            <a:r>
              <a:rPr lang="ko-KR" sz="2400" b="1" dirty="0" err="1"/>
              <a:t>손목치기는</a:t>
            </a:r>
            <a:r>
              <a:rPr lang="ko-KR" sz="2400" b="1" dirty="0"/>
              <a:t> 갑자기 무릎을 굽혀 자세를 낮추어 칼을 아래로 뺀 다음 상대가 놀라서 공격해 올 때를 맞추어 발을 굴러 칼에 스냅을 주고 상대 손목을 </a:t>
            </a:r>
            <a:r>
              <a:rPr lang="ko-KR" altLang="en-US" sz="2400" b="1" dirty="0"/>
              <a:t>칼을 </a:t>
            </a:r>
            <a:r>
              <a:rPr lang="ko-KR" sz="2400" b="1" dirty="0"/>
              <a:t>찍</a:t>
            </a:r>
            <a:r>
              <a:rPr lang="ko-KR" altLang="en-US" sz="2400" b="1" dirty="0"/>
              <a:t>듯이 친</a:t>
            </a:r>
            <a:r>
              <a:rPr lang="ko-KR" sz="2400" b="1" dirty="0"/>
              <a:t>다.</a:t>
            </a:r>
            <a:endParaRPr sz="24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2400" dirty="0"/>
              <a:t>손목 </a:t>
            </a:r>
            <a:r>
              <a:rPr lang="ko-KR" sz="2400" dirty="0" err="1"/>
              <a:t>받아치기는</a:t>
            </a:r>
            <a:r>
              <a:rPr lang="ko-KR" sz="2400" dirty="0"/>
              <a:t> </a:t>
            </a:r>
            <a:r>
              <a:rPr lang="ko-KR" sz="2400" dirty="0" err="1"/>
              <a:t>내칼의</a:t>
            </a:r>
            <a:r>
              <a:rPr lang="ko-KR" sz="2400" dirty="0"/>
              <a:t> </a:t>
            </a:r>
            <a:r>
              <a:rPr lang="ko-KR" sz="2400" dirty="0" err="1"/>
              <a:t>코등이</a:t>
            </a:r>
            <a:r>
              <a:rPr lang="ko-KR" sz="2400" dirty="0"/>
              <a:t> 근처로 </a:t>
            </a:r>
            <a:r>
              <a:rPr lang="ko-KR" sz="2400" dirty="0" err="1"/>
              <a:t>상대칼의</a:t>
            </a:r>
            <a:r>
              <a:rPr lang="ko-KR" sz="2400" dirty="0"/>
              <a:t>  밑에서부터 상대 칼을 중간을 스쳐 올리면서 상대 칼의 누르는 힘을 </a:t>
            </a:r>
            <a:r>
              <a:rPr lang="ko-KR" altLang="en-US" sz="2400" dirty="0"/>
              <a:t>빗기면서</a:t>
            </a:r>
            <a:r>
              <a:rPr lang="ko-KR" sz="2400" dirty="0"/>
              <a:t> </a:t>
            </a:r>
            <a:r>
              <a:rPr lang="ko-KR" sz="2400" dirty="0" err="1"/>
              <a:t>따당</a:t>
            </a:r>
            <a:r>
              <a:rPr lang="ko-KR" sz="2400" dirty="0"/>
              <a:t> 하고 손목을 친다.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https://www.youtube.com/watch?v=-ide-5b-qGI</a:t>
            </a:r>
            <a:endParaRPr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ko-KR" dirty="0" err="1"/>
              <a:t>Fundamental</a:t>
            </a:r>
            <a:r>
              <a:rPr lang="ko-KR" dirty="0"/>
              <a:t> </a:t>
            </a:r>
            <a:r>
              <a:rPr lang="ko-KR" dirty="0" err="1"/>
              <a:t>takes</a:t>
            </a:r>
            <a:r>
              <a:rPr lang="ko-KR" dirty="0"/>
              <a:t> </a:t>
            </a:r>
            <a:r>
              <a:rPr lang="ko-KR" dirty="0" err="1"/>
              <a:t>all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326189" y="703462"/>
            <a:ext cx="8491621" cy="571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dirty="0" err="1"/>
              <a:t>Distance</a:t>
            </a:r>
            <a:r>
              <a:rPr lang="en-US" altLang="ko-KR" dirty="0"/>
              <a:t> </a:t>
            </a:r>
            <a:r>
              <a:rPr lang="en-US" altLang="ko-KR" sz="2400" b="1" i="1" dirty="0"/>
              <a:t>&amp; </a:t>
            </a:r>
            <a:r>
              <a:rPr lang="en-US" altLang="ko-KR" dirty="0"/>
              <a:t>Timing</a:t>
            </a:r>
            <a:r>
              <a:rPr lang="en-US" altLang="ko-KR" sz="2400" dirty="0"/>
              <a:t>(</a:t>
            </a:r>
            <a:r>
              <a:rPr lang="ko-KR" altLang="ko-KR" sz="2400" b="1" i="1" dirty="0"/>
              <a:t>間</a:t>
            </a:r>
            <a:r>
              <a:rPr lang="ko-KR" altLang="en-US" sz="2400" b="1" i="1" dirty="0"/>
              <a:t>合</a:t>
            </a:r>
            <a:r>
              <a:rPr lang="en-US" altLang="ko-KR" sz="2400" dirty="0"/>
              <a:t>)</a:t>
            </a:r>
            <a:endParaRPr sz="24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00" dirty="0"/>
              <a:t>1 足 1刀의 거리 - 보폭은 일정하게 체중을 양 발 사이에 유지</a:t>
            </a:r>
            <a:r>
              <a:rPr lang="ko-KR" altLang="en-US" sz="1600" dirty="0"/>
              <a:t>가 기본</a:t>
            </a:r>
            <a:endParaRPr sz="16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00" dirty="0" err="1"/>
              <a:t>Distance는</a:t>
            </a:r>
            <a:r>
              <a:rPr lang="ko-KR" sz="1600" dirty="0"/>
              <a:t> 곧 </a:t>
            </a:r>
            <a:r>
              <a:rPr lang="ko-KR" sz="1600" dirty="0" err="1"/>
              <a:t>step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밟는 것이다</a:t>
            </a:r>
            <a:r>
              <a:rPr lang="en-US" altLang="ko-KR" sz="1600" dirty="0"/>
              <a:t>.</a:t>
            </a:r>
            <a:r>
              <a:rPr lang="ko-KR" sz="1600" dirty="0"/>
              <a:t> 가만히 있지 않고 끊임없이 움직여 상대</a:t>
            </a:r>
            <a:r>
              <a:rPr lang="ko-KR" altLang="en-US" sz="1600" dirty="0"/>
              <a:t>를 교란</a:t>
            </a:r>
            <a:r>
              <a:rPr lang="ko-KR" sz="1600" dirty="0"/>
              <a:t>하고</a:t>
            </a:r>
            <a:r>
              <a:rPr lang="ko-KR" altLang="en-US" sz="1600" dirty="0"/>
              <a:t>는 갑자기</a:t>
            </a:r>
            <a:r>
              <a:rPr lang="ko-KR" sz="1600" dirty="0"/>
              <a:t> 상대의 사각으로 들어간다.</a:t>
            </a:r>
            <a:endParaRPr sz="16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sz="1600" dirty="0"/>
              <a:t>近</a:t>
            </a:r>
            <a:r>
              <a:rPr lang="ko-KR" sz="1600" dirty="0"/>
              <a:t>間 先의 先, </a:t>
            </a:r>
            <a:r>
              <a:rPr lang="ko-KR" altLang="en-US" sz="1600" dirty="0"/>
              <a:t>一足一刀에서는 </a:t>
            </a:r>
            <a:r>
              <a:rPr lang="ko-KR" sz="1600" dirty="0"/>
              <a:t>對等한 先, </a:t>
            </a:r>
            <a:r>
              <a:rPr lang="ko-KR" altLang="en-US" sz="1600" dirty="0"/>
              <a:t>遠</a:t>
            </a:r>
            <a:r>
              <a:rPr lang="ko-KR" altLang="ko-KR" sz="1600" dirty="0"/>
              <a:t>間</a:t>
            </a:r>
            <a:r>
              <a:rPr lang="ko-KR" altLang="en-US" sz="1600" dirty="0"/>
              <a:t>에서는 </a:t>
            </a:r>
            <a:r>
              <a:rPr lang="ko-KR" sz="1600" dirty="0"/>
              <a:t>後의 先을</a:t>
            </a:r>
            <a:r>
              <a:rPr lang="en-US" altLang="ko-KR" sz="1600" dirty="0"/>
              <a:t> </a:t>
            </a:r>
            <a:r>
              <a:rPr lang="ko-KR" altLang="en-US" sz="1600" dirty="0"/>
              <a:t>노린다</a:t>
            </a:r>
            <a:r>
              <a:rPr lang="ko-KR" sz="1600" dirty="0"/>
              <a:t> </a:t>
            </a:r>
            <a:endParaRPr sz="16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00" dirty="0"/>
              <a:t>상대가 숨을 들이쉴(吸氣) 때가 찬스</a:t>
            </a:r>
            <a:endParaRPr sz="16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00" dirty="0"/>
              <a:t>상대가 앞으로 걸어 나오는 순간 나는 치고 나간다.</a:t>
            </a:r>
            <a:endParaRPr sz="16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sz="1600" dirty="0"/>
              <a:t>시합은</a:t>
            </a:r>
            <a:r>
              <a:rPr lang="ko-KR" sz="1600" dirty="0"/>
              <a:t> 상대와 </a:t>
            </a:r>
            <a:r>
              <a:rPr lang="ko-KR" altLang="en-US" sz="1600" dirty="0"/>
              <a:t>춤을 추듯이 </a:t>
            </a:r>
            <a:r>
              <a:rPr lang="ko-KR" sz="1600" dirty="0"/>
              <a:t>박자를 맞추</a:t>
            </a:r>
            <a:r>
              <a:rPr lang="ko-KR" altLang="en-US" sz="1600" dirty="0"/>
              <a:t>어 가</a:t>
            </a:r>
            <a:r>
              <a:rPr lang="ko-KR" sz="1600" dirty="0"/>
              <a:t>는 것이다.</a:t>
            </a:r>
            <a:endParaRPr sz="16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 dirty="0" err="1"/>
              <a:t>Movement</a:t>
            </a:r>
            <a:r>
              <a:rPr lang="ko-KR" sz="1600" dirty="0"/>
              <a:t> </a:t>
            </a:r>
            <a:endParaRPr sz="16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00" dirty="0"/>
              <a:t>검도는 자세가 아닌 동작 氣劍體 一致를 항상 명심할 것</a:t>
            </a:r>
            <a:endParaRPr sz="16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00" b="1" dirty="0"/>
              <a:t>存心은 즉시 처음의 자세로 돌아와 상대의 반응에 대비하는 것</a:t>
            </a:r>
            <a:endParaRPr sz="1600" b="1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 sz="1600" b="1" dirty="0"/>
              <a:t>움직임은 머리가 아닌 몸이 저절로 판단하고 반응하는  것 - </a:t>
            </a:r>
            <a:r>
              <a:rPr lang="ko-KR" sz="1600" b="1" dirty="0">
                <a:solidFill>
                  <a:srgbClr val="FF0000"/>
                </a:solidFill>
              </a:rPr>
              <a:t>오륜서 ‘無念無想의 </a:t>
            </a:r>
            <a:r>
              <a:rPr lang="ko-KR" sz="1600" b="1" dirty="0" err="1">
                <a:solidFill>
                  <a:srgbClr val="FF0000"/>
                </a:solidFill>
              </a:rPr>
              <a:t>격술</a:t>
            </a:r>
            <a:r>
              <a:rPr lang="ko-KR" sz="1600" b="1" dirty="0">
                <a:solidFill>
                  <a:srgbClr val="FF0000"/>
                </a:solidFill>
              </a:rPr>
              <a:t>’</a:t>
            </a:r>
            <a:endParaRPr sz="1600" b="1" dirty="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00" b="1" dirty="0"/>
              <a:t>칼에 감정을 싣지 말고 침착할 것 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Similarity to Modern Boxing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553786" y="1325563"/>
            <a:ext cx="8183813" cy="466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/>
              <a:t>Keep</a:t>
            </a:r>
            <a:r>
              <a:rPr lang="ko-KR" dirty="0"/>
              <a:t> </a:t>
            </a:r>
            <a:r>
              <a:rPr lang="ko-KR" dirty="0" err="1"/>
              <a:t>your</a:t>
            </a:r>
            <a:r>
              <a:rPr lang="ko-KR" dirty="0"/>
              <a:t> </a:t>
            </a:r>
            <a:r>
              <a:rPr lang="ko-KR" dirty="0" err="1"/>
              <a:t>eyes</a:t>
            </a:r>
            <a:r>
              <a:rPr lang="ko-KR" dirty="0"/>
              <a:t> </a:t>
            </a:r>
            <a:r>
              <a:rPr lang="ko-KR" dirty="0" err="1"/>
              <a:t>on</a:t>
            </a:r>
            <a:r>
              <a:rPr lang="ko-KR" dirty="0"/>
              <a:t> </a:t>
            </a:r>
            <a:r>
              <a:rPr lang="ko-KR" dirty="0" err="1"/>
              <a:t>the</a:t>
            </a:r>
            <a:r>
              <a:rPr lang="ko-KR" dirty="0"/>
              <a:t> </a:t>
            </a:r>
            <a:r>
              <a:rPr lang="ko-KR" dirty="0" err="1"/>
              <a:t>upper</a:t>
            </a:r>
            <a:r>
              <a:rPr lang="ko-KR" dirty="0"/>
              <a:t> </a:t>
            </a:r>
            <a:r>
              <a:rPr lang="ko-KR" dirty="0" err="1"/>
              <a:t>chest</a:t>
            </a:r>
            <a:r>
              <a:rPr lang="ko-KR" dirty="0"/>
              <a:t> of </a:t>
            </a:r>
            <a:r>
              <a:rPr lang="ko-KR" dirty="0" err="1"/>
              <a:t>your</a:t>
            </a:r>
            <a:r>
              <a:rPr lang="ko-KR" dirty="0"/>
              <a:t> </a:t>
            </a:r>
            <a:r>
              <a:rPr lang="ko-KR" dirty="0" err="1"/>
              <a:t>opponent</a:t>
            </a:r>
            <a:r>
              <a:rPr lang="ko-KR" dirty="0"/>
              <a:t> and </a:t>
            </a:r>
            <a:r>
              <a:rPr lang="ko-KR" dirty="0" err="1"/>
              <a:t>use</a:t>
            </a:r>
            <a:r>
              <a:rPr lang="ko-KR" dirty="0"/>
              <a:t> </a:t>
            </a:r>
            <a:r>
              <a:rPr lang="ko-KR" dirty="0" err="1"/>
              <a:t>your</a:t>
            </a:r>
            <a:r>
              <a:rPr lang="ko-KR" dirty="0"/>
              <a:t> </a:t>
            </a:r>
            <a:r>
              <a:rPr lang="ko-KR" dirty="0" err="1"/>
              <a:t>peripheral</a:t>
            </a:r>
            <a:r>
              <a:rPr lang="ko-KR" dirty="0"/>
              <a:t> </a:t>
            </a:r>
            <a:r>
              <a:rPr lang="ko-KR" dirty="0" err="1"/>
              <a:t>vision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see</a:t>
            </a:r>
            <a:r>
              <a:rPr lang="ko-KR" dirty="0"/>
              <a:t> </a:t>
            </a:r>
            <a:r>
              <a:rPr lang="ko-KR" dirty="0" err="1"/>
              <a:t>all</a:t>
            </a:r>
            <a:r>
              <a:rPr lang="ko-KR" dirty="0"/>
              <a:t> of </a:t>
            </a:r>
            <a:r>
              <a:rPr lang="ko-KR" dirty="0" err="1"/>
              <a:t>the</a:t>
            </a:r>
            <a:r>
              <a:rPr lang="ko-KR" dirty="0"/>
              <a:t> </a:t>
            </a:r>
            <a:r>
              <a:rPr lang="ko-KR" dirty="0" err="1"/>
              <a:t>punches</a:t>
            </a:r>
            <a:r>
              <a:rPr lang="ko-KR" dirty="0"/>
              <a:t> </a:t>
            </a:r>
            <a:r>
              <a:rPr lang="ko-KR" dirty="0" err="1"/>
              <a:t>clearly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see</a:t>
            </a:r>
            <a:r>
              <a:rPr lang="ko-KR" dirty="0"/>
              <a:t> </a:t>
            </a:r>
            <a:r>
              <a:rPr lang="ko-KR" dirty="0" err="1"/>
              <a:t>opponent’s</a:t>
            </a:r>
            <a:r>
              <a:rPr lang="ko-KR" dirty="0"/>
              <a:t> </a:t>
            </a:r>
            <a:r>
              <a:rPr lang="ko-KR" dirty="0" err="1"/>
              <a:t>eyes</a:t>
            </a:r>
            <a:r>
              <a:rPr lang="ko-KR" dirty="0"/>
              <a:t> </a:t>
            </a:r>
            <a:r>
              <a:rPr lang="ko-KR" dirty="0" err="1"/>
              <a:t>you</a:t>
            </a:r>
            <a:r>
              <a:rPr lang="ko-KR" dirty="0"/>
              <a:t> </a:t>
            </a:r>
            <a:r>
              <a:rPr lang="ko-KR" dirty="0" err="1"/>
              <a:t>have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en-US" altLang="ko-KR" dirty="0"/>
              <a:t>lower</a:t>
            </a:r>
            <a:r>
              <a:rPr lang="ko-KR" dirty="0"/>
              <a:t> </a:t>
            </a:r>
            <a:r>
              <a:rPr lang="ko-KR" dirty="0" err="1"/>
              <a:t>your</a:t>
            </a:r>
            <a:r>
              <a:rPr lang="ko-KR" dirty="0"/>
              <a:t> </a:t>
            </a:r>
            <a:r>
              <a:rPr lang="ko-KR" dirty="0" err="1"/>
              <a:t>hand</a:t>
            </a:r>
            <a:r>
              <a:rPr lang="ko-KR" dirty="0"/>
              <a:t> and </a:t>
            </a:r>
            <a:r>
              <a:rPr lang="ko-KR" dirty="0" err="1"/>
              <a:t>open</a:t>
            </a:r>
            <a:r>
              <a:rPr lang="ko-KR" dirty="0"/>
              <a:t> </a:t>
            </a:r>
            <a:r>
              <a:rPr lang="ko-KR" dirty="0" err="1"/>
              <a:t>your</a:t>
            </a:r>
            <a:r>
              <a:rPr lang="ko-KR" dirty="0"/>
              <a:t> </a:t>
            </a:r>
            <a:r>
              <a:rPr lang="ko-KR" dirty="0" err="1"/>
              <a:t>head</a:t>
            </a:r>
            <a:r>
              <a:rPr lang="ko-KR" dirty="0"/>
              <a:t> </a:t>
            </a:r>
            <a:r>
              <a:rPr lang="ko-KR" dirty="0" err="1"/>
              <a:t>with</a:t>
            </a:r>
            <a:r>
              <a:rPr lang="ko-KR" dirty="0"/>
              <a:t> </a:t>
            </a:r>
            <a:r>
              <a:rPr lang="ko-KR" dirty="0" err="1"/>
              <a:t>danger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The </a:t>
            </a:r>
            <a:r>
              <a:rPr lang="ko-KR" dirty="0" err="1"/>
              <a:t>punch</a:t>
            </a:r>
            <a:r>
              <a:rPr lang="ko-KR" dirty="0"/>
              <a:t> </a:t>
            </a:r>
            <a:r>
              <a:rPr lang="ko-KR" dirty="0" err="1"/>
              <a:t>that</a:t>
            </a:r>
            <a:r>
              <a:rPr lang="ko-KR" dirty="0"/>
              <a:t> </a:t>
            </a:r>
            <a:r>
              <a:rPr lang="ko-KR" dirty="0" err="1"/>
              <a:t>hits</a:t>
            </a:r>
            <a:r>
              <a:rPr lang="ko-KR" dirty="0"/>
              <a:t> </a:t>
            </a:r>
            <a:r>
              <a:rPr lang="ko-KR" dirty="0" err="1"/>
              <a:t>is</a:t>
            </a:r>
            <a:r>
              <a:rPr lang="ko-KR" dirty="0"/>
              <a:t> </a:t>
            </a:r>
            <a:r>
              <a:rPr lang="ko-KR" dirty="0" err="1"/>
              <a:t>the</a:t>
            </a:r>
            <a:r>
              <a:rPr lang="ko-KR" dirty="0"/>
              <a:t> </a:t>
            </a:r>
            <a:r>
              <a:rPr lang="ko-KR" dirty="0" err="1"/>
              <a:t>one</a:t>
            </a:r>
            <a:r>
              <a:rPr lang="ko-KR" dirty="0"/>
              <a:t> </a:t>
            </a:r>
            <a:r>
              <a:rPr lang="ko-KR" dirty="0" err="1"/>
              <a:t>you</a:t>
            </a:r>
            <a:r>
              <a:rPr lang="ko-KR" dirty="0"/>
              <a:t> </a:t>
            </a:r>
            <a:r>
              <a:rPr lang="ko-KR" dirty="0" err="1"/>
              <a:t>don’t</a:t>
            </a:r>
            <a:r>
              <a:rPr lang="ko-KR" dirty="0"/>
              <a:t> </a:t>
            </a:r>
            <a:r>
              <a:rPr lang="ko-KR" dirty="0" err="1"/>
              <a:t>see</a:t>
            </a:r>
            <a:r>
              <a:rPr lang="ko-KR" dirty="0"/>
              <a:t>. 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The </a:t>
            </a:r>
            <a:r>
              <a:rPr lang="ko-KR" dirty="0" err="1"/>
              <a:t>punch</a:t>
            </a:r>
            <a:r>
              <a:rPr lang="ko-KR" dirty="0"/>
              <a:t> </a:t>
            </a:r>
            <a:r>
              <a:rPr lang="ko-KR" dirty="0" err="1"/>
              <a:t>that</a:t>
            </a:r>
            <a:r>
              <a:rPr lang="ko-KR" dirty="0"/>
              <a:t> </a:t>
            </a:r>
            <a:r>
              <a:rPr lang="ko-KR" dirty="0" err="1"/>
              <a:t>approaches</a:t>
            </a:r>
            <a:r>
              <a:rPr lang="ko-KR" dirty="0"/>
              <a:t> </a:t>
            </a:r>
            <a:r>
              <a:rPr lang="ko-KR" dirty="0" err="1"/>
              <a:t>as</a:t>
            </a:r>
            <a:r>
              <a:rPr lang="ko-KR" dirty="0"/>
              <a:t> </a:t>
            </a:r>
            <a:r>
              <a:rPr lang="ko-KR" dirty="0" err="1"/>
              <a:t>a</a:t>
            </a:r>
            <a:r>
              <a:rPr lang="ko-KR" dirty="0"/>
              <a:t> </a:t>
            </a:r>
            <a:r>
              <a:rPr lang="ko-KR" dirty="0" err="1"/>
              <a:t>dot</a:t>
            </a:r>
            <a:r>
              <a:rPr lang="ko-KR" dirty="0"/>
              <a:t> </a:t>
            </a:r>
            <a:r>
              <a:rPr lang="ko-KR" dirty="0" err="1"/>
              <a:t>is</a:t>
            </a:r>
            <a:r>
              <a:rPr lang="ko-KR" dirty="0"/>
              <a:t> </a:t>
            </a:r>
            <a:r>
              <a:rPr lang="ko-KR" dirty="0" err="1"/>
              <a:t>difficult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block</a:t>
            </a:r>
            <a:r>
              <a:rPr lang="ko-KR" dirty="0"/>
              <a:t>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/>
              <a:t>Keep</a:t>
            </a:r>
            <a:r>
              <a:rPr lang="ko-KR" dirty="0"/>
              <a:t> </a:t>
            </a:r>
            <a:r>
              <a:rPr lang="ko-KR" dirty="0" err="1"/>
              <a:t>your</a:t>
            </a:r>
            <a:r>
              <a:rPr lang="ko-KR" dirty="0"/>
              <a:t> </a:t>
            </a:r>
            <a:r>
              <a:rPr lang="ko-KR" dirty="0" err="1"/>
              <a:t>weight</a:t>
            </a:r>
            <a:r>
              <a:rPr lang="ko-KR" dirty="0"/>
              <a:t> </a:t>
            </a:r>
            <a:r>
              <a:rPr lang="ko-KR" dirty="0" err="1"/>
              <a:t>between</a:t>
            </a:r>
            <a:r>
              <a:rPr lang="ko-KR" dirty="0"/>
              <a:t> </a:t>
            </a:r>
            <a:r>
              <a:rPr lang="ko-KR" dirty="0" err="1"/>
              <a:t>the</a:t>
            </a:r>
            <a:r>
              <a:rPr lang="ko-KR" dirty="0"/>
              <a:t> </a:t>
            </a:r>
            <a:r>
              <a:rPr lang="ko-KR" dirty="0" err="1"/>
              <a:t>legs</a:t>
            </a:r>
            <a:r>
              <a:rPr lang="ko-KR" dirty="0"/>
              <a:t>. </a:t>
            </a:r>
            <a:r>
              <a:rPr lang="ko-KR" dirty="0" err="1"/>
              <a:t>Head</a:t>
            </a:r>
            <a:r>
              <a:rPr lang="ko-KR" dirty="0"/>
              <a:t> </a:t>
            </a:r>
            <a:r>
              <a:rPr lang="ko-KR" dirty="0" err="1"/>
              <a:t>should</a:t>
            </a:r>
            <a:r>
              <a:rPr lang="ko-KR" dirty="0"/>
              <a:t> </a:t>
            </a:r>
            <a:r>
              <a:rPr lang="ko-KR" dirty="0" err="1"/>
              <a:t>not</a:t>
            </a:r>
            <a:r>
              <a:rPr lang="ko-KR" dirty="0"/>
              <a:t> </a:t>
            </a:r>
            <a:r>
              <a:rPr lang="ko-KR" dirty="0" err="1"/>
              <a:t>be</a:t>
            </a:r>
            <a:r>
              <a:rPr lang="ko-KR" dirty="0"/>
              <a:t> </a:t>
            </a:r>
            <a:r>
              <a:rPr lang="ko-KR" dirty="0" err="1"/>
              <a:t>in</a:t>
            </a:r>
            <a:r>
              <a:rPr lang="ko-KR" dirty="0"/>
              <a:t> </a:t>
            </a:r>
            <a:r>
              <a:rPr lang="ko-KR" dirty="0" err="1"/>
              <a:t>front</a:t>
            </a:r>
            <a:r>
              <a:rPr lang="ko-KR" dirty="0"/>
              <a:t> of </a:t>
            </a:r>
            <a:r>
              <a:rPr lang="ko-KR" dirty="0" err="1"/>
              <a:t>your</a:t>
            </a:r>
            <a:r>
              <a:rPr lang="ko-KR" dirty="0"/>
              <a:t> </a:t>
            </a:r>
            <a:r>
              <a:rPr lang="ko-KR" dirty="0" err="1"/>
              <a:t>front</a:t>
            </a:r>
            <a:r>
              <a:rPr lang="ko-KR" dirty="0"/>
              <a:t> </a:t>
            </a:r>
            <a:r>
              <a:rPr lang="ko-KR" dirty="0" err="1"/>
              <a:t>foot</a:t>
            </a:r>
            <a:r>
              <a:rPr lang="ko-KR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103148" y="0"/>
            <a:ext cx="89377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dirty="0"/>
              <a:t>세 단계의 수련을 </a:t>
            </a:r>
            <a:r>
              <a:rPr lang="ko-KR" dirty="0" err="1"/>
              <a:t>일생동안</a:t>
            </a:r>
            <a:r>
              <a:rPr lang="ko-KR" dirty="0"/>
              <a:t>  반복</a:t>
            </a:r>
            <a:endParaRPr dirty="0"/>
          </a:p>
        </p:txBody>
      </p:sp>
      <p:sp>
        <p:nvSpPr>
          <p:cNvPr id="186" name="Google Shape;186;p12"/>
          <p:cNvSpPr txBox="1">
            <a:spLocks noGrp="1"/>
          </p:cNvSpPr>
          <p:nvPr>
            <p:ph type="body" idx="1"/>
          </p:nvPr>
        </p:nvSpPr>
        <p:spPr>
          <a:xfrm>
            <a:off x="256674" y="1186152"/>
            <a:ext cx="8534400" cy="4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ko-KR" sz="2400" dirty="0" err="1"/>
              <a:t>Stretching</a:t>
            </a:r>
            <a:r>
              <a:rPr lang="ko-KR" sz="2400" dirty="0"/>
              <a:t>, </a:t>
            </a:r>
            <a:r>
              <a:rPr lang="ko-KR" sz="2400" dirty="0" err="1"/>
              <a:t>muscle</a:t>
            </a:r>
            <a:r>
              <a:rPr lang="ko-KR" sz="2400" dirty="0"/>
              <a:t> </a:t>
            </a:r>
            <a:r>
              <a:rPr lang="ko-KR" sz="2400" dirty="0" err="1"/>
              <a:t>strengthening</a:t>
            </a:r>
            <a:r>
              <a:rPr lang="ko-KR" sz="2400" dirty="0"/>
              <a:t> - 체력</a:t>
            </a:r>
            <a:endParaRPr sz="2400" dirty="0"/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ko-KR" sz="2400" dirty="0"/>
              <a:t>기본동작(머리-손목-허리-찌름), </a:t>
            </a:r>
            <a:r>
              <a:rPr lang="ko-KR" sz="2400" dirty="0" err="1"/>
              <a:t>빠른머리</a:t>
            </a:r>
            <a:r>
              <a:rPr lang="ko-KR" sz="2400" dirty="0"/>
              <a:t>, 타격대, 공간치기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r>
              <a:rPr lang="ko-KR" sz="2400" dirty="0">
                <a:solidFill>
                  <a:srgbClr val="002060"/>
                </a:solidFill>
              </a:rPr>
              <a:t> 바른 동작</a:t>
            </a:r>
            <a:r>
              <a:rPr lang="ko-KR" altLang="en-US" sz="2400" dirty="0">
                <a:solidFill>
                  <a:srgbClr val="002060"/>
                </a:solidFill>
              </a:rPr>
              <a:t>으로 몸</a:t>
            </a:r>
            <a:r>
              <a:rPr lang="en-US" altLang="ko-KR" sz="2400" dirty="0">
                <a:solidFill>
                  <a:srgbClr val="002060"/>
                </a:solidFill>
              </a:rPr>
              <a:t>(muscle memory)</a:t>
            </a:r>
            <a:r>
              <a:rPr lang="ko-KR" altLang="en-US" sz="2400" dirty="0">
                <a:solidFill>
                  <a:srgbClr val="002060"/>
                </a:solidFill>
              </a:rPr>
              <a:t>을 만들어야 한다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sz="2400" dirty="0">
              <a:solidFill>
                <a:srgbClr val="002060"/>
              </a:solidFill>
            </a:endParaRPr>
          </a:p>
          <a:p>
            <a:pPr marL="514350" lvl="0" indent="-514350">
              <a:lnSpc>
                <a:spcPct val="150000"/>
              </a:lnSpc>
              <a:buSzPts val="2800"/>
              <a:buFont typeface="Calibri"/>
              <a:buAutoNum type="arabicPeriod"/>
            </a:pPr>
            <a:r>
              <a:rPr lang="ko-KR" sz="2400" dirty="0"/>
              <a:t>호구를 입고 </a:t>
            </a:r>
            <a:endParaRPr lang="en-US" altLang="ko-KR" sz="2400" dirty="0"/>
          </a:p>
          <a:p>
            <a:pPr marL="971550" lvl="1" indent="-514350">
              <a:lnSpc>
                <a:spcPct val="150000"/>
              </a:lnSpc>
              <a:buSzPts val="2800"/>
              <a:buFont typeface="+mj-lt"/>
              <a:buAutoNum type="arabicPeriod"/>
            </a:pPr>
            <a:r>
              <a:rPr lang="ko-KR" dirty="0" err="1"/>
              <a:t>연격</a:t>
            </a:r>
            <a:r>
              <a:rPr lang="ko-KR" dirty="0"/>
              <a:t>, 머리-손목-허리, 공격,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통한 </a:t>
            </a:r>
            <a:r>
              <a:rPr lang="en-US" altLang="ko-KR" dirty="0"/>
              <a:t>mechanical training</a:t>
            </a:r>
          </a:p>
          <a:p>
            <a:pPr marL="971550" lvl="1" indent="-514350">
              <a:lnSpc>
                <a:spcPct val="150000"/>
              </a:lnSpc>
              <a:buSzPts val="2800"/>
              <a:buFont typeface="+mj-lt"/>
              <a:buAutoNum type="arabicPeriod"/>
            </a:pPr>
            <a:r>
              <a:rPr lang="ko-KR" altLang="ko-KR" b="1" dirty="0"/>
              <a:t>연습</a:t>
            </a:r>
            <a:r>
              <a:rPr lang="en-US" altLang="ko-KR" b="1" dirty="0"/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시합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dirty="0"/>
              <a:t>감정의 극복, </a:t>
            </a:r>
            <a:r>
              <a:rPr lang="ko-KR" dirty="0" err="1"/>
              <a:t>distance</a:t>
            </a:r>
            <a:r>
              <a:rPr lang="en-US" altLang="ko-KR" dirty="0"/>
              <a:t> &amp;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en-US" altLang="ko-KR" dirty="0"/>
              <a:t> (</a:t>
            </a:r>
            <a:r>
              <a:rPr lang="ko-KR" altLang="ko-KR" b="1" i="1" dirty="0"/>
              <a:t>間合</a:t>
            </a:r>
            <a:r>
              <a:rPr lang="en-US" altLang="ko-KR" dirty="0"/>
              <a:t>)</a:t>
            </a:r>
            <a:r>
              <a:rPr lang="ko-KR" altLang="en-US" dirty="0"/>
              <a:t>과 같은</a:t>
            </a:r>
            <a:r>
              <a:rPr lang="ko-KR" dirty="0"/>
              <a:t> </a:t>
            </a:r>
            <a:r>
              <a:rPr lang="en-US" altLang="ko-KR" dirty="0"/>
              <a:t>technical </a:t>
            </a:r>
            <a:r>
              <a:rPr lang="ko-KR" dirty="0" err="1"/>
              <a:t>movement</a:t>
            </a:r>
            <a:r>
              <a:rPr lang="ko-KR" altLang="en-US" dirty="0" err="1"/>
              <a:t>를</a:t>
            </a:r>
            <a:r>
              <a:rPr lang="ko-KR" altLang="en-US" b="1" dirty="0"/>
              <a:t> </a:t>
            </a:r>
            <a:r>
              <a:rPr lang="ko-KR" altLang="en-US" b="1" i="1" dirty="0"/>
              <a:t>경험</a:t>
            </a:r>
            <a:endParaRPr b="1" dirty="0">
              <a:solidFill>
                <a:srgbClr val="7F7F7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2676" y="5877940"/>
            <a:ext cx="5633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hlinkClick r:id="rId3"/>
              </a:rPr>
              <a:t>https://www.youtube.com/watch?v=jP_ES7ntq1I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917073" y="6278050"/>
            <a:ext cx="6997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1000"/>
              </a:spcBef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같은 검법을 휘두른다고 같은 검술이 되지는 않는다</a:t>
            </a:r>
            <a:r>
              <a:rPr lang="en-US" altLang="ko-KR" dirty="0"/>
              <a:t>.  </a:t>
            </a:r>
            <a:r>
              <a:rPr lang="ko-KR" altLang="en-US" dirty="0"/>
              <a:t>검술을 결국 검을 잡은 자가 완성하는 법 </a:t>
            </a:r>
            <a:r>
              <a:rPr lang="en-US" altLang="ko-KR" dirty="0"/>
              <a:t>– </a:t>
            </a:r>
            <a:r>
              <a:rPr lang="ko-KR" altLang="en-US" dirty="0"/>
              <a:t>김성진 </a:t>
            </a:r>
            <a:r>
              <a:rPr lang="ko-KR" altLang="en-US" dirty="0" err="1"/>
              <a:t>앵무살수</a:t>
            </a:r>
            <a:r>
              <a:rPr lang="ko-KR" altLang="en-US" dirty="0"/>
              <a:t> 세번째 이야기 </a:t>
            </a:r>
            <a:r>
              <a:rPr lang="en-US" altLang="ko-KR" dirty="0"/>
              <a:t>70</a:t>
            </a:r>
            <a:r>
              <a:rPr lang="ko-KR" altLang="en-US" dirty="0"/>
              <a:t>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일본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628650" y="1107831"/>
            <a:ext cx="7886700" cy="531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1895년에는 검술, 궁도 등의 </a:t>
            </a:r>
            <a:r>
              <a:rPr lang="ko-KR" sz="2170" u="sng" dirty="0">
                <a:solidFill>
                  <a:schemeClr val="hlink"/>
                </a:solidFill>
                <a:hlinkClick r:id="rId3"/>
              </a:rPr>
              <a:t>일본</a:t>
            </a:r>
            <a:r>
              <a:rPr lang="ko-KR" sz="2170" dirty="0"/>
              <a:t> 전통 무술을 통괄하는 단체로 大日本武德會 창립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1906년 대일본무덕회에서 武德會流劍術形을 제정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1912년에는 大刀 7본과 小刀 3본인 大日本帝國劍道形 제정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1945년 패전 후 미군정하에서 무도 금지령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1950년에는 경기 스포츠로서의 </a:t>
            </a:r>
            <a:r>
              <a:rPr lang="ko-KR" sz="2170" dirty="0" err="1"/>
              <a:t>전일본</a:t>
            </a:r>
            <a:r>
              <a:rPr lang="ko-KR" sz="2170" dirty="0"/>
              <a:t> 撓競技 연맹을 창립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1952년 전일본검도연맹이 설립되어 본래의 검도 역시 부활하며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1954년에는 撓競技 연맹과 劍道연맹이 합쳐 全日本剣道連盟 (</a:t>
            </a:r>
            <a:r>
              <a:rPr lang="ko-KR" sz="2170" dirty="0" err="1"/>
              <a:t>전검련</a:t>
            </a:r>
            <a:r>
              <a:rPr lang="ko-KR" sz="2170" dirty="0"/>
              <a:t>) 창설</a:t>
            </a:r>
            <a:endParaRPr sz="2170" dirty="0"/>
          </a:p>
          <a:p>
            <a:pPr marL="228600" lvl="0" indent="-90804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守破離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1"/>
          </p:nvPr>
        </p:nvSpPr>
        <p:spPr>
          <a:xfrm>
            <a:off x="250902" y="1825625"/>
            <a:ext cx="863104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守:  '가르침을 </a:t>
            </a:r>
            <a:r>
              <a:rPr lang="ko-KR" dirty="0" err="1"/>
              <a:t>지킨다'는</a:t>
            </a:r>
            <a:r>
              <a:rPr lang="ko-KR" dirty="0"/>
              <a:t> 의미로 기본을 철저하게 수련하는 것</a:t>
            </a:r>
            <a:r>
              <a:rPr lang="en-US" altLang="ko-KR" dirty="0"/>
              <a:t> – </a:t>
            </a:r>
            <a:r>
              <a:rPr lang="ko-KR" altLang="en-US" dirty="0"/>
              <a:t>몸을 먼저 만든다 </a:t>
            </a:r>
            <a:r>
              <a:rPr lang="en-US" altLang="ko-KR" dirty="0"/>
              <a:t>mechanical</a:t>
            </a:r>
            <a:r>
              <a:rPr lang="ko-KR" altLang="en-US" dirty="0"/>
              <a:t>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破: 정형에서 벗어나 변</a:t>
            </a:r>
            <a:r>
              <a:rPr lang="ko-KR" altLang="en-US" dirty="0"/>
              <a:t>화에 대응하</a:t>
            </a:r>
            <a:r>
              <a:rPr lang="ko-KR" dirty="0"/>
              <a:t>는 단계</a:t>
            </a:r>
            <a:r>
              <a:rPr lang="en-US" altLang="ko-KR" dirty="0"/>
              <a:t> technical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離: 기존의 틀</a:t>
            </a:r>
            <a:r>
              <a:rPr lang="ko-KR" altLang="en-US" dirty="0"/>
              <a:t>과 형식</a:t>
            </a:r>
            <a:r>
              <a:rPr lang="ko-KR" dirty="0"/>
              <a:t>에서 얽매이지 않고 </a:t>
            </a:r>
            <a:r>
              <a:rPr lang="ko-KR" altLang="en-US" dirty="0"/>
              <a:t>벗어나 </a:t>
            </a:r>
            <a:r>
              <a:rPr lang="ko-KR" dirty="0"/>
              <a:t>기술의 </a:t>
            </a:r>
            <a:r>
              <a:rPr lang="ko-KR" altLang="en-US" dirty="0"/>
              <a:t>완성으로</a:t>
            </a:r>
            <a:r>
              <a:rPr lang="ko-KR" dirty="0"/>
              <a:t> 들어가는 단계다</a:t>
            </a:r>
            <a:r>
              <a:rPr lang="en-US" altLang="ko-KR" dirty="0"/>
              <a:t> artistic</a:t>
            </a:r>
            <a:endParaRPr dirty="0"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百鍊自得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628650" y="1565238"/>
            <a:ext cx="7886700" cy="46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오래 연습하면 스스로 터득한다는 말이지만</a:t>
            </a:r>
            <a:r>
              <a:rPr lang="en-US" altLang="ko-KR" dirty="0"/>
              <a:t> </a:t>
            </a:r>
            <a:r>
              <a:rPr lang="ko-KR" dirty="0"/>
              <a:t>기본</a:t>
            </a:r>
            <a:r>
              <a:rPr lang="ko-KR" altLang="en-US" dirty="0"/>
              <a:t>기를</a:t>
            </a:r>
            <a:r>
              <a:rPr lang="ko-KR" dirty="0"/>
              <a:t> 갖춘 자에게나 </a:t>
            </a:r>
            <a:r>
              <a:rPr lang="ko-KR" altLang="en-US" dirty="0"/>
              <a:t>해당하는 </a:t>
            </a:r>
            <a:r>
              <a:rPr lang="ko-KR" dirty="0"/>
              <a:t>말이다.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기본기를 못 익힌 상태로 보법을 무시한 채 몸에 잔뜩 힘을 주고 각목을 휘두르는 것처럼 하면 百鍊 아니라 萬鍊을 해도 기량이 늘지 못한다.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>
                <a:solidFill>
                  <a:schemeClr val="accent1"/>
                </a:solidFill>
              </a:rPr>
              <a:t>열심히만 하는 것은 소용없다 금세 싫증난다. 원리를 이해하고 </a:t>
            </a:r>
            <a:r>
              <a:rPr lang="ko-KR" altLang="en-US" dirty="0">
                <a:solidFill>
                  <a:schemeClr val="accent1"/>
                </a:solidFill>
              </a:rPr>
              <a:t>기본 </a:t>
            </a:r>
            <a:r>
              <a:rPr lang="ko-KR" dirty="0">
                <a:solidFill>
                  <a:schemeClr val="accent1"/>
                </a:solidFill>
              </a:rPr>
              <a:t>기술을 몸에 익혀야 지치지 않고 오래가고 마침내 진국의 맛을 느낄  수 있게 된다.</a:t>
            </a:r>
            <a:endParaRPr sz="4000" dirty="0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ae11ddb62_0_1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리드하는 칼</a:t>
            </a:r>
            <a:endParaRPr/>
          </a:p>
        </p:txBody>
      </p:sp>
      <p:sp>
        <p:nvSpPr>
          <p:cNvPr id="204" name="Google Shape;204;g5ae11ddb62_0_155"/>
          <p:cNvSpPr txBox="1">
            <a:spLocks noGrp="1"/>
          </p:cNvSpPr>
          <p:nvPr>
            <p:ph type="body" idx="1"/>
          </p:nvPr>
        </p:nvSpPr>
        <p:spPr>
          <a:xfrm>
            <a:off x="227422" y="1325700"/>
            <a:ext cx="8766600" cy="519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내 호흡은 일정하게 유지하고 상대의 호흡을 불규칙하게 만들어 지치게 한다.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내가 헐떡거리는 것을 상대가 눈치 못 채도록 길고 조용히 숨을 쉰다.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상대의 고함에 따라 같이 소리지를 필요 없다.  상대의 기운을 빼는 것이 중요하다. 상대의 고함소리가 끝나기 전에 한번씩 타격을 해서 놀라게 해준다.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상대의 움직임이 끝나는 시점 즉 멈추는 시점에 내가 공격한다.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가만히 서 있지 말고 불규칙한 스텝과 공격 패턴으로 나의 리듬은 유지하되 상대의 리듬은 끊어준다.  실전성이 뛰어난 권투나 유도의 스탭은 매우 빠르고 연속적이다 절대 가만히 서있지 않는다. 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/>
              <a:t>- </a:t>
            </a:r>
            <a:r>
              <a:rPr lang="ko-KR" sz="2000">
                <a:solidFill>
                  <a:srgbClr val="FF0000"/>
                </a:solidFill>
              </a:rPr>
              <a:t>오륜서 火 의 章의 ‘상대를 화나게 하는 법’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a6c27d7a7_0_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無影手</a:t>
            </a:r>
            <a:endParaRPr/>
          </a:p>
        </p:txBody>
      </p:sp>
      <p:sp>
        <p:nvSpPr>
          <p:cNvPr id="210" name="Google Shape;210;g5a6c27d7a7_0_1"/>
          <p:cNvSpPr txBox="1">
            <a:spLocks noGrp="1"/>
          </p:cNvSpPr>
          <p:nvPr>
            <p:ph type="body" idx="1"/>
          </p:nvPr>
        </p:nvSpPr>
        <p:spPr>
          <a:xfrm>
            <a:off x="159283" y="1072027"/>
            <a:ext cx="8854931" cy="551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 dirty="0" err="1"/>
              <a:t>무영수는</a:t>
            </a:r>
            <a:r>
              <a:rPr lang="ko-KR" sz="2000" dirty="0"/>
              <a:t> 나의 공격을 상대가 예측하는 것을 막기위하여 예비 동작이 없이 공격을 하는 기술을 말하며 모든 무술의 기본이다.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 dirty="0"/>
              <a:t>상대의 예측을 막기위해 세 가지를 지킨다.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2000" dirty="0"/>
              <a:t>눈은 상대의 눈을 보며 상대의 시선을 </a:t>
            </a:r>
            <a:r>
              <a:rPr lang="ko-KR" altLang="en-US" sz="2000" dirty="0" err="1"/>
              <a:t>묶어둔</a:t>
            </a:r>
            <a:r>
              <a:rPr lang="ko-KR" sz="2000" dirty="0" err="1"/>
              <a:t>다</a:t>
            </a:r>
            <a:r>
              <a:rPr lang="ko-KR" sz="2000" dirty="0"/>
              <a:t>.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ko-KR" sz="2000" dirty="0"/>
              <a:t>항상 </a:t>
            </a:r>
            <a:r>
              <a:rPr lang="ko-KR" sz="2000" dirty="0"/>
              <a:t>칼은 치기 직전의 자세를 유지한다. 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2000" dirty="0"/>
              <a:t>가만히 서있지 말고 </a:t>
            </a:r>
            <a:r>
              <a:rPr lang="ko-KR" altLang="en-US" sz="2000" dirty="0"/>
              <a:t>들어갔다 나왔다 하여 </a:t>
            </a:r>
            <a:r>
              <a:rPr lang="ko-KR" sz="2000" dirty="0"/>
              <a:t>계속 움직이되 보폭은 항상 일정하게 유지하</a:t>
            </a:r>
            <a:r>
              <a:rPr lang="ko-KR" altLang="en-US" sz="2000" dirty="0"/>
              <a:t>며</a:t>
            </a:r>
            <a:r>
              <a:rPr lang="ko-KR" sz="2000" dirty="0"/>
              <a:t> 타격전에 </a:t>
            </a:r>
            <a:r>
              <a:rPr lang="ko-KR" altLang="en-US" sz="2000" dirty="0"/>
              <a:t>발 사이를 </a:t>
            </a:r>
            <a:r>
              <a:rPr lang="ko-KR" sz="2000" dirty="0"/>
              <a:t>좁히거나 늘이지 않는다. </a:t>
            </a: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sz="2000" dirty="0"/>
              <a:t>마음을 비우고 고요히 호흡하며 상대의 </a:t>
            </a:r>
            <a:r>
              <a:rPr lang="ko-KR" altLang="en-US" sz="2000" dirty="0"/>
              <a:t>눈을 통해 </a:t>
            </a:r>
            <a:r>
              <a:rPr lang="ko-KR" sz="2000" dirty="0"/>
              <a:t>움직임을 주시하고 </a:t>
            </a:r>
            <a:r>
              <a:rPr lang="ko-KR" altLang="en-US" sz="2000" dirty="0"/>
              <a:t>상대의 </a:t>
            </a:r>
            <a:r>
              <a:rPr lang="ko-KR" altLang="ko-KR" sz="2000" dirty="0"/>
              <a:t>위협 동작과 공격 순간을 구분</a:t>
            </a:r>
            <a:r>
              <a:rPr lang="ko-KR" altLang="en-US" sz="2000" dirty="0"/>
              <a:t>한</a:t>
            </a:r>
            <a:r>
              <a:rPr lang="ko-KR" altLang="ko-KR" sz="2000" dirty="0"/>
              <a:t>다</a:t>
            </a:r>
            <a:r>
              <a:rPr lang="en-US" altLang="ko-KR" sz="2000" dirty="0"/>
              <a:t>.  </a:t>
            </a:r>
            <a:r>
              <a:rPr lang="ko-KR" sz="2000" dirty="0"/>
              <a:t>공격 직전의 자세로 </a:t>
            </a:r>
            <a:r>
              <a:rPr lang="ko-KR" altLang="en-US" sz="2000" dirty="0"/>
              <a:t>기다리면서 나의 </a:t>
            </a:r>
            <a:r>
              <a:rPr lang="ko-KR" altLang="en-US" sz="2000" dirty="0" err="1"/>
              <a:t>헛</a:t>
            </a:r>
            <a:r>
              <a:rPr lang="ko-KR" altLang="en-US" sz="2000" dirty="0"/>
              <a:t> 동작으로 </a:t>
            </a:r>
            <a:r>
              <a:rPr lang="ko-KR" sz="2000" dirty="0"/>
              <a:t>상대</a:t>
            </a:r>
            <a:r>
              <a:rPr lang="ko-KR" altLang="en-US" sz="2000" dirty="0"/>
              <a:t>의</a:t>
            </a:r>
            <a:r>
              <a:rPr lang="ko-KR" sz="2000" dirty="0"/>
              <a:t> </a:t>
            </a:r>
            <a:r>
              <a:rPr lang="ko-KR" altLang="en-US" sz="2000" dirty="0"/>
              <a:t>리듬이 </a:t>
            </a:r>
            <a:r>
              <a:rPr lang="ko-KR" sz="2000" dirty="0"/>
              <a:t>허물어지는 순간 또는 상대의 들숨에 공격한다.</a:t>
            </a:r>
            <a:endParaRPr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e11ddb62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번개검법(閃電劍)</a:t>
            </a:r>
            <a:endParaRPr/>
          </a:p>
        </p:txBody>
      </p:sp>
      <p:sp>
        <p:nvSpPr>
          <p:cNvPr id="216" name="Google Shape;216;g5ae11ddb62_0_0"/>
          <p:cNvSpPr txBox="1">
            <a:spLocks noGrp="1"/>
          </p:cNvSpPr>
          <p:nvPr>
            <p:ph type="body" idx="1"/>
          </p:nvPr>
        </p:nvSpPr>
        <p:spPr>
          <a:xfrm>
            <a:off x="184782" y="995188"/>
            <a:ext cx="8860800" cy="552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 dirty="0"/>
              <a:t>번개 같이 치는 것이란 상대가 눈치챌 수 있는  예비 동작을 하지 않고 항상 준비자세에서 상대가 사정 거리에 들어오는 순간 또는 사정거리 내에서 허점이 보이는 순간 주저없이 바로 최단거리를 따라 공격 하는 것이다. </a:t>
            </a:r>
            <a:r>
              <a:rPr lang="ko-KR" sz="2000" dirty="0" err="1">
                <a:solidFill>
                  <a:srgbClr val="FF0000"/>
                </a:solidFill>
              </a:rPr>
              <a:t>오륜서</a:t>
            </a:r>
            <a:r>
              <a:rPr lang="ko-KR" sz="2000" dirty="0">
                <a:solidFill>
                  <a:srgbClr val="FF0000"/>
                </a:solidFill>
              </a:rPr>
              <a:t> 水 의 章 ‘電光石火의 부딪침’ 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000" dirty="0"/>
              <a:t>상대의 움직임에 허점이 보이는 순간 바로 공격하는 습관을 들인다.</a:t>
            </a:r>
            <a:endParaRPr sz="2000"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 dirty="0"/>
              <a:t>발의 이동은 항상 보폭을 일정하게 유지하며 공격 직전의 준비자세를 흐트러지지 않게 하며 뒷발에 충실하게 힘을 건다.</a:t>
            </a:r>
            <a:endParaRPr sz="1800"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 dirty="0"/>
              <a:t>발은 지면 위를 수평으로 움직이며 발이 미는 힘이 허리에 전달되며 허리의 힘이 다시 어깨에서 손으로 전달되어 손이 밀리듯이 뻗는다.</a:t>
            </a:r>
            <a:endParaRPr sz="1800" dirty="0"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 dirty="0"/>
              <a:t>공격은 왼발이 밟은 힘으로부터 시작하며 </a:t>
            </a:r>
            <a:r>
              <a:rPr lang="ko-KR" altLang="en-US" sz="1800" dirty="0"/>
              <a:t>둔부</a:t>
            </a:r>
            <a:r>
              <a:rPr lang="ko-KR" sz="1800" dirty="0"/>
              <a:t> 어깨를 거쳐 손목 스냅을 통해 격자하며 격자의 충격이 다시 내 </a:t>
            </a:r>
            <a:r>
              <a:rPr lang="ko-KR" altLang="en-US" sz="1800" dirty="0"/>
              <a:t>둔부</a:t>
            </a:r>
            <a:r>
              <a:rPr lang="ko-KR" sz="1800" dirty="0"/>
              <a:t>까지 전달 되</a:t>
            </a:r>
            <a:r>
              <a:rPr lang="ko-KR" altLang="en-US" sz="1800" dirty="0"/>
              <a:t>어 분산 되</a:t>
            </a:r>
            <a:r>
              <a:rPr lang="ko-KR" sz="1800" dirty="0"/>
              <a:t>도록 한다.</a:t>
            </a: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一劍一路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바른 공격은 오직 한가지가 있을 뿐 복잡하거나 기교가 섞인 기술이 통할 리 없다</a:t>
            </a:r>
          </a:p>
        </p:txBody>
      </p:sp>
    </p:spTree>
    <p:extLst>
      <p:ext uri="{BB962C8B-B14F-4D97-AF65-F5344CB8AC3E}">
        <p14:creationId xmlns:p14="http://schemas.microsoft.com/office/powerpoint/2010/main" val="281387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6D631-C70A-499D-9F19-B3422ABF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無外流 </a:t>
            </a:r>
            <a:r>
              <a:rPr lang="ko-KR" altLang="en-US" dirty="0" err="1"/>
              <a:t>이케모토</a:t>
            </a:r>
            <a:r>
              <a:rPr lang="ko-KR" altLang="en-US" dirty="0"/>
              <a:t> </a:t>
            </a:r>
            <a:r>
              <a:rPr lang="ko-KR" altLang="en-US" dirty="0" err="1"/>
              <a:t>시게베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22158-C259-4D07-962D-51DDB1BA9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검은 누구를 죽이기</a:t>
            </a:r>
            <a:r>
              <a:rPr lang="en-US" altLang="ko-KR" dirty="0"/>
              <a:t> </a:t>
            </a:r>
            <a:r>
              <a:rPr lang="ko-KR" altLang="en-US" dirty="0"/>
              <a:t>위해 드는 것이 아니라 자신과 상대를 이해하기 위해 드는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0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803B-3107-4104-B289-A6580F58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아마추어는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0963A-4AAF-41B2-BFFB-651AC5154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바른 동작이 가장 중요하다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왼발을 시작으로 질러 나가는 </a:t>
            </a:r>
            <a:r>
              <a:rPr lang="ko-KR" altLang="en-US" dirty="0" err="1"/>
              <a:t>기검체</a:t>
            </a:r>
            <a:r>
              <a:rPr lang="ko-KR" altLang="en-US" dirty="0"/>
              <a:t> 일치의 격자 그 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958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312667" y="1078198"/>
            <a:ext cx="8300392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현대 검도가 과거에 비하여 호구의 발달과 연습을 통하여 세련 되게 발달한 것은 사실이나 실전에서는 단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일합으로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생사가 갈린다는 점을 생각해 보았을 때 현대의 죽도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동작이나 현대의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검사들이 과연 실전에서 얼마나 그 실력을 발휘 할 수 있을지는 의문이다.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일례를 들자면 2차 세계대전 중 일본 군벌 사이의 내란이 일어 났을 때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쿠테타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세력을 제압하기위해 당시의 죽도 검사들이 투입 되었는데. 죽도 검술에서 자랑하는 빠른 머리 등을 무거운 진검으로는 구현할 수 없었고 일격에 쓰러뜨리 지도 못했을 뿐더러 날이 아닌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칼전으로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치는 등 어색했다고 전해진다.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다만 당시 검도 엘리트를 키우던 ＇武道全門大學＇의 학생들이 크게 활약했다고 전해지는데 ＇武全＇에서는 큰머리와 같은 동작이 크고 정확한 기술만을 인정하고 가르쳐서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오히려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전국대회에서의 실적은 좋지 않았다고 한다.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검도의 실전성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4000" dirty="0" err="1"/>
              <a:t>Nossa</a:t>
            </a:r>
            <a:r>
              <a:rPr lang="ko-KR" sz="4000" dirty="0"/>
              <a:t> </a:t>
            </a:r>
            <a:r>
              <a:rPr lang="ko-KR" sz="4000" dirty="0" err="1"/>
              <a:t>Senhora</a:t>
            </a:r>
            <a:r>
              <a:rPr lang="ko-KR" sz="4000" dirty="0"/>
              <a:t> </a:t>
            </a:r>
            <a:r>
              <a:rPr lang="ko-KR" sz="4000" dirty="0" err="1"/>
              <a:t>da</a:t>
            </a:r>
            <a:r>
              <a:rPr lang="ko-KR" sz="4000" dirty="0"/>
              <a:t> </a:t>
            </a:r>
            <a:r>
              <a:rPr lang="ko-KR" sz="4000" dirty="0" err="1"/>
              <a:t>Graça</a:t>
            </a:r>
            <a:r>
              <a:rPr lang="ko-KR" sz="4000" dirty="0"/>
              <a:t> 1609-1</a:t>
            </a:r>
            <a:r>
              <a:rPr lang="en-US" altLang="ko-KR" sz="4000" dirty="0"/>
              <a:t>610</a:t>
            </a:r>
            <a:r>
              <a:rPr lang="ko-KR" sz="4000" dirty="0"/>
              <a:t>사건</a:t>
            </a:r>
            <a:endParaRPr sz="4000" dirty="0"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173225" y="895123"/>
            <a:ext cx="8797550" cy="55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400" dirty="0"/>
              <a:t>포르투갈 상선 노사 </a:t>
            </a:r>
            <a:r>
              <a:rPr lang="ko-KR" sz="1400" dirty="0" err="1"/>
              <a:t>센호라</a:t>
            </a:r>
            <a:r>
              <a:rPr lang="ko-KR" sz="1400" dirty="0"/>
              <a:t> 다 </a:t>
            </a:r>
            <a:r>
              <a:rPr lang="ko-KR" sz="1400" dirty="0" err="1"/>
              <a:t>그라사호가</a:t>
            </a:r>
            <a:r>
              <a:rPr lang="ko-KR" sz="1400" dirty="0"/>
              <a:t> 많은 재화를 싣고 일본 </a:t>
            </a:r>
            <a:r>
              <a:rPr lang="ko-KR" sz="1400" dirty="0" err="1"/>
              <a:t>나가사키항</a:t>
            </a:r>
            <a:r>
              <a:rPr lang="ko-KR" sz="1400" dirty="0"/>
              <a:t> 입항</a:t>
            </a:r>
            <a:endParaRPr sz="14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400" dirty="0"/>
              <a:t>선장은 마카오의 안드레 </a:t>
            </a:r>
            <a:r>
              <a:rPr lang="ko-KR" sz="1400" dirty="0" err="1"/>
              <a:t>페소아</a:t>
            </a:r>
            <a:r>
              <a:rPr lang="ko-KR" sz="1400" dirty="0"/>
              <a:t>(</a:t>
            </a:r>
            <a:r>
              <a:rPr lang="ko-KR" sz="1400" dirty="0" err="1"/>
              <a:t>Andre</a:t>
            </a:r>
            <a:r>
              <a:rPr lang="ko-KR" sz="1400" dirty="0"/>
              <a:t> </a:t>
            </a:r>
            <a:r>
              <a:rPr lang="ko-KR" sz="1400" dirty="0" err="1"/>
              <a:t>Pessoa</a:t>
            </a:r>
            <a:r>
              <a:rPr lang="ko-KR" sz="1400" dirty="0"/>
              <a:t>), 선장은 이전의 사무라이와 칼부림 사건에 연루</a:t>
            </a:r>
            <a:r>
              <a:rPr lang="en-US" altLang="ko-KR" sz="1400" dirty="0"/>
              <a:t> </a:t>
            </a:r>
            <a:r>
              <a:rPr lang="ko-KR" altLang="en-US" sz="1400" dirty="0"/>
              <a:t>막부가 예의 주시</a:t>
            </a:r>
            <a:r>
              <a:rPr lang="en-US" altLang="ko-KR" sz="1400" dirty="0"/>
              <a:t>. </a:t>
            </a:r>
            <a:r>
              <a:rPr lang="ko-KR" altLang="en-US" sz="1400" dirty="0"/>
              <a:t>입항 도중 </a:t>
            </a:r>
            <a:r>
              <a:rPr lang="ko-KR" sz="1400" dirty="0"/>
              <a:t>현지 촌장의 선박</a:t>
            </a:r>
            <a:r>
              <a:rPr lang="en-US" altLang="ko-KR" sz="1400" dirty="0"/>
              <a:t> </a:t>
            </a:r>
            <a:r>
              <a:rPr lang="ko-KR" sz="1400" dirty="0"/>
              <a:t>검사에 불응</a:t>
            </a:r>
            <a:r>
              <a:rPr lang="ko-KR" altLang="en-US" sz="1400" dirty="0"/>
              <a:t>하고 현지</a:t>
            </a:r>
            <a:r>
              <a:rPr lang="ko-KR" sz="1400" dirty="0"/>
              <a:t> 영주와 대립</a:t>
            </a:r>
            <a:r>
              <a:rPr lang="en-US" altLang="ko-KR" sz="1400" dirty="0"/>
              <a:t> </a:t>
            </a:r>
            <a:r>
              <a:rPr lang="ko-KR" altLang="en-US" sz="1400" dirty="0"/>
              <a:t>하면서 </a:t>
            </a:r>
            <a:r>
              <a:rPr lang="ko-KR" altLang="en-US" sz="1400" dirty="0" err="1"/>
              <a:t>정박지에서</a:t>
            </a:r>
            <a:r>
              <a:rPr lang="ko-KR" altLang="en-US" sz="1400" dirty="0"/>
              <a:t> 대치</a:t>
            </a:r>
            <a:endParaRPr sz="1400" dirty="0"/>
          </a:p>
          <a:p>
            <a:pPr lvl="0">
              <a:lnSpc>
                <a:spcPct val="150000"/>
              </a:lnSpc>
            </a:pPr>
            <a:r>
              <a:rPr lang="ko-KR" altLang="ko-KR" sz="1400" dirty="0"/>
              <a:t>현지 영주인 </a:t>
            </a:r>
            <a:r>
              <a:rPr lang="ko-KR" altLang="ko-KR" sz="1400" dirty="0" err="1"/>
              <a:t>아리마</a:t>
            </a:r>
            <a:r>
              <a:rPr lang="ko-KR" altLang="ko-KR" sz="1400" dirty="0"/>
              <a:t> </a:t>
            </a:r>
            <a:r>
              <a:rPr lang="ko-KR" altLang="ko-KR" sz="1400" dirty="0" err="1"/>
              <a:t>하루노부</a:t>
            </a:r>
            <a:r>
              <a:rPr lang="ko-KR" altLang="ko-KR" sz="1400" dirty="0"/>
              <a:t>(有馬晴信)</a:t>
            </a:r>
            <a:r>
              <a:rPr lang="ko-KR" altLang="en-US" sz="1400" dirty="0"/>
              <a:t>가 </a:t>
            </a:r>
            <a:r>
              <a:rPr lang="ko-KR" sz="1400" dirty="0"/>
              <a:t>쇼군 </a:t>
            </a:r>
            <a:r>
              <a:rPr lang="ko-KR" sz="1400" dirty="0" err="1"/>
              <a:t>도쿠가와</a:t>
            </a:r>
            <a:r>
              <a:rPr lang="ko-KR" sz="1400" dirty="0"/>
              <a:t> </a:t>
            </a:r>
            <a:r>
              <a:rPr lang="ko-KR" sz="1400" dirty="0" err="1"/>
              <a:t>이에야스가</a:t>
            </a:r>
            <a:r>
              <a:rPr lang="ko-KR" sz="1400" dirty="0"/>
              <a:t> </a:t>
            </a:r>
            <a:r>
              <a:rPr lang="ko-KR" altLang="en-US" sz="1400" dirty="0"/>
              <a:t>로부터</a:t>
            </a:r>
            <a:r>
              <a:rPr lang="ko-KR" sz="1400" dirty="0"/>
              <a:t> 선장을 체포하고 선박을 압류하라는 명</a:t>
            </a:r>
            <a:r>
              <a:rPr lang="ko-KR" altLang="en-US" sz="1400" dirty="0"/>
              <a:t>령을 밭고 </a:t>
            </a:r>
            <a:r>
              <a:rPr lang="ko-KR" sz="1400" dirty="0"/>
              <a:t>2000여명의 군사</a:t>
            </a:r>
            <a:r>
              <a:rPr lang="ko-KR" altLang="en-US" sz="1400" dirty="0"/>
              <a:t>와 수십 척의 무장 선박을</a:t>
            </a:r>
            <a:r>
              <a:rPr lang="ko-KR" sz="1400" dirty="0"/>
              <a:t> 동원 수차례 공격했으나 </a:t>
            </a:r>
            <a:r>
              <a:rPr lang="ko-KR" altLang="en-US" sz="1400" dirty="0" err="1"/>
              <a:t>배로부터의</a:t>
            </a:r>
            <a:r>
              <a:rPr lang="ko-KR" altLang="en-US" sz="1400" dirty="0"/>
              <a:t> 포격으로 접근 </a:t>
            </a:r>
            <a:r>
              <a:rPr lang="ko-KR" sz="1400" dirty="0"/>
              <a:t>실패</a:t>
            </a:r>
            <a:r>
              <a:rPr lang="en-US" altLang="ko-KR" sz="1400" dirty="0"/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/>
              <a:t>1610</a:t>
            </a:r>
            <a:r>
              <a:rPr lang="ko-KR" altLang="en-US" sz="1400" dirty="0"/>
              <a:t>년</a:t>
            </a:r>
            <a:r>
              <a:rPr lang="en-US" altLang="ko-KR" sz="1400" dirty="0"/>
              <a:t> 1</a:t>
            </a:r>
            <a:r>
              <a:rPr lang="ko-KR" altLang="en-US" sz="1400" dirty="0"/>
              <a:t>월</a:t>
            </a:r>
            <a:r>
              <a:rPr lang="en-US" altLang="ko-KR" sz="1400" dirty="0"/>
              <a:t> 6</a:t>
            </a:r>
            <a:r>
              <a:rPr lang="ko-KR" altLang="en-US" sz="1400" dirty="0"/>
              <a:t>일  </a:t>
            </a:r>
            <a:r>
              <a:rPr lang="ko-KR" sz="1400" dirty="0"/>
              <a:t>“가장 용맹스러운 일본 무사 몇명이 마침내 무장상선으로 건너갔다. 그러나 커다란 </a:t>
            </a:r>
            <a:r>
              <a:rPr lang="ko-KR" sz="1400" dirty="0" err="1"/>
              <a:t>일본도를</a:t>
            </a:r>
            <a:r>
              <a:rPr lang="ko-KR" sz="1400" dirty="0"/>
              <a:t> 미처 휘둘러 보기도 전에 수비수들의 칼에 </a:t>
            </a:r>
            <a:r>
              <a:rPr lang="ko-KR" sz="1400" dirty="0" err="1"/>
              <a:t>토막나</a:t>
            </a:r>
            <a:r>
              <a:rPr lang="ko-KR" sz="1400" dirty="0"/>
              <a:t> 죽었다. </a:t>
            </a:r>
            <a:r>
              <a:rPr lang="ko-KR" sz="1400" dirty="0" err="1"/>
              <a:t>페소아</a:t>
            </a:r>
            <a:r>
              <a:rPr lang="ko-KR" sz="1400" dirty="0"/>
              <a:t> 선장의 손에도 두명의 무사가 죽임을 당했다.”-</a:t>
            </a:r>
            <a:r>
              <a:rPr lang="ko-KR" sz="1400" dirty="0" err="1"/>
              <a:t>가일스</a:t>
            </a:r>
            <a:r>
              <a:rPr lang="ko-KR" sz="1400" dirty="0"/>
              <a:t> 밀턴 '사무라이 윌리엄' </a:t>
            </a:r>
            <a:endParaRPr sz="14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sz="1400" dirty="0"/>
              <a:t>마카오 선원들은 당시의 유럽 칼인 길이가 긴 </a:t>
            </a:r>
            <a:r>
              <a:rPr lang="ko-KR" sz="1400" dirty="0" err="1"/>
              <a:t>레이피어</a:t>
            </a:r>
            <a:r>
              <a:rPr lang="ko-KR" sz="1400" dirty="0"/>
              <a:t> (날 길이 95-100cm)나 날 길이가 짧은 베기 전용 </a:t>
            </a:r>
            <a:r>
              <a:rPr lang="ko-KR" sz="1400" dirty="0" err="1"/>
              <a:t>커틀러스</a:t>
            </a:r>
            <a:r>
              <a:rPr lang="ko-KR" sz="1400" dirty="0"/>
              <a:t> (날 길이 65cm)</a:t>
            </a:r>
            <a:r>
              <a:rPr lang="ko-KR" sz="1400" dirty="0" err="1"/>
              <a:t>를</a:t>
            </a:r>
            <a:r>
              <a:rPr lang="ko-KR" sz="1400" dirty="0"/>
              <a:t> 사용했고 일본인 들은 </a:t>
            </a:r>
            <a:r>
              <a:rPr lang="ko-KR" sz="1400" dirty="0" err="1"/>
              <a:t>가타나</a:t>
            </a:r>
            <a:r>
              <a:rPr lang="ko-KR" sz="1400" dirty="0"/>
              <a:t> (날 길이 70cm)</a:t>
            </a:r>
            <a:r>
              <a:rPr lang="ko-KR" sz="1400" dirty="0" err="1"/>
              <a:t>를</a:t>
            </a:r>
            <a:r>
              <a:rPr lang="ko-KR" sz="1400" dirty="0"/>
              <a:t> 사용</a:t>
            </a:r>
            <a:r>
              <a:rPr lang="en-US" altLang="ko-KR" sz="1400" dirty="0"/>
              <a:t>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altLang="en-US" sz="1400" dirty="0"/>
              <a:t>일본 공격선의 포격으로 배에 불이나</a:t>
            </a:r>
            <a:r>
              <a:rPr lang="ko-KR" sz="1400" dirty="0"/>
              <a:t> 수세에 몰리자 선장이 자폭하여 종말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사무라이의 패배는 키 큰 유럽 무사 대 키 작은 사무라이 간의 싸움에서 신장의 차이</a:t>
            </a:r>
            <a:r>
              <a:rPr lang="en-US" altLang="ko-KR" sz="1400" dirty="0"/>
              <a:t>,</a:t>
            </a:r>
            <a:r>
              <a:rPr lang="ko-KR" altLang="en-US" sz="1400" dirty="0"/>
              <a:t> 칼 길이의 차이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좁은 공간에서 휘두르는 칼의 찌르는 칼에 비하여 불리함이 나타난 결과로 이해한다</a:t>
            </a:r>
            <a:r>
              <a:rPr lang="en-US" altLang="ko-KR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한국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206297" y="1115122"/>
            <a:ext cx="8803887" cy="556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1896년 경무청에서 경찰훈련용으로 </a:t>
            </a:r>
            <a:r>
              <a:rPr lang="ko-KR" sz="2170" dirty="0" err="1"/>
              <a:t>격검</a:t>
            </a:r>
            <a:r>
              <a:rPr lang="ko-KR" sz="2170" dirty="0"/>
              <a:t> 도구를 구입하고 훈련했다는 기록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1908년 경무청 주관으로 한일 양국 순사 </a:t>
            </a:r>
            <a:r>
              <a:rPr lang="ko-KR" sz="2170" dirty="0" err="1"/>
              <a:t>격검</a:t>
            </a:r>
            <a:r>
              <a:rPr lang="ko-KR" sz="2170" dirty="0"/>
              <a:t> 시합을 개최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1916년 사립오성학교에서 </a:t>
            </a:r>
            <a:r>
              <a:rPr lang="ko-KR" sz="2170" dirty="0" err="1"/>
              <a:t>격검</a:t>
            </a:r>
            <a:r>
              <a:rPr lang="ko-KR" sz="2170" dirty="0"/>
              <a:t> 시설을 갖추어 일반청년층에 지도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1921년 </a:t>
            </a:r>
            <a:r>
              <a:rPr lang="ko-KR" sz="2170" dirty="0" err="1"/>
              <a:t>사설도장인</a:t>
            </a:r>
            <a:r>
              <a:rPr lang="ko-KR" sz="2170" dirty="0"/>
              <a:t> </a:t>
            </a:r>
            <a:r>
              <a:rPr lang="ko-KR" sz="2170" dirty="0" err="1"/>
              <a:t>조선무도관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1948년 </a:t>
            </a:r>
            <a:r>
              <a:rPr lang="ko-KR" sz="2170" dirty="0" err="1"/>
              <a:t>대한검사회</a:t>
            </a:r>
            <a:r>
              <a:rPr lang="ko-KR" sz="2170" dirty="0"/>
              <a:t>(大韓劍士會)</a:t>
            </a:r>
            <a:r>
              <a:rPr lang="ko-KR" sz="2170" dirty="0" err="1"/>
              <a:t>를</a:t>
            </a:r>
            <a:r>
              <a:rPr lang="ko-KR" sz="2170" dirty="0"/>
              <a:t> 설립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1953년 </a:t>
            </a:r>
            <a:r>
              <a:rPr lang="ko-KR" sz="2170" dirty="0" err="1"/>
              <a:t>대한검도회</a:t>
            </a:r>
            <a:r>
              <a:rPr lang="ko-KR" sz="2170" dirty="0"/>
              <a:t>(大韓劍道會)</a:t>
            </a:r>
            <a:r>
              <a:rPr lang="ko-KR" sz="2170" dirty="0" err="1"/>
              <a:t>를</a:t>
            </a:r>
            <a:r>
              <a:rPr lang="ko-KR" sz="2170" dirty="0"/>
              <a:t> 창립하고 대한체육회에 가입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1970년 국제검도연맹(I.K.F)의 창립과 동시에 </a:t>
            </a:r>
            <a:r>
              <a:rPr lang="ko-KR" altLang="en-US" sz="2170" dirty="0"/>
              <a:t>첫번째 </a:t>
            </a:r>
            <a:r>
              <a:rPr lang="ko-KR" sz="2170" dirty="0"/>
              <a:t>회원국</a:t>
            </a:r>
            <a:r>
              <a:rPr lang="ko-KR" altLang="en-US" sz="2170" dirty="0"/>
              <a:t>으로</a:t>
            </a:r>
            <a:r>
              <a:rPr lang="ko-KR" sz="2170" dirty="0"/>
              <a:t> 가입</a:t>
            </a:r>
            <a:endParaRPr sz="217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 dirty="0"/>
              <a:t>1994년에는 대한체육회 산하단체 중 제일 먼저 사단법인으로 전환</a:t>
            </a:r>
            <a:endParaRPr sz="217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63050" y="1325700"/>
            <a:ext cx="5877300" cy="524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개조 이토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잇토사이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이래 일본검술계를 거의 장악한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잇토류는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현대 검술에도 지대한 영향을 미쳤으며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장군가의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2대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사범가이자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그 수많은 분파로도 유명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아쉽게도 개조 伊東一刀斎의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운조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잇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도류는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유실 되었지만 그의 수제자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오노덴젠에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의해 전해지는 실질적인 원류인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오노하잇토류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(小野派一刀流)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통하여 그 모습을 추측 가능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전후 이동을 바탕으로 구사하는 손목 내려치기와 찌르기가 장기다. 이후 북진일도류가 현대 검도의 직접적인 모체가 되었기에, 다른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유파들보다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일도류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계열이 현대 검도와 더 유사하다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사진에 보이는 저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코테는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손목공격이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많은 </a:t>
            </a:r>
            <a:r>
              <a:rPr lang="ko-KR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小野派一刀流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특징으로써 부상을 방지하는 용도. 저걸 끼고 수련함에도 불구하고 손목이 부러지거나 다치는 경우가 많이 발생하였다고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한다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4282" y="1674718"/>
            <a:ext cx="3091162" cy="460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203975" y="-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잇토류(一刀流)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5664" y="2026259"/>
            <a:ext cx="3920068" cy="285927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/>
          <p:nvPr/>
        </p:nvSpPr>
        <p:spPr>
          <a:xfrm>
            <a:off x="150541" y="1107386"/>
            <a:ext cx="5421417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미야모토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무사시가 만년에 완성한 검술로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니텐류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(二天流), 무사시류(武蔵流)라고도 불린다.  그의 검술은 그가 말년에 몸을 의탁하였던 구마모토의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호소카와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번에서 전해져 내려와 아직도 그 명맥을 잊고는 있지만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미야모토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무사시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이후 딱히 명검사가 없었다 한다.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당시 사무라이들이 항시 지참했던 대도(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たち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혹은かたな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)와 소도(</a:t>
            </a:r>
            <a:r>
              <a:rPr lang="ko-KR" sz="1800" b="0" i="0" u="none" strike="noStrike" cap="none" dirty="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脇差し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동시에 드는 이도류가 특징으로, 혼자서 다수를 상대할 때 효율적이라고 한다. 다만 일도의 우수성을 인정했으며, 상황과 상대에 따라 1도 혹은 2도로 기술과 전법을 달리해서 대응한다는 (그래서 二天一流) 철학을 갖고있다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dirty="0" err="1"/>
              <a:t>にてんいちりゅう</a:t>
            </a:r>
            <a:r>
              <a:rPr lang="ko-KR" dirty="0"/>
              <a:t>(二天一流)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279028" y="874773"/>
            <a:ext cx="5014867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갑주를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입은상태의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전투를 기본으로 상정한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고류인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신간류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야규신간류는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특이한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あてみ로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유명한데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신간류의 비전 오의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중에는 갑옷을 입은 상태를 쳐서 갑주 내부의 상대에게 타격을 입히는 기술이 있다. 기본적으로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야규신간류는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갑주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유술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중에서도 특이하게 타격기가 많이 발달한 케이스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사진에서 힘으로 드는 것이 아니라 몸을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붙힌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상태에서 타이밍을 잡아서 상대의 균형을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빼았아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순간적으로 공중으로 띄우는 것. 갑주 상태에서는 어설픈 타격보다는 무게를 이용한 던지기가 갑주를 입은 상대를 좀더 완벽히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제압할수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있다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1559" y="1583837"/>
            <a:ext cx="3884793" cy="489269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dirty="0" err="1"/>
              <a:t>야규</a:t>
            </a:r>
            <a:r>
              <a:rPr lang="ko-KR" dirty="0"/>
              <a:t> </a:t>
            </a:r>
            <a:r>
              <a:rPr lang="ko-KR" dirty="0" err="1"/>
              <a:t>신간류</a:t>
            </a:r>
            <a:r>
              <a:rPr lang="ko-KR" dirty="0"/>
              <a:t>(柳生心眼流)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/>
          <p:nvPr/>
        </p:nvSpPr>
        <p:spPr>
          <a:xfrm>
            <a:off x="537882" y="904673"/>
            <a:ext cx="8009068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신간류는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정통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검도라기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보다는 검도의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유술계열이라고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본다.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신간류의 개조는 </a:t>
            </a:r>
            <a:r>
              <a:rPr lang="ko-KR" sz="1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우시유</a:t>
            </a:r>
            <a:r>
              <a:rPr lang="ko-KR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다토와키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자로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다토와키는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세키슈사이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무네요시의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아들이자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타지노가미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무네노리의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형인 </a:t>
            </a:r>
            <a:r>
              <a:rPr lang="ko-KR" sz="1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고로우에몬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에게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신음류를 전수 받고 그후 연구와 공부 후에 신간류를 열었다 함.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그러나 실제로 야규신간류는 센다이 번을 중심으로 내려오는 古流武術로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만든이는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타케나가</a:t>
            </a:r>
            <a:r>
              <a:rPr lang="ko-KR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하야토</a:t>
            </a:r>
            <a:r>
              <a:rPr lang="ko-KR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라고하며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그는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전국말기의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센다이 번의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낭인으로 神道流  등의 많은 유파의 검술을 배우고 그후 에도에 상경 </a:t>
            </a:r>
            <a:r>
              <a:rPr lang="ko-KR" sz="1800" b="0" i="0" u="none" strike="noStrike" cap="none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야규무네노리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(柳生宗矩)에게 柳生新陰流를 배워 깨달은 바가 있어 센다이로 돌아와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신간류라는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유파를 창립 하였다 함.  나중에 독립해서 새 유파를 창시할 때 </a:t>
            </a:r>
            <a:r>
              <a:rPr lang="ko-KR" sz="1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쥬베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에게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도움을 받기도 하고 '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야규'라는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이름을 쓰는 것도 허락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받았다. 그래서 야규신간류의 분파들은 모두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쥬베를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元祖로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추존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한다고 한다. 현재도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가문은 존재한다.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-40424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b="1"/>
              <a:t>一眼 二足 三膽 四力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108828" y="754406"/>
            <a:ext cx="8951234" cy="588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 dirty="0"/>
              <a:t>눈 </a:t>
            </a:r>
            <a:endParaRPr sz="18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상대의 눈을 본다 오직 눈만 본다 눈을 보고 전체를 읽는다. 검도는 옷을 입고 호구를 쓰고 하기 때문에 권투처럼 </a:t>
            </a:r>
            <a:r>
              <a:rPr lang="ko-KR" altLang="en-US" sz="1600" dirty="0"/>
              <a:t>상대의 </a:t>
            </a:r>
            <a:r>
              <a:rPr lang="ko-KR" sz="1600" dirty="0"/>
              <a:t>상체</a:t>
            </a:r>
            <a:r>
              <a:rPr lang="ko-KR" altLang="en-US" sz="1600" dirty="0"/>
              <a:t>의 움직임에서 </a:t>
            </a:r>
            <a:r>
              <a:rPr lang="ko-KR" sz="1600" dirty="0"/>
              <a:t>예비 동작을 </a:t>
            </a:r>
            <a:r>
              <a:rPr lang="ko-KR" altLang="en-US" sz="1600" dirty="0"/>
              <a:t>읽</a:t>
            </a:r>
            <a:r>
              <a:rPr lang="ko-KR" sz="1600" dirty="0"/>
              <a:t>기 어렵다. 따라서 눈을 보되 상대 속임수를 구별하여야 한다.</a:t>
            </a:r>
            <a:endParaRPr sz="1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손목을 격자할 때도 손목이 아닌 눈을 본다</a:t>
            </a:r>
            <a:endParaRPr sz="1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감정을 버리고 상대</a:t>
            </a:r>
            <a:r>
              <a:rPr lang="ko-KR" altLang="en-US" sz="1600" dirty="0"/>
              <a:t>의 눈</a:t>
            </a:r>
            <a:r>
              <a:rPr lang="ko-KR" sz="1600" dirty="0"/>
              <a:t>에만 집중한다</a:t>
            </a:r>
            <a:endParaRPr sz="1600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 dirty="0"/>
              <a:t>발 </a:t>
            </a:r>
            <a:endParaRPr sz="18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뒤의 발이 밀어서 전진 앞의 발이 밀어서 후퇴  왼발이 밀어서 우로 오른발이 밀어서 좌로 좌우 한 다리가 회전축이 되며  도는 발이 작은 호를 그리며 좌우 회전</a:t>
            </a:r>
            <a:endParaRPr sz="1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발 간격을 항상 일정하게 또한 무게 중심은 언제나 두 발의 사이에 둔다 </a:t>
            </a:r>
            <a:endParaRPr sz="1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발이 → </a:t>
            </a:r>
            <a:r>
              <a:rPr lang="ko-KR" sz="1600" dirty="0" err="1"/>
              <a:t>고관절을</a:t>
            </a:r>
            <a:r>
              <a:rPr lang="ko-KR" sz="1600" dirty="0"/>
              <a:t>, </a:t>
            </a:r>
            <a:r>
              <a:rPr lang="ko-KR" sz="1600" dirty="0" err="1"/>
              <a:t>고관절이</a:t>
            </a:r>
            <a:r>
              <a:rPr lang="ko-KR" sz="1600" dirty="0"/>
              <a:t> → 어깨를, 어깨가 → 팔을 움직인다. 뛰어나갈 때 뒷발이 미는 힘으로 허리로 왼 주먹을 밀어 칼을 들고(오른손을 </a:t>
            </a:r>
            <a:r>
              <a:rPr lang="ko-KR" sz="1600" dirty="0" err="1"/>
              <a:t>축으로으로</a:t>
            </a:r>
            <a:r>
              <a:rPr lang="ko-KR" sz="1600" dirty="0"/>
              <a:t>) 앞발이 땅을 구르는 힘으로 </a:t>
            </a:r>
            <a:r>
              <a:rPr lang="ko-KR" altLang="en-US" sz="1600" dirty="0"/>
              <a:t>몸 전체를 던져 </a:t>
            </a:r>
            <a:r>
              <a:rPr lang="ko-KR" sz="1600" dirty="0"/>
              <a:t>격자한다. </a:t>
            </a:r>
            <a:r>
              <a:rPr lang="ko-KR" sz="1600" dirty="0" err="1">
                <a:solidFill>
                  <a:srgbClr val="FF0000"/>
                </a:solidFill>
              </a:rPr>
              <a:t>미야모토</a:t>
            </a:r>
            <a:r>
              <a:rPr lang="ko-KR" sz="1600" dirty="0">
                <a:solidFill>
                  <a:srgbClr val="FF0000"/>
                </a:solidFill>
              </a:rPr>
              <a:t> </a:t>
            </a:r>
            <a:r>
              <a:rPr lang="ko-KR" sz="1600" dirty="0" err="1">
                <a:solidFill>
                  <a:srgbClr val="FF0000"/>
                </a:solidFill>
              </a:rPr>
              <a:t>무사시</a:t>
            </a:r>
            <a:r>
              <a:rPr lang="ko-KR" sz="1600" dirty="0">
                <a:solidFill>
                  <a:srgbClr val="FF0000"/>
                </a:solidFill>
              </a:rPr>
              <a:t> </a:t>
            </a:r>
            <a:r>
              <a:rPr lang="ko-KR" sz="1600" dirty="0" err="1">
                <a:solidFill>
                  <a:srgbClr val="FF0000"/>
                </a:solidFill>
              </a:rPr>
              <a:t>오륜서</a:t>
            </a:r>
            <a:r>
              <a:rPr lang="ko-KR" sz="1600" dirty="0">
                <a:solidFill>
                  <a:srgbClr val="FF0000"/>
                </a:solidFill>
              </a:rPr>
              <a:t> 水 의 章에 ‘大刀에 대신하는 몸’</a:t>
            </a:r>
            <a:endParaRPr sz="16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ko-KR" sz="2000" dirty="0">
                <a:solidFill>
                  <a:srgbClr val="FF0000"/>
                </a:solidFill>
              </a:rPr>
              <a:t> </a:t>
            </a:r>
            <a:r>
              <a:rPr lang="ko-KR" sz="1800" dirty="0"/>
              <a:t>자신감</a:t>
            </a:r>
            <a:endParaRPr sz="18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시합은 연습처럼 연습은 시합처럼</a:t>
            </a:r>
            <a:endParaRPr sz="1600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 dirty="0"/>
              <a:t>체력</a:t>
            </a:r>
            <a:endParaRPr sz="18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 dirty="0"/>
              <a:t>하체 중심의 </a:t>
            </a:r>
            <a:r>
              <a:rPr lang="ko-KR" sz="1600" dirty="0" err="1"/>
              <a:t>체력단련이</a:t>
            </a:r>
            <a:r>
              <a:rPr lang="ko-KR" sz="1600" dirty="0"/>
              <a:t> 가장 중요. 시합에 나가려면 빠른 머리 1000개</a:t>
            </a:r>
            <a:endParaRPr sz="1600" dirty="0"/>
          </a:p>
          <a:p>
            <a:pPr marL="9144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b="1"/>
              <a:t>검도의 四戒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135685" y="1825625"/>
            <a:ext cx="88667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무지에 의해 두려움(懼) 이 생기고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두려움이 놀람(驚)을 낳고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놀람이 의심(疑)을 일으켜 망설이게 되고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망설임이 정신을 미혹 (惑)하게 하여 움직임</a:t>
            </a:r>
            <a:r>
              <a:rPr lang="ko-KR" altLang="en-US" dirty="0"/>
              <a:t>에</a:t>
            </a:r>
            <a:r>
              <a:rPr lang="ko-KR" dirty="0"/>
              <a:t> 주저</a:t>
            </a:r>
            <a:r>
              <a:rPr lang="ko-KR" altLang="en-US" dirty="0"/>
              <a:t>함이 생긴다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-51000" y="34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氣劍體 一致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352313" y="1091381"/>
            <a:ext cx="8439373" cy="562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 dirty="0"/>
              <a:t>항상 뒷발이 밀어서 출발하되 앞발을 부자연 스럽게 들지 않는다. 바닥에서 1cm라는 느낌으로</a:t>
            </a:r>
            <a:endParaRPr sz="259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ko-KR" sz="2220" dirty="0"/>
              <a:t>앞발이 먼저 나가서 뒷발을 당기지 않는다. – 이것은 두 동작 임</a:t>
            </a:r>
            <a:endParaRPr sz="222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20"/>
              <a:buChar char="•"/>
            </a:pPr>
            <a:r>
              <a:rPr lang="ko-KR" sz="2220" dirty="0"/>
              <a:t>劍道는 1足 1도임 – </a:t>
            </a:r>
            <a:r>
              <a:rPr lang="ko-KR" sz="2220" dirty="0" err="1">
                <a:solidFill>
                  <a:srgbClr val="FF0000"/>
                </a:solidFill>
              </a:rPr>
              <a:t>오륜서</a:t>
            </a:r>
            <a:r>
              <a:rPr lang="ko-KR" sz="2220" dirty="0">
                <a:solidFill>
                  <a:srgbClr val="FF0000"/>
                </a:solidFill>
              </a:rPr>
              <a:t> 水 의 章 “적을 치는 데는 한 박자의 擊殺이어야 한다”</a:t>
            </a:r>
            <a:endParaRPr sz="2220" dirty="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ko-KR" sz="2220" dirty="0"/>
              <a:t>오른발 발가락을 드는 기분으로 오른 발꿈치가 지면을 미끄러 지듯이 - </a:t>
            </a:r>
            <a:r>
              <a:rPr lang="ko-KR" sz="2220" dirty="0" err="1">
                <a:solidFill>
                  <a:srgbClr val="FF0000"/>
                </a:solidFill>
              </a:rPr>
              <a:t>오륜서</a:t>
            </a:r>
            <a:r>
              <a:rPr lang="ko-KR" sz="2220" dirty="0">
                <a:solidFill>
                  <a:srgbClr val="FF0000"/>
                </a:solidFill>
              </a:rPr>
              <a:t> 水 의 章에 ‘발의 동작에 관하여’</a:t>
            </a:r>
            <a:endParaRPr sz="222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 dirty="0"/>
              <a:t>힘을 모으는 것(合氣)과 격자와 오른발이 땅을 구르는 것(震脚)이 동시에 이루어져야 타격이 완성 된다 </a:t>
            </a:r>
            <a:endParaRPr sz="259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ko-KR" sz="2220" dirty="0"/>
              <a:t>뒷발에 힘을 주면서 그 힘으로 허리와 </a:t>
            </a:r>
            <a:r>
              <a:rPr lang="ko-KR" sz="2220" dirty="0" err="1"/>
              <a:t>왼주먹으로</a:t>
            </a:r>
            <a:r>
              <a:rPr lang="ko-KR" sz="2220" dirty="0"/>
              <a:t> 칼을 밀듯이 </a:t>
            </a:r>
            <a:r>
              <a:rPr lang="ko-KR" altLang="en-US" sz="2220" dirty="0"/>
              <a:t>듦과 동시에</a:t>
            </a:r>
            <a:r>
              <a:rPr lang="ko-KR" sz="2220" dirty="0"/>
              <a:t> 뒷발이 밀어서 출발한다. 뒷발이 밀어</a:t>
            </a:r>
            <a:r>
              <a:rPr lang="ko-KR" altLang="en-US" sz="2220" dirty="0"/>
              <a:t>야</a:t>
            </a:r>
            <a:r>
              <a:rPr lang="ko-KR" sz="2220" dirty="0"/>
              <a:t> 체중 전체가 칼에 실</a:t>
            </a:r>
            <a:r>
              <a:rPr lang="ko-KR" altLang="en-US" sz="2220" dirty="0"/>
              <a:t>린</a:t>
            </a:r>
            <a:r>
              <a:rPr lang="ko-KR" sz="2220" dirty="0"/>
              <a:t>다.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ko-KR" sz="2220" dirty="0"/>
              <a:t> 앞발이 땅을 밟는 것과 격자의 타이밍이 일치하여야 한다.</a:t>
            </a:r>
            <a:endParaRPr sz="22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-34002" y="4294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보법</a:t>
            </a:r>
            <a:endParaRPr/>
          </a:p>
        </p:txBody>
      </p:sp>
      <p:pic>
        <p:nvPicPr>
          <p:cNvPr id="127" name="Google Shape;127;p8" descr="무료 일러스트: 구매 내 커피, 단계, 인간의, 스탬프, &lt;strong&gt;발&lt;/strong&gt;, 단독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873268">
            <a:off x="4412984" y="962655"/>
            <a:ext cx="1448545" cy="189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 descr="무료 일러스트: 구매 내 커피, 단계, 인간의, 스탬프, &lt;strong&gt;발&lt;/strong&gt;, 단독 ..."/>
          <p:cNvPicPr preferRelativeResize="0"/>
          <p:nvPr/>
        </p:nvPicPr>
        <p:blipFill rotWithShape="1">
          <a:blip r:embed="rId4">
            <a:alphaModFix/>
          </a:blip>
          <a:srcRect b="-319"/>
          <a:stretch/>
        </p:blipFill>
        <p:spPr>
          <a:xfrm rot="2004873">
            <a:off x="3166400" y="3068475"/>
            <a:ext cx="1359767" cy="18436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8"/>
          <p:cNvCxnSpPr/>
          <p:nvPr/>
        </p:nvCxnSpPr>
        <p:spPr>
          <a:xfrm>
            <a:off x="3012865" y="2913359"/>
            <a:ext cx="288032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8"/>
          <p:cNvCxnSpPr/>
          <p:nvPr/>
        </p:nvCxnSpPr>
        <p:spPr>
          <a:xfrm flipH="1">
            <a:off x="4381025" y="1104658"/>
            <a:ext cx="72000" cy="3816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8"/>
          <p:cNvSpPr txBox="1"/>
          <p:nvPr/>
        </p:nvSpPr>
        <p:spPr>
          <a:xfrm>
            <a:off x="56700" y="4449165"/>
            <a:ext cx="89226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항상 모양 유지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무게중심은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십자선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교차점에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앞으로 전진할 때 앞 발가락을 드는 기분으로 앞 발꿈치가 지면 위를 미끄러지듯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접근, 후퇴 등 이동이나 타격을 위한  준비자세에서 보폭이 길어지거나 좁아지는 등 바뀌어서는 안된다 (왼 발가락이 오른발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뒷꿈치를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넘어서면 상대에게 먼 거리에서부터 공격하려고 하는 마음을 읽히게 되며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원거리 </a:t>
            </a:r>
            <a:r>
              <a:rPr lang="ko-K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타격시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몸의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이동이 포물선을 그리게 된다).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3193661" y="3012870"/>
            <a:ext cx="1296144" cy="1224136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4537563" y="1297705"/>
            <a:ext cx="1296000" cy="1224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2042169" y="3343880"/>
            <a:ext cx="2194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체중이 걸리는 부분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유지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항상 내 거리에서 싸운다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상대가 우세한 공격 거리에서 공격하는 것은 위험하다</a:t>
            </a:r>
            <a:r>
              <a:rPr lang="en-US" altLang="ko-KR" dirty="0"/>
              <a:t>. </a:t>
            </a:r>
            <a:r>
              <a:rPr lang="ko-KR" altLang="en-US" dirty="0"/>
              <a:t>상대의 타격 거리</a:t>
            </a:r>
            <a:r>
              <a:rPr lang="en-US" altLang="ko-KR" dirty="0"/>
              <a:t> (1</a:t>
            </a:r>
            <a:r>
              <a:rPr lang="ko-KR" altLang="en-US" dirty="0"/>
              <a:t>足 </a:t>
            </a:r>
            <a:r>
              <a:rPr lang="en-US" altLang="ko-KR" dirty="0"/>
              <a:t>1</a:t>
            </a:r>
            <a:r>
              <a:rPr lang="ko-KR" altLang="en-US" dirty="0"/>
              <a:t>刀</a:t>
            </a:r>
            <a:r>
              <a:rPr lang="en-US" altLang="ko-KR" dirty="0"/>
              <a:t>)</a:t>
            </a:r>
            <a:r>
              <a:rPr lang="ko-KR" altLang="en-US" dirty="0"/>
              <a:t>에 서 있지 마라</a:t>
            </a:r>
            <a:endParaRPr lang="en-US" altLang="ko-KR" dirty="0"/>
          </a:p>
          <a:p>
            <a:r>
              <a:rPr lang="ko-KR" altLang="en-US" dirty="0"/>
              <a:t>계속 움직여서 상대가 기회를 잡지 못하게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81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0" y="-17360"/>
            <a:ext cx="9144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4000"/>
              <a:t>상대의 사각으로 진입하여 공격을 봉쇄</a:t>
            </a:r>
            <a:endParaRPr sz="4000"/>
          </a:p>
        </p:txBody>
      </p:sp>
      <p:grpSp>
        <p:nvGrpSpPr>
          <p:cNvPr id="141" name="Google Shape;141;p32"/>
          <p:cNvGrpSpPr/>
          <p:nvPr/>
        </p:nvGrpSpPr>
        <p:grpSpPr>
          <a:xfrm>
            <a:off x="524603" y="2272308"/>
            <a:ext cx="7608410" cy="4633985"/>
            <a:chOff x="648489" y="1871152"/>
            <a:chExt cx="7608410" cy="4633985"/>
          </a:xfrm>
        </p:grpSpPr>
        <p:grpSp>
          <p:nvGrpSpPr>
            <p:cNvPr id="142" name="Google Shape;142;p32"/>
            <p:cNvGrpSpPr/>
            <p:nvPr/>
          </p:nvGrpSpPr>
          <p:grpSpPr>
            <a:xfrm rot="5400000">
              <a:off x="1273642" y="2666686"/>
              <a:ext cx="1870097" cy="3120403"/>
              <a:chOff x="2849101" y="2966385"/>
              <a:chExt cx="2466333" cy="3697529"/>
            </a:xfrm>
          </p:grpSpPr>
          <p:pic>
            <p:nvPicPr>
              <p:cNvPr id="143" name="Google Shape;143;p3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5572" y="2966385"/>
                <a:ext cx="1749862" cy="18697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3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2849101" y="4772583"/>
                <a:ext cx="1770092" cy="18913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5" name="Google Shape;145;p32"/>
            <p:cNvGrpSpPr/>
            <p:nvPr/>
          </p:nvGrpSpPr>
          <p:grpSpPr>
            <a:xfrm rot="-6374980">
              <a:off x="5652779" y="1608264"/>
              <a:ext cx="1760922" cy="3077513"/>
              <a:chOff x="1917850" y="1408391"/>
              <a:chExt cx="2472159" cy="3384322"/>
            </a:xfrm>
          </p:grpSpPr>
          <p:pic>
            <p:nvPicPr>
              <p:cNvPr id="146" name="Google Shape;146;p32" descr="무료 일러스트: 구매 내 커피, 단계, 인간의, 스탬프, &lt;strong&gt;발&lt;/strong&gt;, 단독 ..."/>
              <p:cNvPicPr preferRelativeResize="0"/>
              <p:nvPr/>
            </p:nvPicPr>
            <p:blipFill rotWithShape="1">
              <a:blip r:embed="rId4">
                <a:alphaModFix/>
              </a:blip>
              <a:srcRect b="-319"/>
              <a:stretch/>
            </p:blipFill>
            <p:spPr>
              <a:xfrm rot="1325167">
                <a:off x="2168733" y="3144770"/>
                <a:ext cx="963883" cy="15225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32" descr="무료 일러스트: 구매 내 커피, 단계, 인간의, 스탬프, &lt;strong&gt;발&lt;/strong&gt;, 단독 ..."/>
              <p:cNvPicPr preferRelativeResize="0"/>
              <p:nvPr/>
            </p:nvPicPr>
            <p:blipFill rotWithShape="1">
              <a:blip r:embed="rId4">
                <a:alphaModFix/>
              </a:blip>
              <a:srcRect b="-319"/>
              <a:stretch/>
            </p:blipFill>
            <p:spPr>
              <a:xfrm rot="-2004873" flipH="1">
                <a:off x="3018923" y="1575284"/>
                <a:ext cx="1050364" cy="14800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8" name="Google Shape;148;p32"/>
            <p:cNvSpPr/>
            <p:nvPr/>
          </p:nvSpPr>
          <p:spPr>
            <a:xfrm rot="3349743">
              <a:off x="4109006" y="3742721"/>
              <a:ext cx="675796" cy="3179751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2"/>
          <p:cNvSpPr/>
          <p:nvPr/>
        </p:nvSpPr>
        <p:spPr>
          <a:xfrm>
            <a:off x="250722" y="1301151"/>
            <a:ext cx="864255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무사시</a:t>
            </a:r>
            <a:r>
              <a:rPr lang="ko-KR" alt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오륜서 불의 장 “베개맡을 억누르는 법”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손목을 치고 나서 상대의 오른쪽으로 빠져 나가는 것이 제일 안전하다.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3663248" y="4161643"/>
            <a:ext cx="832620" cy="738033"/>
          </a:xfrm>
          <a:prstGeom prst="irregularSeal1">
            <a:avLst/>
          </a:prstGeom>
          <a:solidFill>
            <a:srgbClr val="FF000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2459</Words>
  <Application>Microsoft Office PowerPoint</Application>
  <PresentationFormat>화면 슬라이드 쇼(4:3)</PresentationFormat>
  <Paragraphs>190</Paragraphs>
  <Slides>33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Open Sans</vt:lpstr>
      <vt:lpstr>Calibri</vt:lpstr>
      <vt:lpstr>Office 테마</vt:lpstr>
      <vt:lpstr>검도</vt:lpstr>
      <vt:lpstr>일본</vt:lpstr>
      <vt:lpstr>한국</vt:lpstr>
      <vt:lpstr>一眼 二足 三膽 四力</vt:lpstr>
      <vt:lpstr>검도의 四戒</vt:lpstr>
      <vt:lpstr>氣劍體 一致</vt:lpstr>
      <vt:lpstr>보법</vt:lpstr>
      <vt:lpstr>거리 유지</vt:lpstr>
      <vt:lpstr>상대의 사각으로 진입하여 공격을 봉쇄</vt:lpstr>
      <vt:lpstr>Timimg</vt:lpstr>
      <vt:lpstr>Timing은 呼吸으로 잡는다</vt:lpstr>
      <vt:lpstr>박자 쪼개기 (breaking the beat)</vt:lpstr>
      <vt:lpstr>격자</vt:lpstr>
      <vt:lpstr>체력 싸움</vt:lpstr>
      <vt:lpstr>머리치기</vt:lpstr>
      <vt:lpstr>손목치기는 스냅이다.</vt:lpstr>
      <vt:lpstr>Fundamental takes all</vt:lpstr>
      <vt:lpstr>Similarity to Modern Boxing</vt:lpstr>
      <vt:lpstr>세 단계의 수련을 일생동안  반복</vt:lpstr>
      <vt:lpstr>守破離</vt:lpstr>
      <vt:lpstr>百鍊自得</vt:lpstr>
      <vt:lpstr>리드하는 칼</vt:lpstr>
      <vt:lpstr>無影手</vt:lpstr>
      <vt:lpstr>번개검법(閃電劍)</vt:lpstr>
      <vt:lpstr>一劍一路</vt:lpstr>
      <vt:lpstr>無外流 이케모토 시게베</vt:lpstr>
      <vt:lpstr>아마추어는</vt:lpstr>
      <vt:lpstr>검도의 실전성</vt:lpstr>
      <vt:lpstr>Nossa Senhora da Graça 1609-1610사건</vt:lpstr>
      <vt:lpstr>잇토류(一刀流)</vt:lpstr>
      <vt:lpstr>にてんいちりゅう(二天一流)</vt:lpstr>
      <vt:lpstr>야규 신간류(柳生心眼流)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검도</dc:title>
  <dc:creator>선도원</dc:creator>
  <cp:lastModifiedBy>Dowon SHUN</cp:lastModifiedBy>
  <cp:revision>30</cp:revision>
  <dcterms:created xsi:type="dcterms:W3CDTF">2017-09-29T12:19:49Z</dcterms:created>
  <dcterms:modified xsi:type="dcterms:W3CDTF">2025-07-10T07:06:19Z</dcterms:modified>
</cp:coreProperties>
</file>