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40" r:id="rId23"/>
    <p:sldId id="277" r:id="rId24"/>
    <p:sldId id="278" r:id="rId25"/>
    <p:sldId id="279" r:id="rId26"/>
    <p:sldId id="280" r:id="rId27"/>
    <p:sldId id="281" r:id="rId28"/>
    <p:sldId id="295" r:id="rId29"/>
    <p:sldId id="296" r:id="rId30"/>
    <p:sldId id="282" r:id="rId31"/>
    <p:sldId id="297" r:id="rId32"/>
    <p:sldId id="298" r:id="rId33"/>
    <p:sldId id="299" r:id="rId34"/>
    <p:sldId id="300" r:id="rId35"/>
    <p:sldId id="301" r:id="rId36"/>
    <p:sldId id="302" r:id="rId37"/>
    <p:sldId id="303" r:id="rId38"/>
    <p:sldId id="304"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305" r:id="rId52"/>
    <p:sldId id="306" r:id="rId53"/>
    <p:sldId id="307" r:id="rId54"/>
    <p:sldId id="308" r:id="rId55"/>
    <p:sldId id="341" r:id="rId56"/>
    <p:sldId id="316" r:id="rId57"/>
    <p:sldId id="309" r:id="rId58"/>
    <p:sldId id="310" r:id="rId59"/>
    <p:sldId id="311" r:id="rId60"/>
    <p:sldId id="312" r:id="rId61"/>
    <p:sldId id="313" r:id="rId62"/>
    <p:sldId id="314" r:id="rId63"/>
    <p:sldId id="315" r:id="rId64"/>
    <p:sldId id="339"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0" roundtripDataSignature="AMtx7miLHl85RAE3sLbm7mW7b4kBQ6aGE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CF6A47-5F36-472C-9016-416CC33794F6}">
  <a:tblStyle styleId="{CFCF6A47-5F36-472C-9016-416CC33794F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840" y="72"/>
      </p:cViewPr>
      <p:guideLst>
        <p:guide orient="horz" pos="2160"/>
        <p:guide pos="2880"/>
      </p:guideLst>
    </p:cSldViewPr>
  </p:slideViewPr>
  <p:notesTextViewPr>
    <p:cViewPr>
      <p:scale>
        <a:sx n="1" d="1"/>
        <a:sy n="1" d="1"/>
      </p:scale>
      <p:origin x="0" y="0"/>
    </p:cViewPr>
  </p:notesTextViewPr>
  <p:sorterViewPr>
    <p:cViewPr>
      <p:scale>
        <a:sx n="100" d="100"/>
        <a:sy n="100" d="100"/>
      </p:scale>
      <p:origin x="0" y="-55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customschemas.google.com/relationships/presentationmetadata" Target="metadata"/><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won SHUN" userId="89dd569074c3e6a0" providerId="LiveId" clId="{867A0DF9-AC37-42B8-AE5E-96AF82E8D65C}"/>
    <pc:docChg chg="custSel modSld sldOrd">
      <pc:chgData name="Dowon SHUN" userId="89dd569074c3e6a0" providerId="LiveId" clId="{867A0DF9-AC37-42B8-AE5E-96AF82E8D65C}" dt="2025-09-09T12:44:43.404" v="221" actId="1076"/>
      <pc:docMkLst>
        <pc:docMk/>
      </pc:docMkLst>
      <pc:sldChg chg="modSp mod">
        <pc:chgData name="Dowon SHUN" userId="89dd569074c3e6a0" providerId="LiveId" clId="{867A0DF9-AC37-42B8-AE5E-96AF82E8D65C}" dt="2025-09-09T12:34:10.736" v="31" actId="20577"/>
        <pc:sldMkLst>
          <pc:docMk/>
          <pc:sldMk cId="0" sldId="283"/>
        </pc:sldMkLst>
        <pc:spChg chg="mod">
          <ac:chgData name="Dowon SHUN" userId="89dd569074c3e6a0" providerId="LiveId" clId="{867A0DF9-AC37-42B8-AE5E-96AF82E8D65C}" dt="2025-09-09T12:34:10.736" v="31" actId="20577"/>
          <ac:spMkLst>
            <pc:docMk/>
            <pc:sldMk cId="0" sldId="283"/>
            <ac:spMk id="323" creationId="{00000000-0000-0000-0000-000000000000}"/>
          </ac:spMkLst>
        </pc:spChg>
      </pc:sldChg>
      <pc:sldChg chg="modSp mod">
        <pc:chgData name="Dowon SHUN" userId="89dd569074c3e6a0" providerId="LiveId" clId="{867A0DF9-AC37-42B8-AE5E-96AF82E8D65C}" dt="2025-09-09T12:35:29.258" v="32" actId="207"/>
        <pc:sldMkLst>
          <pc:docMk/>
          <pc:sldMk cId="0" sldId="288"/>
        </pc:sldMkLst>
        <pc:spChg chg="mod">
          <ac:chgData name="Dowon SHUN" userId="89dd569074c3e6a0" providerId="LiveId" clId="{867A0DF9-AC37-42B8-AE5E-96AF82E8D65C}" dt="2025-09-09T12:35:29.258" v="32" actId="207"/>
          <ac:spMkLst>
            <pc:docMk/>
            <pc:sldMk cId="0" sldId="288"/>
            <ac:spMk id="355" creationId="{00000000-0000-0000-0000-000000000000}"/>
          </ac:spMkLst>
        </pc:spChg>
      </pc:sldChg>
      <pc:sldChg chg="modSp mod">
        <pc:chgData name="Dowon SHUN" userId="89dd569074c3e6a0" providerId="LiveId" clId="{867A0DF9-AC37-42B8-AE5E-96AF82E8D65C}" dt="2025-07-19T05:54:27.416" v="12" actId="27636"/>
        <pc:sldMkLst>
          <pc:docMk/>
          <pc:sldMk cId="0" sldId="299"/>
        </pc:sldMkLst>
        <pc:spChg chg="mod">
          <ac:chgData name="Dowon SHUN" userId="89dd569074c3e6a0" providerId="LiveId" clId="{867A0DF9-AC37-42B8-AE5E-96AF82E8D65C}" dt="2025-07-19T05:54:27.416" v="12" actId="27636"/>
          <ac:spMkLst>
            <pc:docMk/>
            <pc:sldMk cId="0" sldId="299"/>
            <ac:spMk id="427" creationId="{00000000-0000-0000-0000-000000000000}"/>
          </ac:spMkLst>
        </pc:spChg>
      </pc:sldChg>
      <pc:sldChg chg="modSp mod">
        <pc:chgData name="Dowon SHUN" userId="89dd569074c3e6a0" providerId="LiveId" clId="{867A0DF9-AC37-42B8-AE5E-96AF82E8D65C}" dt="2025-07-19T05:55:32.821" v="27" actId="207"/>
        <pc:sldMkLst>
          <pc:docMk/>
          <pc:sldMk cId="0" sldId="300"/>
        </pc:sldMkLst>
        <pc:spChg chg="mod">
          <ac:chgData name="Dowon SHUN" userId="89dd569074c3e6a0" providerId="LiveId" clId="{867A0DF9-AC37-42B8-AE5E-96AF82E8D65C}" dt="2025-07-19T05:55:32.821" v="27" actId="207"/>
          <ac:spMkLst>
            <pc:docMk/>
            <pc:sldMk cId="0" sldId="300"/>
            <ac:spMk id="433" creationId="{00000000-0000-0000-0000-000000000000}"/>
          </ac:spMkLst>
        </pc:spChg>
      </pc:sldChg>
      <pc:sldChg chg="modSp mod">
        <pc:chgData name="Dowon SHUN" userId="89dd569074c3e6a0" providerId="LiveId" clId="{867A0DF9-AC37-42B8-AE5E-96AF82E8D65C}" dt="2025-07-19T05:53:23.377" v="10" actId="27636"/>
        <pc:sldMkLst>
          <pc:docMk/>
          <pc:sldMk cId="0" sldId="303"/>
        </pc:sldMkLst>
        <pc:spChg chg="mod">
          <ac:chgData name="Dowon SHUN" userId="89dd569074c3e6a0" providerId="LiveId" clId="{867A0DF9-AC37-42B8-AE5E-96AF82E8D65C}" dt="2025-07-19T05:53:23.377" v="10" actId="27636"/>
          <ac:spMkLst>
            <pc:docMk/>
            <pc:sldMk cId="0" sldId="303"/>
            <ac:spMk id="454" creationId="{00000000-0000-0000-0000-000000000000}"/>
          </ac:spMkLst>
        </pc:spChg>
      </pc:sldChg>
      <pc:sldChg chg="ord">
        <pc:chgData name="Dowon SHUN" userId="89dd569074c3e6a0" providerId="LiveId" clId="{867A0DF9-AC37-42B8-AE5E-96AF82E8D65C}" dt="2025-09-09T12:39:42.068" v="127"/>
        <pc:sldMkLst>
          <pc:docMk/>
          <pc:sldMk cId="0" sldId="308"/>
        </pc:sldMkLst>
      </pc:sldChg>
      <pc:sldChg chg="modSp mod">
        <pc:chgData name="Dowon SHUN" userId="89dd569074c3e6a0" providerId="LiveId" clId="{867A0DF9-AC37-42B8-AE5E-96AF82E8D65C}" dt="2025-09-09T12:40:43.417" v="190" actId="20577"/>
        <pc:sldMkLst>
          <pc:docMk/>
          <pc:sldMk cId="0" sldId="309"/>
        </pc:sldMkLst>
        <pc:spChg chg="mod">
          <ac:chgData name="Dowon SHUN" userId="89dd569074c3e6a0" providerId="LiveId" clId="{867A0DF9-AC37-42B8-AE5E-96AF82E8D65C}" dt="2025-09-09T12:40:43.417" v="190" actId="20577"/>
          <ac:spMkLst>
            <pc:docMk/>
            <pc:sldMk cId="0" sldId="309"/>
            <ac:spMk id="488" creationId="{00000000-0000-0000-0000-000000000000}"/>
          </ac:spMkLst>
        </pc:spChg>
      </pc:sldChg>
      <pc:sldChg chg="modSp mod">
        <pc:chgData name="Dowon SHUN" userId="89dd569074c3e6a0" providerId="LiveId" clId="{867A0DF9-AC37-42B8-AE5E-96AF82E8D65C}" dt="2025-09-09T12:41:31.741" v="202" actId="20577"/>
        <pc:sldMkLst>
          <pc:docMk/>
          <pc:sldMk cId="0" sldId="311"/>
        </pc:sldMkLst>
        <pc:spChg chg="mod">
          <ac:chgData name="Dowon SHUN" userId="89dd569074c3e6a0" providerId="LiveId" clId="{867A0DF9-AC37-42B8-AE5E-96AF82E8D65C}" dt="2025-09-09T12:41:31.741" v="202" actId="20577"/>
          <ac:spMkLst>
            <pc:docMk/>
            <pc:sldMk cId="0" sldId="311"/>
            <ac:spMk id="500" creationId="{00000000-0000-0000-0000-000000000000}"/>
          </ac:spMkLst>
        </pc:spChg>
      </pc:sldChg>
      <pc:sldChg chg="modSp mod">
        <pc:chgData name="Dowon SHUN" userId="89dd569074c3e6a0" providerId="LiveId" clId="{867A0DF9-AC37-42B8-AE5E-96AF82E8D65C}" dt="2025-09-09T12:42:14.790" v="213" actId="20577"/>
        <pc:sldMkLst>
          <pc:docMk/>
          <pc:sldMk cId="0" sldId="312"/>
        </pc:sldMkLst>
        <pc:spChg chg="mod">
          <ac:chgData name="Dowon SHUN" userId="89dd569074c3e6a0" providerId="LiveId" clId="{867A0DF9-AC37-42B8-AE5E-96AF82E8D65C}" dt="2025-09-09T12:42:14.790" v="213" actId="20577"/>
          <ac:spMkLst>
            <pc:docMk/>
            <pc:sldMk cId="0" sldId="312"/>
            <ac:spMk id="507" creationId="{00000000-0000-0000-0000-000000000000}"/>
          </ac:spMkLst>
        </pc:spChg>
      </pc:sldChg>
      <pc:sldChg chg="modSp mod">
        <pc:chgData name="Dowon SHUN" userId="89dd569074c3e6a0" providerId="LiveId" clId="{867A0DF9-AC37-42B8-AE5E-96AF82E8D65C}" dt="2025-09-09T12:42:51.353" v="215" actId="20577"/>
        <pc:sldMkLst>
          <pc:docMk/>
          <pc:sldMk cId="0" sldId="313"/>
        </pc:sldMkLst>
        <pc:spChg chg="mod">
          <ac:chgData name="Dowon SHUN" userId="89dd569074c3e6a0" providerId="LiveId" clId="{867A0DF9-AC37-42B8-AE5E-96AF82E8D65C}" dt="2025-09-09T12:42:51.353" v="215" actId="20577"/>
          <ac:spMkLst>
            <pc:docMk/>
            <pc:sldMk cId="0" sldId="313"/>
            <ac:spMk id="513" creationId="{00000000-0000-0000-0000-000000000000}"/>
          </ac:spMkLst>
        </pc:spChg>
      </pc:sldChg>
      <pc:sldChg chg="modSp mod ord">
        <pc:chgData name="Dowon SHUN" userId="89dd569074c3e6a0" providerId="LiveId" clId="{867A0DF9-AC37-42B8-AE5E-96AF82E8D65C}" dt="2025-09-09T12:39:33.098" v="125"/>
        <pc:sldMkLst>
          <pc:docMk/>
          <pc:sldMk cId="0" sldId="316"/>
        </pc:sldMkLst>
        <pc:spChg chg="mod">
          <ac:chgData name="Dowon SHUN" userId="89dd569074c3e6a0" providerId="LiveId" clId="{867A0DF9-AC37-42B8-AE5E-96AF82E8D65C}" dt="2025-09-09T12:39:10.642" v="123"/>
          <ac:spMkLst>
            <pc:docMk/>
            <pc:sldMk cId="0" sldId="316"/>
            <ac:spMk id="531" creationId="{00000000-0000-0000-0000-000000000000}"/>
          </ac:spMkLst>
        </pc:spChg>
      </pc:sldChg>
      <pc:sldChg chg="modSp mod">
        <pc:chgData name="Dowon SHUN" userId="89dd569074c3e6a0" providerId="LiveId" clId="{867A0DF9-AC37-42B8-AE5E-96AF82E8D65C}" dt="2025-09-09T12:43:35.552" v="217" actId="27636"/>
        <pc:sldMkLst>
          <pc:docMk/>
          <pc:sldMk cId="0" sldId="318"/>
        </pc:sldMkLst>
        <pc:spChg chg="mod">
          <ac:chgData name="Dowon SHUN" userId="89dd569074c3e6a0" providerId="LiveId" clId="{867A0DF9-AC37-42B8-AE5E-96AF82E8D65C}" dt="2025-09-09T12:43:35.552" v="217" actId="27636"/>
          <ac:spMkLst>
            <pc:docMk/>
            <pc:sldMk cId="0" sldId="318"/>
            <ac:spMk id="543" creationId="{00000000-0000-0000-0000-000000000000}"/>
          </ac:spMkLst>
        </pc:spChg>
      </pc:sldChg>
      <pc:sldChg chg="modSp mod">
        <pc:chgData name="Dowon SHUN" userId="89dd569074c3e6a0" providerId="LiveId" clId="{867A0DF9-AC37-42B8-AE5E-96AF82E8D65C}" dt="2025-09-09T12:44:43.404" v="221" actId="1076"/>
        <pc:sldMkLst>
          <pc:docMk/>
          <pc:sldMk cId="0" sldId="329"/>
        </pc:sldMkLst>
        <pc:spChg chg="mod">
          <ac:chgData name="Dowon SHUN" userId="89dd569074c3e6a0" providerId="LiveId" clId="{867A0DF9-AC37-42B8-AE5E-96AF82E8D65C}" dt="2025-09-09T12:44:43.404" v="221" actId="1076"/>
          <ac:spMkLst>
            <pc:docMk/>
            <pc:sldMk cId="0" sldId="329"/>
            <ac:spMk id="605" creationId="{00000000-0000-0000-0000-000000000000}"/>
          </ac:spMkLst>
        </pc:spChg>
      </pc:sldChg>
      <pc:sldChg chg="modSp mod ord">
        <pc:chgData name="Dowon SHUN" userId="89dd569074c3e6a0" providerId="LiveId" clId="{867A0DF9-AC37-42B8-AE5E-96AF82E8D65C}" dt="2025-09-09T12:39:33.098" v="125"/>
        <pc:sldMkLst>
          <pc:docMk/>
          <pc:sldMk cId="1969584732" sldId="341"/>
        </pc:sldMkLst>
        <pc:spChg chg="mod">
          <ac:chgData name="Dowon SHUN" userId="89dd569074c3e6a0" providerId="LiveId" clId="{867A0DF9-AC37-42B8-AE5E-96AF82E8D65C}" dt="2025-09-09T12:36:57.160" v="56" actId="20577"/>
          <ac:spMkLst>
            <pc:docMk/>
            <pc:sldMk cId="1969584732" sldId="341"/>
            <ac:spMk id="6" creationId="{987ECA39-8C91-443A-9007-7B0D9D98B84D}"/>
          </ac:spMkLst>
        </pc:spChg>
      </pc:sldChg>
    </pc:docChg>
  </pc:docChgLst>
  <pc:docChgLst>
    <pc:chgData name="Dowon SHUN" userId="89dd569074c3e6a0" providerId="LiveId" clId="{75EE2A42-3355-421F-9DEA-BE8F01CFC527}"/>
    <pc:docChg chg="custSel modSld">
      <pc:chgData name="Dowon SHUN" userId="89dd569074c3e6a0" providerId="LiveId" clId="{75EE2A42-3355-421F-9DEA-BE8F01CFC527}" dt="2024-08-28T06:23:01.834" v="180" actId="20577"/>
      <pc:docMkLst>
        <pc:docMk/>
      </pc:docMkLst>
      <pc:sldChg chg="modSp mod">
        <pc:chgData name="Dowon SHUN" userId="89dd569074c3e6a0" providerId="LiveId" clId="{75EE2A42-3355-421F-9DEA-BE8F01CFC527}" dt="2024-05-10T15:03:21.760" v="27" actId="20577"/>
        <pc:sldMkLst>
          <pc:docMk/>
          <pc:sldMk cId="0" sldId="261"/>
        </pc:sldMkLst>
        <pc:spChg chg="mod">
          <ac:chgData name="Dowon SHUN" userId="89dd569074c3e6a0" providerId="LiveId" clId="{75EE2A42-3355-421F-9DEA-BE8F01CFC527}" dt="2024-05-10T15:03:21.760" v="27" actId="20577"/>
          <ac:spMkLst>
            <pc:docMk/>
            <pc:sldMk cId="0" sldId="261"/>
            <ac:spMk id="120" creationId="{00000000-0000-0000-0000-000000000000}"/>
          </ac:spMkLst>
        </pc:spChg>
      </pc:sldChg>
      <pc:sldChg chg="modSp mod">
        <pc:chgData name="Dowon SHUN" userId="89dd569074c3e6a0" providerId="LiveId" clId="{75EE2A42-3355-421F-9DEA-BE8F01CFC527}" dt="2024-05-10T15:05:16.763" v="34"/>
        <pc:sldMkLst>
          <pc:docMk/>
          <pc:sldMk cId="0" sldId="264"/>
        </pc:sldMkLst>
        <pc:spChg chg="mod">
          <ac:chgData name="Dowon SHUN" userId="89dd569074c3e6a0" providerId="LiveId" clId="{75EE2A42-3355-421F-9DEA-BE8F01CFC527}" dt="2024-05-10T15:05:16.763" v="34"/>
          <ac:spMkLst>
            <pc:docMk/>
            <pc:sldMk cId="0" sldId="264"/>
            <ac:spMk id="139" creationId="{00000000-0000-0000-0000-000000000000}"/>
          </ac:spMkLst>
        </pc:spChg>
      </pc:sldChg>
      <pc:sldChg chg="modSp mod">
        <pc:chgData name="Dowon SHUN" userId="89dd569074c3e6a0" providerId="LiveId" clId="{75EE2A42-3355-421F-9DEA-BE8F01CFC527}" dt="2024-08-12T00:36:59.071" v="39" actId="20577"/>
        <pc:sldMkLst>
          <pc:docMk/>
          <pc:sldMk cId="0" sldId="277"/>
        </pc:sldMkLst>
        <pc:spChg chg="mod">
          <ac:chgData name="Dowon SHUN" userId="89dd569074c3e6a0" providerId="LiveId" clId="{75EE2A42-3355-421F-9DEA-BE8F01CFC527}" dt="2024-08-12T00:36:59.071" v="39" actId="20577"/>
          <ac:spMkLst>
            <pc:docMk/>
            <pc:sldMk cId="0" sldId="277"/>
            <ac:spMk id="276" creationId="{00000000-0000-0000-0000-000000000000}"/>
          </ac:spMkLst>
        </pc:spChg>
      </pc:sldChg>
      <pc:sldChg chg="modSp mod">
        <pc:chgData name="Dowon SHUN" userId="89dd569074c3e6a0" providerId="LiveId" clId="{75EE2A42-3355-421F-9DEA-BE8F01CFC527}" dt="2024-08-12T00:38:36.927" v="43" actId="27636"/>
        <pc:sldMkLst>
          <pc:docMk/>
          <pc:sldMk cId="0" sldId="299"/>
        </pc:sldMkLst>
        <pc:spChg chg="mod">
          <ac:chgData name="Dowon SHUN" userId="89dd569074c3e6a0" providerId="LiveId" clId="{75EE2A42-3355-421F-9DEA-BE8F01CFC527}" dt="2024-08-12T00:38:36.927" v="43" actId="27636"/>
          <ac:spMkLst>
            <pc:docMk/>
            <pc:sldMk cId="0" sldId="299"/>
            <ac:spMk id="427" creationId="{00000000-0000-0000-0000-000000000000}"/>
          </ac:spMkLst>
        </pc:spChg>
      </pc:sldChg>
      <pc:sldChg chg="modSp mod">
        <pc:chgData name="Dowon SHUN" userId="89dd569074c3e6a0" providerId="LiveId" clId="{75EE2A42-3355-421F-9DEA-BE8F01CFC527}" dt="2024-08-28T06:21:30.687" v="175" actId="207"/>
        <pc:sldMkLst>
          <pc:docMk/>
          <pc:sldMk cId="0" sldId="301"/>
        </pc:sldMkLst>
        <pc:spChg chg="mod">
          <ac:chgData name="Dowon SHUN" userId="89dd569074c3e6a0" providerId="LiveId" clId="{75EE2A42-3355-421F-9DEA-BE8F01CFC527}" dt="2024-08-28T06:21:30.687" v="175" actId="207"/>
          <ac:spMkLst>
            <pc:docMk/>
            <pc:sldMk cId="0" sldId="301"/>
            <ac:spMk id="440" creationId="{00000000-0000-0000-0000-000000000000}"/>
          </ac:spMkLst>
        </pc:spChg>
      </pc:sldChg>
      <pc:sldChg chg="modSp mod">
        <pc:chgData name="Dowon SHUN" userId="89dd569074c3e6a0" providerId="LiveId" clId="{75EE2A42-3355-421F-9DEA-BE8F01CFC527}" dt="2024-08-28T06:23:01.834" v="180" actId="20577"/>
        <pc:sldMkLst>
          <pc:docMk/>
          <pc:sldMk cId="0" sldId="304"/>
        </pc:sldMkLst>
        <pc:spChg chg="mod">
          <ac:chgData name="Dowon SHUN" userId="89dd569074c3e6a0" providerId="LiveId" clId="{75EE2A42-3355-421F-9DEA-BE8F01CFC527}" dt="2024-08-28T06:23:01.834" v="180" actId="20577"/>
          <ac:spMkLst>
            <pc:docMk/>
            <pc:sldMk cId="0" sldId="304"/>
            <ac:spMk id="460" creationId="{00000000-0000-0000-0000-000000000000}"/>
          </ac:spMkLst>
        </pc:spChg>
      </pc:sldChg>
      <pc:sldChg chg="modSp mod">
        <pc:chgData name="Dowon SHUN" userId="89dd569074c3e6a0" providerId="LiveId" clId="{75EE2A42-3355-421F-9DEA-BE8F01CFC527}" dt="2024-08-12T00:41:21.345" v="66" actId="20577"/>
        <pc:sldMkLst>
          <pc:docMk/>
          <pc:sldMk cId="0" sldId="309"/>
        </pc:sldMkLst>
        <pc:spChg chg="mod">
          <ac:chgData name="Dowon SHUN" userId="89dd569074c3e6a0" providerId="LiveId" clId="{75EE2A42-3355-421F-9DEA-BE8F01CFC527}" dt="2024-08-12T00:41:21.345" v="66" actId="20577"/>
          <ac:spMkLst>
            <pc:docMk/>
            <pc:sldMk cId="0" sldId="309"/>
            <ac:spMk id="488" creationId="{00000000-0000-0000-0000-000000000000}"/>
          </ac:spMkLst>
        </pc:spChg>
      </pc:sldChg>
      <pc:sldChg chg="modSp mod">
        <pc:chgData name="Dowon SHUN" userId="89dd569074c3e6a0" providerId="LiveId" clId="{75EE2A42-3355-421F-9DEA-BE8F01CFC527}" dt="2024-08-12T00:41:49.726" v="77" actId="20577"/>
        <pc:sldMkLst>
          <pc:docMk/>
          <pc:sldMk cId="0" sldId="310"/>
        </pc:sldMkLst>
        <pc:spChg chg="mod">
          <ac:chgData name="Dowon SHUN" userId="89dd569074c3e6a0" providerId="LiveId" clId="{75EE2A42-3355-421F-9DEA-BE8F01CFC527}" dt="2024-08-12T00:41:49.726" v="77" actId="20577"/>
          <ac:spMkLst>
            <pc:docMk/>
            <pc:sldMk cId="0" sldId="310"/>
            <ac:spMk id="494" creationId="{00000000-0000-0000-0000-000000000000}"/>
          </ac:spMkLst>
        </pc:spChg>
      </pc:sldChg>
      <pc:sldChg chg="modSp mod">
        <pc:chgData name="Dowon SHUN" userId="89dd569074c3e6a0" providerId="LiveId" clId="{75EE2A42-3355-421F-9DEA-BE8F01CFC527}" dt="2024-08-12T00:43:21.974" v="156" actId="20577"/>
        <pc:sldMkLst>
          <pc:docMk/>
          <pc:sldMk cId="0" sldId="313"/>
        </pc:sldMkLst>
        <pc:spChg chg="mod">
          <ac:chgData name="Dowon SHUN" userId="89dd569074c3e6a0" providerId="LiveId" clId="{75EE2A42-3355-421F-9DEA-BE8F01CFC527}" dt="2024-08-12T00:43:21.974" v="156" actId="20577"/>
          <ac:spMkLst>
            <pc:docMk/>
            <pc:sldMk cId="0" sldId="313"/>
            <ac:spMk id="513" creationId="{00000000-0000-0000-0000-000000000000}"/>
          </ac:spMkLst>
        </pc:spChg>
      </pc:sldChg>
      <pc:sldChg chg="modSp mod">
        <pc:chgData name="Dowon SHUN" userId="89dd569074c3e6a0" providerId="LiveId" clId="{75EE2A42-3355-421F-9DEA-BE8F01CFC527}" dt="2024-08-12T00:44:06.026" v="157" actId="2710"/>
        <pc:sldMkLst>
          <pc:docMk/>
          <pc:sldMk cId="0" sldId="314"/>
        </pc:sldMkLst>
        <pc:spChg chg="mod">
          <ac:chgData name="Dowon SHUN" userId="89dd569074c3e6a0" providerId="LiveId" clId="{75EE2A42-3355-421F-9DEA-BE8F01CFC527}" dt="2024-08-12T00:44:06.026" v="157" actId="2710"/>
          <ac:spMkLst>
            <pc:docMk/>
            <pc:sldMk cId="0" sldId="314"/>
            <ac:spMk id="519" creationId="{00000000-0000-0000-0000-000000000000}"/>
          </ac:spMkLst>
        </pc:spChg>
      </pc:sldChg>
    </pc:docChg>
  </pc:docChgLst>
  <pc:docChgLst>
    <pc:chgData name="Dowon SHUN" userId="89dd569074c3e6a0" providerId="LiveId" clId="{99C16A4A-9142-4EE0-9B57-AA9A88F78F0B}"/>
    <pc:docChg chg="undo custSel modSld sldOrd">
      <pc:chgData name="Dowon SHUN" userId="89dd569074c3e6a0" providerId="LiveId" clId="{99C16A4A-9142-4EE0-9B57-AA9A88F78F0B}" dt="2025-04-27T02:18:12.967" v="66" actId="20577"/>
      <pc:docMkLst>
        <pc:docMk/>
      </pc:docMkLst>
      <pc:sldChg chg="ord">
        <pc:chgData name="Dowon SHUN" userId="89dd569074c3e6a0" providerId="LiveId" clId="{99C16A4A-9142-4EE0-9B57-AA9A88F78F0B}" dt="2025-04-21T05:52:10.170" v="11"/>
        <pc:sldMkLst>
          <pc:docMk/>
          <pc:sldMk cId="0" sldId="259"/>
        </pc:sldMkLst>
      </pc:sldChg>
      <pc:sldChg chg="ord">
        <pc:chgData name="Dowon SHUN" userId="89dd569074c3e6a0" providerId="LiveId" clId="{99C16A4A-9142-4EE0-9B57-AA9A88F78F0B}" dt="2025-04-21T05:52:16.932" v="13"/>
        <pc:sldMkLst>
          <pc:docMk/>
          <pc:sldMk cId="0" sldId="260"/>
        </pc:sldMkLst>
      </pc:sldChg>
      <pc:sldChg chg="modSp mod">
        <pc:chgData name="Dowon SHUN" userId="89dd569074c3e6a0" providerId="LiveId" clId="{99C16A4A-9142-4EE0-9B57-AA9A88F78F0B}" dt="2025-04-23T09:45:11.556" v="51" actId="404"/>
        <pc:sldMkLst>
          <pc:docMk/>
          <pc:sldMk cId="0" sldId="261"/>
        </pc:sldMkLst>
        <pc:spChg chg="mod">
          <ac:chgData name="Dowon SHUN" userId="89dd569074c3e6a0" providerId="LiveId" clId="{99C16A4A-9142-4EE0-9B57-AA9A88F78F0B}" dt="2025-04-23T09:45:11.556" v="51" actId="404"/>
          <ac:spMkLst>
            <pc:docMk/>
            <pc:sldMk cId="0" sldId="261"/>
            <ac:spMk id="120" creationId="{00000000-0000-0000-0000-000000000000}"/>
          </ac:spMkLst>
        </pc:spChg>
      </pc:sldChg>
      <pc:sldChg chg="modSp mod">
        <pc:chgData name="Dowon SHUN" userId="89dd569074c3e6a0" providerId="LiveId" clId="{99C16A4A-9142-4EE0-9B57-AA9A88F78F0B}" dt="2025-04-23T09:45:35.032" v="55" actId="20577"/>
        <pc:sldMkLst>
          <pc:docMk/>
          <pc:sldMk cId="0" sldId="264"/>
        </pc:sldMkLst>
        <pc:spChg chg="mod">
          <ac:chgData name="Dowon SHUN" userId="89dd569074c3e6a0" providerId="LiveId" clId="{99C16A4A-9142-4EE0-9B57-AA9A88F78F0B}" dt="2025-04-23T09:45:35.032" v="55" actId="20577"/>
          <ac:spMkLst>
            <pc:docMk/>
            <pc:sldMk cId="0" sldId="264"/>
            <ac:spMk id="139" creationId="{00000000-0000-0000-0000-000000000000}"/>
          </ac:spMkLst>
        </pc:spChg>
      </pc:sldChg>
      <pc:sldChg chg="modSp mod">
        <pc:chgData name="Dowon SHUN" userId="89dd569074c3e6a0" providerId="LiveId" clId="{99C16A4A-9142-4EE0-9B57-AA9A88F78F0B}" dt="2025-04-27T02:18:12.967" v="66" actId="20577"/>
        <pc:sldMkLst>
          <pc:docMk/>
          <pc:sldMk cId="0" sldId="277"/>
        </pc:sldMkLst>
        <pc:spChg chg="mod">
          <ac:chgData name="Dowon SHUN" userId="89dd569074c3e6a0" providerId="LiveId" clId="{99C16A4A-9142-4EE0-9B57-AA9A88F78F0B}" dt="2025-04-27T02:18:12.967" v="66" actId="20577"/>
          <ac:spMkLst>
            <pc:docMk/>
            <pc:sldMk cId="0" sldId="277"/>
            <ac:spMk id="276" creationId="{00000000-0000-0000-0000-000000000000}"/>
          </ac:spMkLst>
        </pc:spChg>
      </pc:sldChg>
      <pc:sldChg chg="ord">
        <pc:chgData name="Dowon SHUN" userId="89dd569074c3e6a0" providerId="LiveId" clId="{99C16A4A-9142-4EE0-9B57-AA9A88F78F0B}" dt="2025-04-21T05:51:18.891" v="9"/>
        <pc:sldMkLst>
          <pc:docMk/>
          <pc:sldMk cId="0" sldId="282"/>
        </pc:sldMkLst>
      </pc:sldChg>
      <pc:sldChg chg="ord">
        <pc:chgData name="Dowon SHUN" userId="89dd569074c3e6a0" providerId="LiveId" clId="{99C16A4A-9142-4EE0-9B57-AA9A88F78F0B}" dt="2025-04-21T02:42:47.561" v="1"/>
        <pc:sldMkLst>
          <pc:docMk/>
          <pc:sldMk cId="0" sldId="295"/>
        </pc:sldMkLst>
      </pc:sldChg>
      <pc:sldChg chg="ord">
        <pc:chgData name="Dowon SHUN" userId="89dd569074c3e6a0" providerId="LiveId" clId="{99C16A4A-9142-4EE0-9B57-AA9A88F78F0B}" dt="2025-04-21T02:42:47.561" v="1"/>
        <pc:sldMkLst>
          <pc:docMk/>
          <pc:sldMk cId="0" sldId="296"/>
        </pc:sldMkLst>
      </pc:sldChg>
      <pc:sldChg chg="ord">
        <pc:chgData name="Dowon SHUN" userId="89dd569074c3e6a0" providerId="LiveId" clId="{99C16A4A-9142-4EE0-9B57-AA9A88F78F0B}" dt="2025-04-21T02:42:47.561" v="1"/>
        <pc:sldMkLst>
          <pc:docMk/>
          <pc:sldMk cId="0" sldId="297"/>
        </pc:sldMkLst>
      </pc:sldChg>
      <pc:sldChg chg="ord">
        <pc:chgData name="Dowon SHUN" userId="89dd569074c3e6a0" providerId="LiveId" clId="{99C16A4A-9142-4EE0-9B57-AA9A88F78F0B}" dt="2025-04-21T02:42:47.561" v="1"/>
        <pc:sldMkLst>
          <pc:docMk/>
          <pc:sldMk cId="0" sldId="298"/>
        </pc:sldMkLst>
      </pc:sldChg>
      <pc:sldChg chg="ord">
        <pc:chgData name="Dowon SHUN" userId="89dd569074c3e6a0" providerId="LiveId" clId="{99C16A4A-9142-4EE0-9B57-AA9A88F78F0B}" dt="2025-04-21T02:42:47.561" v="1"/>
        <pc:sldMkLst>
          <pc:docMk/>
          <pc:sldMk cId="0" sldId="299"/>
        </pc:sldMkLst>
      </pc:sldChg>
      <pc:sldChg chg="ord">
        <pc:chgData name="Dowon SHUN" userId="89dd569074c3e6a0" providerId="LiveId" clId="{99C16A4A-9142-4EE0-9B57-AA9A88F78F0B}" dt="2025-04-21T02:42:47.561" v="1"/>
        <pc:sldMkLst>
          <pc:docMk/>
          <pc:sldMk cId="0" sldId="300"/>
        </pc:sldMkLst>
      </pc:sldChg>
      <pc:sldChg chg="ord">
        <pc:chgData name="Dowon SHUN" userId="89dd569074c3e6a0" providerId="LiveId" clId="{99C16A4A-9142-4EE0-9B57-AA9A88F78F0B}" dt="2025-04-21T02:42:47.561" v="1"/>
        <pc:sldMkLst>
          <pc:docMk/>
          <pc:sldMk cId="0" sldId="301"/>
        </pc:sldMkLst>
      </pc:sldChg>
      <pc:sldChg chg="ord">
        <pc:chgData name="Dowon SHUN" userId="89dd569074c3e6a0" providerId="LiveId" clId="{99C16A4A-9142-4EE0-9B57-AA9A88F78F0B}" dt="2025-04-21T02:42:47.561" v="1"/>
        <pc:sldMkLst>
          <pc:docMk/>
          <pc:sldMk cId="0" sldId="302"/>
        </pc:sldMkLst>
      </pc:sldChg>
      <pc:sldChg chg="ord">
        <pc:chgData name="Dowon SHUN" userId="89dd569074c3e6a0" providerId="LiveId" clId="{99C16A4A-9142-4EE0-9B57-AA9A88F78F0B}" dt="2025-04-21T02:42:47.561" v="1"/>
        <pc:sldMkLst>
          <pc:docMk/>
          <pc:sldMk cId="0" sldId="303"/>
        </pc:sldMkLst>
      </pc:sldChg>
      <pc:sldChg chg="modSp mod ord">
        <pc:chgData name="Dowon SHUN" userId="89dd569074c3e6a0" providerId="LiveId" clId="{99C16A4A-9142-4EE0-9B57-AA9A88F78F0B}" dt="2025-04-21T08:25:54.759" v="47" actId="207"/>
        <pc:sldMkLst>
          <pc:docMk/>
          <pc:sldMk cId="0" sldId="304"/>
        </pc:sldMkLst>
        <pc:spChg chg="mod">
          <ac:chgData name="Dowon SHUN" userId="89dd569074c3e6a0" providerId="LiveId" clId="{99C16A4A-9142-4EE0-9B57-AA9A88F78F0B}" dt="2025-04-21T08:25:54.759" v="47" actId="207"/>
          <ac:spMkLst>
            <pc:docMk/>
            <pc:sldMk cId="0" sldId="304"/>
            <ac:spMk id="460" creationId="{00000000-0000-0000-0000-000000000000}"/>
          </ac:spMkLst>
        </pc:spChg>
      </pc:sldChg>
    </pc:docChg>
  </pc:docChgLst>
  <pc:docChgLst>
    <pc:chgData name="Dowon SHUN" userId="89dd569074c3e6a0" providerId="LiveId" clId="{930BCDBA-4719-471F-B2BB-44038A2B3CBE}"/>
    <pc:docChg chg="undo custSel addSld modSld sldOrd">
      <pc:chgData name="Dowon SHUN" userId="89dd569074c3e6a0" providerId="LiveId" clId="{930BCDBA-4719-471F-B2BB-44038A2B3CBE}" dt="2025-01-15T13:05:20.303" v="1389" actId="20577"/>
      <pc:docMkLst>
        <pc:docMk/>
      </pc:docMkLst>
      <pc:sldChg chg="modSp mod">
        <pc:chgData name="Dowon SHUN" userId="89dd569074c3e6a0" providerId="LiveId" clId="{930BCDBA-4719-471F-B2BB-44038A2B3CBE}" dt="2025-01-12T03:34:49.316" v="1278" actId="120"/>
        <pc:sldMkLst>
          <pc:docMk/>
          <pc:sldMk cId="0" sldId="259"/>
        </pc:sldMkLst>
        <pc:spChg chg="mod">
          <ac:chgData name="Dowon SHUN" userId="89dd569074c3e6a0" providerId="LiveId" clId="{930BCDBA-4719-471F-B2BB-44038A2B3CBE}" dt="2025-01-12T03:34:49.316" v="1278" actId="120"/>
          <ac:spMkLst>
            <pc:docMk/>
            <pc:sldMk cId="0" sldId="259"/>
            <ac:spMk id="108" creationId="{00000000-0000-0000-0000-000000000000}"/>
          </ac:spMkLst>
        </pc:spChg>
      </pc:sldChg>
      <pc:sldChg chg="modSp mod">
        <pc:chgData name="Dowon SHUN" userId="89dd569074c3e6a0" providerId="LiveId" clId="{930BCDBA-4719-471F-B2BB-44038A2B3CBE}" dt="2025-01-12T03:35:04.969" v="1282" actId="6549"/>
        <pc:sldMkLst>
          <pc:docMk/>
          <pc:sldMk cId="0" sldId="260"/>
        </pc:sldMkLst>
        <pc:spChg chg="mod">
          <ac:chgData name="Dowon SHUN" userId="89dd569074c3e6a0" providerId="LiveId" clId="{930BCDBA-4719-471F-B2BB-44038A2B3CBE}" dt="2025-01-12T03:35:04.969" v="1282" actId="6549"/>
          <ac:spMkLst>
            <pc:docMk/>
            <pc:sldMk cId="0" sldId="260"/>
            <ac:spMk id="114" creationId="{00000000-0000-0000-0000-000000000000}"/>
          </ac:spMkLst>
        </pc:spChg>
      </pc:sldChg>
      <pc:sldChg chg="modSp mod">
        <pc:chgData name="Dowon SHUN" userId="89dd569074c3e6a0" providerId="LiveId" clId="{930BCDBA-4719-471F-B2BB-44038A2B3CBE}" dt="2025-01-12T03:35:48.793" v="1285" actId="404"/>
        <pc:sldMkLst>
          <pc:docMk/>
          <pc:sldMk cId="0" sldId="261"/>
        </pc:sldMkLst>
        <pc:spChg chg="mod">
          <ac:chgData name="Dowon SHUN" userId="89dd569074c3e6a0" providerId="LiveId" clId="{930BCDBA-4719-471F-B2BB-44038A2B3CBE}" dt="2025-01-12T03:35:48.793" v="1285" actId="404"/>
          <ac:spMkLst>
            <pc:docMk/>
            <pc:sldMk cId="0" sldId="261"/>
            <ac:spMk id="120" creationId="{00000000-0000-0000-0000-000000000000}"/>
          </ac:spMkLst>
        </pc:spChg>
      </pc:sldChg>
      <pc:sldChg chg="modSp mod">
        <pc:chgData name="Dowon SHUN" userId="89dd569074c3e6a0" providerId="LiveId" clId="{930BCDBA-4719-471F-B2BB-44038A2B3CBE}" dt="2025-01-12T03:36:04.815" v="1287" actId="27636"/>
        <pc:sldMkLst>
          <pc:docMk/>
          <pc:sldMk cId="0" sldId="262"/>
        </pc:sldMkLst>
        <pc:spChg chg="mod">
          <ac:chgData name="Dowon SHUN" userId="89dd569074c3e6a0" providerId="LiveId" clId="{930BCDBA-4719-471F-B2BB-44038A2B3CBE}" dt="2025-01-12T03:36:04.815" v="1287" actId="27636"/>
          <ac:spMkLst>
            <pc:docMk/>
            <pc:sldMk cId="0" sldId="262"/>
            <ac:spMk id="127" creationId="{00000000-0000-0000-0000-000000000000}"/>
          </ac:spMkLst>
        </pc:spChg>
      </pc:sldChg>
      <pc:sldChg chg="modSp mod">
        <pc:chgData name="Dowon SHUN" userId="89dd569074c3e6a0" providerId="LiveId" clId="{930BCDBA-4719-471F-B2BB-44038A2B3CBE}" dt="2025-01-12T03:36:20.028" v="1289" actId="404"/>
        <pc:sldMkLst>
          <pc:docMk/>
          <pc:sldMk cId="0" sldId="263"/>
        </pc:sldMkLst>
        <pc:spChg chg="mod">
          <ac:chgData name="Dowon SHUN" userId="89dd569074c3e6a0" providerId="LiveId" clId="{930BCDBA-4719-471F-B2BB-44038A2B3CBE}" dt="2025-01-12T03:36:20.028" v="1289" actId="404"/>
          <ac:spMkLst>
            <pc:docMk/>
            <pc:sldMk cId="0" sldId="263"/>
            <ac:spMk id="133" creationId="{00000000-0000-0000-0000-000000000000}"/>
          </ac:spMkLst>
        </pc:spChg>
      </pc:sldChg>
      <pc:sldChg chg="modSp mod">
        <pc:chgData name="Dowon SHUN" userId="89dd569074c3e6a0" providerId="LiveId" clId="{930BCDBA-4719-471F-B2BB-44038A2B3CBE}" dt="2025-01-12T03:36:39.048" v="1291" actId="404"/>
        <pc:sldMkLst>
          <pc:docMk/>
          <pc:sldMk cId="0" sldId="264"/>
        </pc:sldMkLst>
        <pc:spChg chg="mod">
          <ac:chgData name="Dowon SHUN" userId="89dd569074c3e6a0" providerId="LiveId" clId="{930BCDBA-4719-471F-B2BB-44038A2B3CBE}" dt="2025-01-12T03:36:39.048" v="1291" actId="404"/>
          <ac:spMkLst>
            <pc:docMk/>
            <pc:sldMk cId="0" sldId="264"/>
            <ac:spMk id="139" creationId="{00000000-0000-0000-0000-000000000000}"/>
          </ac:spMkLst>
        </pc:spChg>
      </pc:sldChg>
      <pc:sldChg chg="modSp mod">
        <pc:chgData name="Dowon SHUN" userId="89dd569074c3e6a0" providerId="LiveId" clId="{930BCDBA-4719-471F-B2BB-44038A2B3CBE}" dt="2025-01-12T03:37:42.273" v="1301" actId="14100"/>
        <pc:sldMkLst>
          <pc:docMk/>
          <pc:sldMk cId="0" sldId="265"/>
        </pc:sldMkLst>
        <pc:spChg chg="mod">
          <ac:chgData name="Dowon SHUN" userId="89dd569074c3e6a0" providerId="LiveId" clId="{930BCDBA-4719-471F-B2BB-44038A2B3CBE}" dt="2025-01-12T03:37:20.419" v="1295" actId="1076"/>
          <ac:spMkLst>
            <pc:docMk/>
            <pc:sldMk cId="0" sldId="265"/>
            <ac:spMk id="161" creationId="{00000000-0000-0000-0000-000000000000}"/>
          </ac:spMkLst>
        </pc:spChg>
        <pc:spChg chg="mod">
          <ac:chgData name="Dowon SHUN" userId="89dd569074c3e6a0" providerId="LiveId" clId="{930BCDBA-4719-471F-B2BB-44038A2B3CBE}" dt="2025-01-12T03:37:20.419" v="1295" actId="1076"/>
          <ac:spMkLst>
            <pc:docMk/>
            <pc:sldMk cId="0" sldId="265"/>
            <ac:spMk id="162" creationId="{00000000-0000-0000-0000-000000000000}"/>
          </ac:spMkLst>
        </pc:spChg>
        <pc:spChg chg="mod">
          <ac:chgData name="Dowon SHUN" userId="89dd569074c3e6a0" providerId="LiveId" clId="{930BCDBA-4719-471F-B2BB-44038A2B3CBE}" dt="2025-01-12T03:37:20.419" v="1295" actId="1076"/>
          <ac:spMkLst>
            <pc:docMk/>
            <pc:sldMk cId="0" sldId="265"/>
            <ac:spMk id="174" creationId="{00000000-0000-0000-0000-000000000000}"/>
          </ac:spMkLst>
        </pc:spChg>
        <pc:spChg chg="mod">
          <ac:chgData name="Dowon SHUN" userId="89dd569074c3e6a0" providerId="LiveId" clId="{930BCDBA-4719-471F-B2BB-44038A2B3CBE}" dt="2025-01-12T03:37:20.419" v="1295" actId="1076"/>
          <ac:spMkLst>
            <pc:docMk/>
            <pc:sldMk cId="0" sldId="265"/>
            <ac:spMk id="180" creationId="{00000000-0000-0000-0000-000000000000}"/>
          </ac:spMkLst>
        </pc:spChg>
        <pc:cxnChg chg="mod">
          <ac:chgData name="Dowon SHUN" userId="89dd569074c3e6a0" providerId="LiveId" clId="{930BCDBA-4719-471F-B2BB-44038A2B3CBE}" dt="2025-01-12T03:37:42.273" v="1301" actId="14100"/>
          <ac:cxnSpMkLst>
            <pc:docMk/>
            <pc:sldMk cId="0" sldId="265"/>
            <ac:cxnSpMk id="154" creationId="{00000000-0000-0000-0000-000000000000}"/>
          </ac:cxnSpMkLst>
        </pc:cxnChg>
        <pc:cxnChg chg="mod">
          <ac:chgData name="Dowon SHUN" userId="89dd569074c3e6a0" providerId="LiveId" clId="{930BCDBA-4719-471F-B2BB-44038A2B3CBE}" dt="2025-01-12T03:37:20.419" v="1295" actId="1076"/>
          <ac:cxnSpMkLst>
            <pc:docMk/>
            <pc:sldMk cId="0" sldId="265"/>
            <ac:cxnSpMk id="175" creationId="{00000000-0000-0000-0000-000000000000}"/>
          </ac:cxnSpMkLst>
        </pc:cxnChg>
        <pc:cxnChg chg="mod">
          <ac:chgData name="Dowon SHUN" userId="89dd569074c3e6a0" providerId="LiveId" clId="{930BCDBA-4719-471F-B2BB-44038A2B3CBE}" dt="2025-01-12T03:37:27.681" v="1298" actId="14100"/>
          <ac:cxnSpMkLst>
            <pc:docMk/>
            <pc:sldMk cId="0" sldId="265"/>
            <ac:cxnSpMk id="181" creationId="{00000000-0000-0000-0000-000000000000}"/>
          </ac:cxnSpMkLst>
        </pc:cxnChg>
      </pc:sldChg>
      <pc:sldChg chg="modSp mod">
        <pc:chgData name="Dowon SHUN" userId="89dd569074c3e6a0" providerId="LiveId" clId="{930BCDBA-4719-471F-B2BB-44038A2B3CBE}" dt="2025-01-12T03:37:53.438" v="1303"/>
        <pc:sldMkLst>
          <pc:docMk/>
          <pc:sldMk cId="0" sldId="266"/>
        </pc:sldMkLst>
        <pc:spChg chg="mod">
          <ac:chgData name="Dowon SHUN" userId="89dd569074c3e6a0" providerId="LiveId" clId="{930BCDBA-4719-471F-B2BB-44038A2B3CBE}" dt="2025-01-12T03:37:53.438" v="1303"/>
          <ac:spMkLst>
            <pc:docMk/>
            <pc:sldMk cId="0" sldId="266"/>
            <ac:spMk id="186" creationId="{00000000-0000-0000-0000-000000000000}"/>
          </ac:spMkLst>
        </pc:spChg>
      </pc:sldChg>
      <pc:sldChg chg="modSp mod">
        <pc:chgData name="Dowon SHUN" userId="89dd569074c3e6a0" providerId="LiveId" clId="{930BCDBA-4719-471F-B2BB-44038A2B3CBE}" dt="2025-01-12T03:38:11.371" v="1305" actId="20577"/>
        <pc:sldMkLst>
          <pc:docMk/>
          <pc:sldMk cId="0" sldId="270"/>
        </pc:sldMkLst>
        <pc:spChg chg="mod">
          <ac:chgData name="Dowon SHUN" userId="89dd569074c3e6a0" providerId="LiveId" clId="{930BCDBA-4719-471F-B2BB-44038A2B3CBE}" dt="2025-01-12T03:38:11.371" v="1305" actId="20577"/>
          <ac:spMkLst>
            <pc:docMk/>
            <pc:sldMk cId="0" sldId="270"/>
            <ac:spMk id="209" creationId="{00000000-0000-0000-0000-000000000000}"/>
          </ac:spMkLst>
        </pc:spChg>
      </pc:sldChg>
      <pc:sldChg chg="modSp mod">
        <pc:chgData name="Dowon SHUN" userId="89dd569074c3e6a0" providerId="LiveId" clId="{930BCDBA-4719-471F-B2BB-44038A2B3CBE}" dt="2024-10-03T09:01:45.605" v="47" actId="2710"/>
        <pc:sldMkLst>
          <pc:docMk/>
          <pc:sldMk cId="0" sldId="271"/>
        </pc:sldMkLst>
        <pc:spChg chg="mod">
          <ac:chgData name="Dowon SHUN" userId="89dd569074c3e6a0" providerId="LiveId" clId="{930BCDBA-4719-471F-B2BB-44038A2B3CBE}" dt="2024-10-03T09:00:44.051" v="1" actId="12"/>
          <ac:spMkLst>
            <pc:docMk/>
            <pc:sldMk cId="0" sldId="271"/>
            <ac:spMk id="216" creationId="{00000000-0000-0000-0000-000000000000}"/>
          </ac:spMkLst>
        </pc:spChg>
        <pc:spChg chg="mod">
          <ac:chgData name="Dowon SHUN" userId="89dd569074c3e6a0" providerId="LiveId" clId="{930BCDBA-4719-471F-B2BB-44038A2B3CBE}" dt="2024-10-03T09:01:45.605" v="47" actId="2710"/>
          <ac:spMkLst>
            <pc:docMk/>
            <pc:sldMk cId="0" sldId="271"/>
            <ac:spMk id="217" creationId="{00000000-0000-0000-0000-000000000000}"/>
          </ac:spMkLst>
        </pc:spChg>
      </pc:sldChg>
      <pc:sldChg chg="modSp mod">
        <pc:chgData name="Dowon SHUN" userId="89dd569074c3e6a0" providerId="LiveId" clId="{930BCDBA-4719-471F-B2BB-44038A2B3CBE}" dt="2024-11-09T05:29:50.033" v="361" actId="21"/>
        <pc:sldMkLst>
          <pc:docMk/>
          <pc:sldMk cId="0" sldId="275"/>
        </pc:sldMkLst>
        <pc:spChg chg="mod">
          <ac:chgData name="Dowon SHUN" userId="89dd569074c3e6a0" providerId="LiveId" clId="{930BCDBA-4719-471F-B2BB-44038A2B3CBE}" dt="2024-11-09T05:29:50.033" v="361" actId="21"/>
          <ac:spMkLst>
            <pc:docMk/>
            <pc:sldMk cId="0" sldId="275"/>
            <ac:spMk id="265" creationId="{00000000-0000-0000-0000-000000000000}"/>
          </ac:spMkLst>
        </pc:spChg>
      </pc:sldChg>
      <pc:sldChg chg="modSp mod">
        <pc:chgData name="Dowon SHUN" userId="89dd569074c3e6a0" providerId="LiveId" clId="{930BCDBA-4719-471F-B2BB-44038A2B3CBE}" dt="2024-11-10T02:15:58.748" v="478"/>
        <pc:sldMkLst>
          <pc:docMk/>
          <pc:sldMk cId="0" sldId="276"/>
        </pc:sldMkLst>
        <pc:spChg chg="mod">
          <ac:chgData name="Dowon SHUN" userId="89dd569074c3e6a0" providerId="LiveId" clId="{930BCDBA-4719-471F-B2BB-44038A2B3CBE}" dt="2024-11-10T02:15:58.748" v="478"/>
          <ac:spMkLst>
            <pc:docMk/>
            <pc:sldMk cId="0" sldId="276"/>
            <ac:spMk id="270" creationId="{00000000-0000-0000-0000-000000000000}"/>
          </ac:spMkLst>
        </pc:spChg>
      </pc:sldChg>
      <pc:sldChg chg="modSp mod">
        <pc:chgData name="Dowon SHUN" userId="89dd569074c3e6a0" providerId="LiveId" clId="{930BCDBA-4719-471F-B2BB-44038A2B3CBE}" dt="2024-11-10T02:17:19.546" v="501" actId="20577"/>
        <pc:sldMkLst>
          <pc:docMk/>
          <pc:sldMk cId="0" sldId="277"/>
        </pc:sldMkLst>
        <pc:spChg chg="mod">
          <ac:chgData name="Dowon SHUN" userId="89dd569074c3e6a0" providerId="LiveId" clId="{930BCDBA-4719-471F-B2BB-44038A2B3CBE}" dt="2024-11-10T02:17:19.546" v="501" actId="20577"/>
          <ac:spMkLst>
            <pc:docMk/>
            <pc:sldMk cId="0" sldId="277"/>
            <ac:spMk id="276" creationId="{00000000-0000-0000-0000-000000000000}"/>
          </ac:spMkLst>
        </pc:spChg>
      </pc:sldChg>
      <pc:sldChg chg="modSp mod">
        <pc:chgData name="Dowon SHUN" userId="89dd569074c3e6a0" providerId="LiveId" clId="{930BCDBA-4719-471F-B2BB-44038A2B3CBE}" dt="2025-01-12T03:39:14.177" v="1310" actId="1076"/>
        <pc:sldMkLst>
          <pc:docMk/>
          <pc:sldMk cId="0" sldId="278"/>
        </pc:sldMkLst>
        <pc:spChg chg="mod">
          <ac:chgData name="Dowon SHUN" userId="89dd569074c3e6a0" providerId="LiveId" clId="{930BCDBA-4719-471F-B2BB-44038A2B3CBE}" dt="2025-01-12T03:39:14.177" v="1310" actId="1076"/>
          <ac:spMkLst>
            <pc:docMk/>
            <pc:sldMk cId="0" sldId="278"/>
            <ac:spMk id="282" creationId="{00000000-0000-0000-0000-000000000000}"/>
          </ac:spMkLst>
        </pc:spChg>
      </pc:sldChg>
      <pc:sldChg chg="modSp mod">
        <pc:chgData name="Dowon SHUN" userId="89dd569074c3e6a0" providerId="LiveId" clId="{930BCDBA-4719-471F-B2BB-44038A2B3CBE}" dt="2025-01-15T13:05:20.303" v="1389" actId="20577"/>
        <pc:sldMkLst>
          <pc:docMk/>
          <pc:sldMk cId="0" sldId="279"/>
        </pc:sldMkLst>
        <pc:spChg chg="mod">
          <ac:chgData name="Dowon SHUN" userId="89dd569074c3e6a0" providerId="LiveId" clId="{930BCDBA-4719-471F-B2BB-44038A2B3CBE}" dt="2025-01-15T13:05:20.303" v="1389" actId="20577"/>
          <ac:spMkLst>
            <pc:docMk/>
            <pc:sldMk cId="0" sldId="279"/>
            <ac:spMk id="292" creationId="{00000000-0000-0000-0000-000000000000}"/>
          </ac:spMkLst>
        </pc:spChg>
      </pc:sldChg>
      <pc:sldChg chg="modSp mod">
        <pc:chgData name="Dowon SHUN" userId="89dd569074c3e6a0" providerId="LiveId" clId="{930BCDBA-4719-471F-B2BB-44038A2B3CBE}" dt="2025-01-15T13:04:27.810" v="1379" actId="313"/>
        <pc:sldMkLst>
          <pc:docMk/>
          <pc:sldMk cId="0" sldId="280"/>
        </pc:sldMkLst>
        <pc:spChg chg="mod">
          <ac:chgData name="Dowon SHUN" userId="89dd569074c3e6a0" providerId="LiveId" clId="{930BCDBA-4719-471F-B2BB-44038A2B3CBE}" dt="2025-01-15T13:04:27.810" v="1379" actId="313"/>
          <ac:spMkLst>
            <pc:docMk/>
            <pc:sldMk cId="0" sldId="280"/>
            <ac:spMk id="305" creationId="{00000000-0000-0000-0000-000000000000}"/>
          </ac:spMkLst>
        </pc:spChg>
      </pc:sldChg>
      <pc:sldChg chg="modSp mod">
        <pc:chgData name="Dowon SHUN" userId="89dd569074c3e6a0" providerId="LiveId" clId="{930BCDBA-4719-471F-B2BB-44038A2B3CBE}" dt="2025-01-12T03:39:45.120" v="1312" actId="404"/>
        <pc:sldMkLst>
          <pc:docMk/>
          <pc:sldMk cId="0" sldId="281"/>
        </pc:sldMkLst>
        <pc:spChg chg="mod">
          <ac:chgData name="Dowon SHUN" userId="89dd569074c3e6a0" providerId="LiveId" clId="{930BCDBA-4719-471F-B2BB-44038A2B3CBE}" dt="2025-01-12T03:39:45.120" v="1312" actId="404"/>
          <ac:spMkLst>
            <pc:docMk/>
            <pc:sldMk cId="0" sldId="281"/>
            <ac:spMk id="311" creationId="{00000000-0000-0000-0000-000000000000}"/>
          </ac:spMkLst>
        </pc:spChg>
      </pc:sldChg>
      <pc:sldChg chg="modSp mod">
        <pc:chgData name="Dowon SHUN" userId="89dd569074c3e6a0" providerId="LiveId" clId="{930BCDBA-4719-471F-B2BB-44038A2B3CBE}" dt="2025-01-12T03:40:12.044" v="1316" actId="113"/>
        <pc:sldMkLst>
          <pc:docMk/>
          <pc:sldMk cId="0" sldId="283"/>
        </pc:sldMkLst>
        <pc:spChg chg="mod">
          <ac:chgData name="Dowon SHUN" userId="89dd569074c3e6a0" providerId="LiveId" clId="{930BCDBA-4719-471F-B2BB-44038A2B3CBE}" dt="2025-01-12T03:40:12.044" v="1316" actId="113"/>
          <ac:spMkLst>
            <pc:docMk/>
            <pc:sldMk cId="0" sldId="283"/>
            <ac:spMk id="323" creationId="{00000000-0000-0000-0000-000000000000}"/>
          </ac:spMkLst>
        </pc:spChg>
      </pc:sldChg>
      <pc:sldChg chg="modSp mod">
        <pc:chgData name="Dowon SHUN" userId="89dd569074c3e6a0" providerId="LiveId" clId="{930BCDBA-4719-471F-B2BB-44038A2B3CBE}" dt="2024-11-10T02:24:58.670" v="1261" actId="20577"/>
        <pc:sldMkLst>
          <pc:docMk/>
          <pc:sldMk cId="0" sldId="310"/>
        </pc:sldMkLst>
        <pc:spChg chg="mod">
          <ac:chgData name="Dowon SHUN" userId="89dd569074c3e6a0" providerId="LiveId" clId="{930BCDBA-4719-471F-B2BB-44038A2B3CBE}" dt="2024-11-10T02:24:58.670" v="1261" actId="20577"/>
          <ac:spMkLst>
            <pc:docMk/>
            <pc:sldMk cId="0" sldId="310"/>
            <ac:spMk id="494" creationId="{00000000-0000-0000-0000-000000000000}"/>
          </ac:spMkLst>
        </pc:spChg>
      </pc:sldChg>
      <pc:sldChg chg="modSp mod">
        <pc:chgData name="Dowon SHUN" userId="89dd569074c3e6a0" providerId="LiveId" clId="{930BCDBA-4719-471F-B2BB-44038A2B3CBE}" dt="2024-11-10T02:25:32.840" v="1270" actId="20577"/>
        <pc:sldMkLst>
          <pc:docMk/>
          <pc:sldMk cId="0" sldId="311"/>
        </pc:sldMkLst>
        <pc:spChg chg="mod">
          <ac:chgData name="Dowon SHUN" userId="89dd569074c3e6a0" providerId="LiveId" clId="{930BCDBA-4719-471F-B2BB-44038A2B3CBE}" dt="2024-11-10T02:25:32.840" v="1270" actId="20577"/>
          <ac:spMkLst>
            <pc:docMk/>
            <pc:sldMk cId="0" sldId="311"/>
            <ac:spMk id="500" creationId="{00000000-0000-0000-0000-000000000000}"/>
          </ac:spMkLst>
        </pc:spChg>
      </pc:sldChg>
      <pc:sldChg chg="modSp mod ord">
        <pc:chgData name="Dowon SHUN" userId="89dd569074c3e6a0" providerId="LiveId" clId="{930BCDBA-4719-471F-B2BB-44038A2B3CBE}" dt="2024-11-10T02:22:04.533" v="1046" actId="6549"/>
        <pc:sldMkLst>
          <pc:docMk/>
          <pc:sldMk cId="0" sldId="316"/>
        </pc:sldMkLst>
        <pc:spChg chg="mod">
          <ac:chgData name="Dowon SHUN" userId="89dd569074c3e6a0" providerId="LiveId" clId="{930BCDBA-4719-471F-B2BB-44038A2B3CBE}" dt="2024-11-10T02:22:04.533" v="1046" actId="6549"/>
          <ac:spMkLst>
            <pc:docMk/>
            <pc:sldMk cId="0" sldId="316"/>
            <ac:spMk id="531" creationId="{00000000-0000-0000-0000-000000000000}"/>
          </ac:spMkLst>
        </pc:spChg>
      </pc:sldChg>
      <pc:sldChg chg="modSp new mod ord">
        <pc:chgData name="Dowon SHUN" userId="89dd569074c3e6a0" providerId="LiveId" clId="{930BCDBA-4719-471F-B2BB-44038A2B3CBE}" dt="2024-10-29T13:55:24.530" v="233" actId="20577"/>
        <pc:sldMkLst>
          <pc:docMk/>
          <pc:sldMk cId="3610431259" sldId="339"/>
        </pc:sldMkLst>
        <pc:spChg chg="mod">
          <ac:chgData name="Dowon SHUN" userId="89dd569074c3e6a0" providerId="LiveId" clId="{930BCDBA-4719-471F-B2BB-44038A2B3CBE}" dt="2024-10-29T11:30:47.977" v="123" actId="20577"/>
          <ac:spMkLst>
            <pc:docMk/>
            <pc:sldMk cId="3610431259" sldId="339"/>
            <ac:spMk id="2" creationId="{8B9A008B-32B2-47E5-9198-39615EB270CE}"/>
          </ac:spMkLst>
        </pc:spChg>
        <pc:spChg chg="mod">
          <ac:chgData name="Dowon SHUN" userId="89dd569074c3e6a0" providerId="LiveId" clId="{930BCDBA-4719-471F-B2BB-44038A2B3CBE}" dt="2024-10-29T13:55:24.530" v="233" actId="20577"/>
          <ac:spMkLst>
            <pc:docMk/>
            <pc:sldMk cId="3610431259" sldId="339"/>
            <ac:spMk id="3" creationId="{3EE4D69C-559A-46AE-BB26-2482389D0918}"/>
          </ac:spMkLst>
        </pc:spChg>
      </pc:sldChg>
      <pc:sldChg chg="modSp new mod ord">
        <pc:chgData name="Dowon SHUN" userId="89dd569074c3e6a0" providerId="LiveId" clId="{930BCDBA-4719-471F-B2BB-44038A2B3CBE}" dt="2024-11-09T05:32:05.834" v="449" actId="20577"/>
        <pc:sldMkLst>
          <pc:docMk/>
          <pc:sldMk cId="2285490729" sldId="340"/>
        </pc:sldMkLst>
        <pc:spChg chg="mod">
          <ac:chgData name="Dowon SHUN" userId="89dd569074c3e6a0" providerId="LiveId" clId="{930BCDBA-4719-471F-B2BB-44038A2B3CBE}" dt="2024-11-09T05:32:05.834" v="449" actId="20577"/>
          <ac:spMkLst>
            <pc:docMk/>
            <pc:sldMk cId="2285490729" sldId="340"/>
            <ac:spMk id="2" creationId="{D507F176-9E6D-464E-B705-C0DC9F48906D}"/>
          </ac:spMkLst>
        </pc:spChg>
        <pc:spChg chg="mod">
          <ac:chgData name="Dowon SHUN" userId="89dd569074c3e6a0" providerId="LiveId" clId="{930BCDBA-4719-471F-B2BB-44038A2B3CBE}" dt="2024-11-09T05:31:54.586" v="441" actId="113"/>
          <ac:spMkLst>
            <pc:docMk/>
            <pc:sldMk cId="2285490729" sldId="340"/>
            <ac:spMk id="3" creationId="{38CEF9B9-662E-4BA0-B239-6150CC16CC93}"/>
          </ac:spMkLst>
        </pc:spChg>
      </pc:sldChg>
      <pc:sldChg chg="addSp delSp modSp new mod modClrScheme chgLayout">
        <pc:chgData name="Dowon SHUN" userId="89dd569074c3e6a0" providerId="LiveId" clId="{930BCDBA-4719-471F-B2BB-44038A2B3CBE}" dt="2024-11-10T02:24:09.623" v="1202" actId="27636"/>
        <pc:sldMkLst>
          <pc:docMk/>
          <pc:sldMk cId="1969584732" sldId="341"/>
        </pc:sldMkLst>
        <pc:spChg chg="del mod ord">
          <ac:chgData name="Dowon SHUN" userId="89dd569074c3e6a0" providerId="LiveId" clId="{930BCDBA-4719-471F-B2BB-44038A2B3CBE}" dt="2024-11-10T02:18:40.839" v="511" actId="700"/>
          <ac:spMkLst>
            <pc:docMk/>
            <pc:sldMk cId="1969584732" sldId="341"/>
            <ac:spMk id="2" creationId="{A7CF3F43-5F31-4F68-859F-8ABCA381A5F5}"/>
          </ac:spMkLst>
        </pc:spChg>
        <pc:spChg chg="del mod ord">
          <ac:chgData name="Dowon SHUN" userId="89dd569074c3e6a0" providerId="LiveId" clId="{930BCDBA-4719-471F-B2BB-44038A2B3CBE}" dt="2024-11-10T02:18:40.839" v="511" actId="700"/>
          <ac:spMkLst>
            <pc:docMk/>
            <pc:sldMk cId="1969584732" sldId="341"/>
            <ac:spMk id="3" creationId="{230BE935-4E79-415C-8D45-4BB3E22D2C76}"/>
          </ac:spMkLst>
        </pc:spChg>
        <pc:spChg chg="del">
          <ac:chgData name="Dowon SHUN" userId="89dd569074c3e6a0" providerId="LiveId" clId="{930BCDBA-4719-471F-B2BB-44038A2B3CBE}" dt="2024-11-10T02:18:40.839" v="511" actId="700"/>
          <ac:spMkLst>
            <pc:docMk/>
            <pc:sldMk cId="1969584732" sldId="341"/>
            <ac:spMk id="4" creationId="{A73842B6-CE3E-4308-9B43-637929FD6CA4}"/>
          </ac:spMkLst>
        </pc:spChg>
        <pc:spChg chg="add mod ord">
          <ac:chgData name="Dowon SHUN" userId="89dd569074c3e6a0" providerId="LiveId" clId="{930BCDBA-4719-471F-B2BB-44038A2B3CBE}" dt="2024-11-10T02:18:55.696" v="555" actId="20577"/>
          <ac:spMkLst>
            <pc:docMk/>
            <pc:sldMk cId="1969584732" sldId="341"/>
            <ac:spMk id="5" creationId="{67423AEE-738D-48CE-B7E6-B09F399170BC}"/>
          </ac:spMkLst>
        </pc:spChg>
        <pc:spChg chg="add mod ord">
          <ac:chgData name="Dowon SHUN" userId="89dd569074c3e6a0" providerId="LiveId" clId="{930BCDBA-4719-471F-B2BB-44038A2B3CBE}" dt="2024-11-10T02:24:09.623" v="1202" actId="27636"/>
          <ac:spMkLst>
            <pc:docMk/>
            <pc:sldMk cId="1969584732" sldId="341"/>
            <ac:spMk id="6" creationId="{987ECA39-8C91-443A-9007-7B0D9D98B84D}"/>
          </ac:spMkLst>
        </pc:spChg>
      </pc:sldChg>
    </pc:docChg>
  </pc:docChgLst>
  <pc:docChgLst>
    <pc:chgData name="Dowon SHUN" userId="89dd569074c3e6a0" providerId="LiveId" clId="{CB1F6338-96B9-46D4-9147-B6D048DF22CC}"/>
    <pc:docChg chg="modSld">
      <pc:chgData name="Dowon SHUN" userId="89dd569074c3e6a0" providerId="LiveId" clId="{CB1F6338-96B9-46D4-9147-B6D048DF22CC}" dt="2024-03-30T02:14:02.052" v="9" actId="14100"/>
      <pc:docMkLst>
        <pc:docMk/>
      </pc:docMkLst>
      <pc:sldChg chg="modSp mod">
        <pc:chgData name="Dowon SHUN" userId="89dd569074c3e6a0" providerId="LiveId" clId="{CB1F6338-96B9-46D4-9147-B6D048DF22CC}" dt="2024-03-30T02:14:02.052" v="9" actId="14100"/>
        <pc:sldMkLst>
          <pc:docMk/>
          <pc:sldMk cId="0" sldId="272"/>
        </pc:sldMkLst>
        <pc:cxnChg chg="mod">
          <ac:chgData name="Dowon SHUN" userId="89dd569074c3e6a0" providerId="LiveId" clId="{CB1F6338-96B9-46D4-9147-B6D048DF22CC}" dt="2024-03-30T02:14:02.052" v="9" actId="14100"/>
          <ac:cxnSpMkLst>
            <pc:docMk/>
            <pc:sldMk cId="0" sldId="272"/>
            <ac:cxnSpMk id="236" creationId="{00000000-0000-0000-0000-000000000000}"/>
          </ac:cxnSpMkLst>
        </pc:cxnChg>
        <pc:cxnChg chg="mod">
          <ac:chgData name="Dowon SHUN" userId="89dd569074c3e6a0" providerId="LiveId" clId="{CB1F6338-96B9-46D4-9147-B6D048DF22CC}" dt="2024-03-30T02:13:51.800" v="6" actId="1076"/>
          <ac:cxnSpMkLst>
            <pc:docMk/>
            <pc:sldMk cId="0" sldId="272"/>
            <ac:cxnSpMk id="237" creationId="{00000000-0000-0000-0000-000000000000}"/>
          </ac:cxnSpMkLst>
        </pc:cxnChg>
        <pc:cxnChg chg="mod">
          <ac:chgData name="Dowon SHUN" userId="89dd569074c3e6a0" providerId="LiveId" clId="{CB1F6338-96B9-46D4-9147-B6D048DF22CC}" dt="2024-03-30T02:13:44.863" v="4" actId="14100"/>
          <ac:cxnSpMkLst>
            <pc:docMk/>
            <pc:sldMk cId="0" sldId="272"/>
            <ac:cxnSpMk id="238" creationId="{00000000-0000-0000-0000-000000000000}"/>
          </ac:cxnSpMkLst>
        </pc:cxnChg>
        <pc:cxnChg chg="mod">
          <ac:chgData name="Dowon SHUN" userId="89dd569074c3e6a0" providerId="LiveId" clId="{CB1F6338-96B9-46D4-9147-B6D048DF22CC}" dt="2024-03-30T02:13:28.520" v="1" actId="1076"/>
          <ac:cxnSpMkLst>
            <pc:docMk/>
            <pc:sldMk cId="0" sldId="272"/>
            <ac:cxnSpMk id="239"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ko-KR"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85" name="Google Shape;28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08" name="Google Shape;30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0" name="Google Shape;40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44753909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6" name="Google Shape;406;g644753909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7" name="Google Shape;407;g644753909f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ltLang="ko-KR"/>
              <a:t>29</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3" name="Google Shape;41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9" name="Google Shape;41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0" name="Google Shape;43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7" name="Google Shape;437;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ko-KR"/>
              <a:t>35</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ko-KR"/>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7" name="Google Shape;45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05" name="Google Shape;105;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ko-K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1" name="Google Shape;351;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6" name="Google Shape;386;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8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0" name="Google Shape;470;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5" name="Google Shape;47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0" name="Google Shape;480;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8" name="Google Shape;528;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5" name="Google Shape;48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1" name="Google Shape;49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7" name="Google Shape;49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5bc874f21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3" name="Google Shape;503;g5bc874f2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4" name="Google Shape;504;g5bc874f21b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ltLang="ko-KR"/>
              <a:t>60</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0" name="Google Shape;510;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6" name="Google Shape;51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4" name="Google Shape;53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0" name="Google Shape;540;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6" name="Google Shape;546;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1" name="Google Shape;55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7" name="Google Shape;557;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3" name="Google Shape;56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9" name="Google Shape;569;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4" name="Google Shape;57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ko-KR"/>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9" name="Google Shape;579;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4" name="Google Shape;58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6" name="Google Shape;59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2" name="Google Shape;60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8" name="Google Shape;608;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4" name="Google Shape;61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2" name="Google Shape;622;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3" name="Google Shape;623;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ko-KR"/>
              <a:t>80</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9" name="Google Shape;629;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5" name="Google Shape;635;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1" name="Google Shape;641;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6" name="Google Shape;646;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2" name="Google Shape;652;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7" name="Google Shape;657;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6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2"/>
        <p:cNvGrpSpPr/>
        <p:nvPr/>
      </p:nvGrpSpPr>
      <p:grpSpPr>
        <a:xfrm>
          <a:off x="0" y="0"/>
          <a:ext cx="0" cy="0"/>
          <a:chOff x="0" y="0"/>
          <a:chExt cx="0" cy="0"/>
        </a:xfrm>
      </p:grpSpPr>
      <p:sp>
        <p:nvSpPr>
          <p:cNvPr id="73" name="Google Shape;73;p7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7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7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8"/>
        <p:cNvGrpSpPr/>
        <p:nvPr/>
      </p:nvGrpSpPr>
      <p:grpSpPr>
        <a:xfrm>
          <a:off x="0" y="0"/>
          <a:ext cx="0" cy="0"/>
          <a:chOff x="0" y="0"/>
          <a:chExt cx="0" cy="0"/>
        </a:xfrm>
      </p:grpSpPr>
      <p:sp>
        <p:nvSpPr>
          <p:cNvPr id="79" name="Google Shape;79;p7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7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7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21"/>
        <p:cNvGrpSpPr/>
        <p:nvPr/>
      </p:nvGrpSpPr>
      <p:grpSpPr>
        <a:xfrm>
          <a:off x="0" y="0"/>
          <a:ext cx="0" cy="0"/>
          <a:chOff x="0" y="0"/>
          <a:chExt cx="0" cy="0"/>
        </a:xfrm>
      </p:grpSpPr>
      <p:sp>
        <p:nvSpPr>
          <p:cNvPr id="22" name="Google Shape;22;p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6"/>
        <p:cNvGrpSpPr/>
        <p:nvPr/>
      </p:nvGrpSpPr>
      <p:grpSpPr>
        <a:xfrm>
          <a:off x="0" y="0"/>
          <a:ext cx="0" cy="0"/>
          <a:chOff x="0" y="0"/>
          <a:chExt cx="0" cy="0"/>
        </a:xfrm>
      </p:grpSpPr>
      <p:sp>
        <p:nvSpPr>
          <p:cNvPr id="27" name="Google Shape;27;p6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32"/>
        <p:cNvGrpSpPr/>
        <p:nvPr/>
      </p:nvGrpSpPr>
      <p:grpSpPr>
        <a:xfrm>
          <a:off x="0" y="0"/>
          <a:ext cx="0" cy="0"/>
          <a:chOff x="0" y="0"/>
          <a:chExt cx="0" cy="0"/>
        </a:xfrm>
      </p:grpSpPr>
      <p:sp>
        <p:nvSpPr>
          <p:cNvPr id="33" name="Google Shape;33;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6"/>
        <p:cNvGrpSpPr/>
        <p:nvPr/>
      </p:nvGrpSpPr>
      <p:grpSpPr>
        <a:xfrm>
          <a:off x="0" y="0"/>
          <a:ext cx="0" cy="0"/>
          <a:chOff x="0" y="0"/>
          <a:chExt cx="0" cy="0"/>
        </a:xfrm>
      </p:grpSpPr>
      <p:sp>
        <p:nvSpPr>
          <p:cNvPr id="37" name="Google Shape;37;p7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9" name="Google Shape;39;p7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43"/>
        <p:cNvGrpSpPr/>
        <p:nvPr/>
      </p:nvGrpSpPr>
      <p:grpSpPr>
        <a:xfrm>
          <a:off x="0" y="0"/>
          <a:ext cx="0" cy="0"/>
          <a:chOff x="0" y="0"/>
          <a:chExt cx="0" cy="0"/>
        </a:xfrm>
      </p:grpSpPr>
      <p:sp>
        <p:nvSpPr>
          <p:cNvPr id="44" name="Google Shape;44;p7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Malgun Gothic"/>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46" name="Google Shape;46;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9"/>
        <p:cNvGrpSpPr/>
        <p:nvPr/>
      </p:nvGrpSpPr>
      <p:grpSpPr>
        <a:xfrm>
          <a:off x="0" y="0"/>
          <a:ext cx="0" cy="0"/>
          <a:chOff x="0" y="0"/>
          <a:chExt cx="0" cy="0"/>
        </a:xfrm>
      </p:grpSpPr>
      <p:sp>
        <p:nvSpPr>
          <p:cNvPr id="50" name="Google Shape;50;p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Malgun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2" name="Google Shape;52;p7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3" name="Google Shape;53;p7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4" name="Google Shape;54;p7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5" name="Google Shape;55;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8"/>
        <p:cNvGrpSpPr/>
        <p:nvPr/>
      </p:nvGrpSpPr>
      <p:grpSpPr>
        <a:xfrm>
          <a:off x="0" y="0"/>
          <a:ext cx="0" cy="0"/>
          <a:chOff x="0" y="0"/>
          <a:chExt cx="0" cy="0"/>
        </a:xfrm>
      </p:grpSpPr>
      <p:sp>
        <p:nvSpPr>
          <p:cNvPr id="59" name="Google Shape;59;p7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Malgun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7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7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5"/>
        <p:cNvGrpSpPr/>
        <p:nvPr/>
      </p:nvGrpSpPr>
      <p:grpSpPr>
        <a:xfrm>
          <a:off x="0" y="0"/>
          <a:ext cx="0" cy="0"/>
          <a:chOff x="0" y="0"/>
          <a:chExt cx="0" cy="0"/>
        </a:xfrm>
      </p:grpSpPr>
      <p:sp>
        <p:nvSpPr>
          <p:cNvPr id="66" name="Google Shape;66;p7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Malgun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7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Malgun Gothic"/>
                <a:ea typeface="Malgun Gothic"/>
                <a:cs typeface="Malgun Gothic"/>
                <a:sym typeface="Malgun Gothic"/>
              </a:defRPr>
            </a:lvl9pPr>
          </a:lstStyle>
          <a:p>
            <a:endParaRPr/>
          </a:p>
        </p:txBody>
      </p:sp>
      <p:sp>
        <p:nvSpPr>
          <p:cNvPr id="68" name="Google Shape;68;p7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7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Malgun Gothic"/>
                <a:ea typeface="Malgun Gothic"/>
                <a:cs typeface="Malgun Gothic"/>
                <a:sym typeface="Malgun Gothic"/>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3" name="Google Shape;13;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4" name="Google Shape;14;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s://www.youtube.com/watch?v=pU4jbFXTiys"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hyperlink" Target="https://namu.wiki/w/%EB%82%B4%EA%B3%B5"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 Id="rId5" Type="http://schemas.openxmlformats.org/officeDocument/2006/relationships/hyperlink" Target="https://namu.wiki/w/%EC%B6%A4" TargetMode="External"/><Relationship Id="rId4" Type="http://schemas.openxmlformats.org/officeDocument/2006/relationships/hyperlink" Target="https://namu.wiki/w/%EA%B8%B0"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namu.wiki/w/%EC%A0%88%EA%B6%8C%EB%8F%84" TargetMode="External"/><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mailto:siaoyi@hanmail.net" TargetMode="External"/><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70900" y="1529409"/>
            <a:ext cx="9038599" cy="5328591"/>
          </a:xfrm>
          <a:prstGeom prst="rect">
            <a:avLst/>
          </a:prstGeom>
          <a:noFill/>
          <a:ln>
            <a:noFill/>
          </a:ln>
        </p:spPr>
      </p:pic>
      <p:sp>
        <p:nvSpPr>
          <p:cNvPr id="89" name="Google Shape;89;p1"/>
          <p:cNvSpPr txBox="1">
            <a:spLocks noGrp="1"/>
          </p:cNvSpPr>
          <p:nvPr>
            <p:ph type="ctrTitle"/>
          </p:nvPr>
        </p:nvSpPr>
        <p:spPr>
          <a:xfrm>
            <a:off x="627077" y="59384"/>
            <a:ext cx="77724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0000"/>
              </a:buClr>
              <a:buSzPts val="8800"/>
              <a:buFont typeface="Malgun Gothic"/>
              <a:buNone/>
            </a:pPr>
            <a:r>
              <a:rPr lang="ko-KR" sz="8800" b="1" dirty="0">
                <a:solidFill>
                  <a:srgbClr val="FF0000"/>
                </a:solidFill>
              </a:rPr>
              <a:t>太極拳</a:t>
            </a:r>
            <a:endParaRPr sz="8800" dirty="0">
              <a:solidFill>
                <a:srgbClr val="FF0000"/>
              </a:solidFill>
            </a:endParaRPr>
          </a:p>
        </p:txBody>
      </p:sp>
      <p:sp>
        <p:nvSpPr>
          <p:cNvPr id="90" name="Google Shape;90;p1"/>
          <p:cNvSpPr txBox="1">
            <a:spLocks noGrp="1"/>
          </p:cNvSpPr>
          <p:nvPr>
            <p:ph type="subTitle" idx="1"/>
          </p:nvPr>
        </p:nvSpPr>
        <p:spPr>
          <a:xfrm>
            <a:off x="1389799" y="5001936"/>
            <a:ext cx="6400800" cy="1752600"/>
          </a:xfrm>
          <a:prstGeom prst="rect">
            <a:avLst/>
          </a:prstGeom>
          <a:noFill/>
          <a:ln>
            <a:noFill/>
          </a:ln>
        </p:spPr>
        <p:txBody>
          <a:bodyPr spcFirstLastPara="1" wrap="square" lIns="91425" tIns="45700" rIns="91425" bIns="45700" anchor="t" anchorCtr="0">
            <a:normAutofit/>
          </a:bodyPr>
          <a:lstStyle/>
          <a:p>
            <a:pPr marL="457200" lvl="0" indent="-431800" algn="ctr" rtl="0">
              <a:lnSpc>
                <a:spcPct val="100000"/>
              </a:lnSpc>
              <a:spcBef>
                <a:spcPts val="640"/>
              </a:spcBef>
              <a:spcAft>
                <a:spcPts val="0"/>
              </a:spcAft>
              <a:buClr>
                <a:srgbClr val="888888"/>
              </a:buClr>
              <a:buSzPts val="3200"/>
              <a:buNone/>
            </a:pPr>
            <a:r>
              <a:rPr lang="ko-KR" b="1" dirty="0" err="1">
                <a:solidFill>
                  <a:srgbClr val="FF0000"/>
                </a:solidFill>
              </a:rPr>
              <a:t>바닷모래</a:t>
            </a:r>
            <a:endParaRPr b="1" dirty="0">
              <a:solidFill>
                <a:srgbClr val="FF0000"/>
              </a:solidFill>
            </a:endParaRPr>
          </a:p>
          <a:p>
            <a:pPr marL="457200" lvl="0" indent="-431800" algn="ctr" rtl="0">
              <a:lnSpc>
                <a:spcPct val="100000"/>
              </a:lnSpc>
              <a:spcBef>
                <a:spcPts val="640"/>
              </a:spcBef>
              <a:spcAft>
                <a:spcPts val="0"/>
              </a:spcAft>
              <a:buClr>
                <a:srgbClr val="888888"/>
              </a:buClr>
              <a:buSzPts val="3200"/>
              <a:buNone/>
            </a:pPr>
            <a:r>
              <a:rPr lang="ko-KR" b="1" dirty="0">
                <a:solidFill>
                  <a:srgbClr val="FF0000"/>
                </a:solidFill>
              </a:rPr>
              <a:t>dowonshun@naver.com</a:t>
            </a:r>
            <a:endParaRPr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p:nvPr/>
        </p:nvSpPr>
        <p:spPr>
          <a:xfrm>
            <a:off x="3347864" y="1085932"/>
            <a:ext cx="1008112" cy="299831"/>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陳家</a:t>
            </a:r>
            <a:endParaRPr sz="1800" b="0" i="0" u="none" strike="noStrike" cap="none">
              <a:solidFill>
                <a:schemeClr val="dk1"/>
              </a:solidFill>
              <a:latin typeface="Malgun Gothic"/>
              <a:ea typeface="Malgun Gothic"/>
              <a:cs typeface="Malgun Gothic"/>
              <a:sym typeface="Malgun Gothic"/>
            </a:endParaRPr>
          </a:p>
        </p:txBody>
      </p:sp>
      <p:sp>
        <p:nvSpPr>
          <p:cNvPr id="145" name="Google Shape;145;p10"/>
          <p:cNvSpPr/>
          <p:nvPr/>
        </p:nvSpPr>
        <p:spPr>
          <a:xfrm>
            <a:off x="980548" y="2200146"/>
            <a:ext cx="995754" cy="288031"/>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노가</a:t>
            </a:r>
            <a:endParaRPr sz="1800" b="0" i="0" u="none" strike="noStrike" cap="none">
              <a:solidFill>
                <a:schemeClr val="dk1"/>
              </a:solidFill>
              <a:latin typeface="Malgun Gothic"/>
              <a:ea typeface="Malgun Gothic"/>
              <a:cs typeface="Malgun Gothic"/>
              <a:sym typeface="Malgun Gothic"/>
            </a:endParaRPr>
          </a:p>
        </p:txBody>
      </p:sp>
      <p:sp>
        <p:nvSpPr>
          <p:cNvPr id="146" name="Google Shape;146;p10"/>
          <p:cNvSpPr/>
          <p:nvPr/>
        </p:nvSpPr>
        <p:spPr>
          <a:xfrm>
            <a:off x="980547" y="2500170"/>
            <a:ext cx="995753" cy="307673"/>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진장흥</a:t>
            </a:r>
            <a:endParaRPr sz="1800" b="0" i="0" u="none" strike="noStrike" cap="none">
              <a:solidFill>
                <a:schemeClr val="dk1"/>
              </a:solidFill>
              <a:latin typeface="Malgun Gothic"/>
              <a:ea typeface="Malgun Gothic"/>
              <a:cs typeface="Malgun Gothic"/>
              <a:sym typeface="Malgun Gothic"/>
            </a:endParaRPr>
          </a:p>
        </p:txBody>
      </p:sp>
      <p:sp>
        <p:nvSpPr>
          <p:cNvPr id="147" name="Google Shape;147;p10"/>
          <p:cNvSpPr/>
          <p:nvPr/>
        </p:nvSpPr>
        <p:spPr>
          <a:xfrm>
            <a:off x="5063857" y="2193823"/>
            <a:ext cx="929754" cy="306348"/>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신가</a:t>
            </a:r>
            <a:endParaRPr sz="1800" b="0" i="0" u="none" strike="noStrike" cap="none">
              <a:solidFill>
                <a:schemeClr val="dk1"/>
              </a:solidFill>
              <a:latin typeface="Malgun Gothic"/>
              <a:ea typeface="Malgun Gothic"/>
              <a:cs typeface="Malgun Gothic"/>
              <a:sym typeface="Malgun Gothic"/>
            </a:endParaRPr>
          </a:p>
        </p:txBody>
      </p:sp>
      <p:sp>
        <p:nvSpPr>
          <p:cNvPr id="148" name="Google Shape;148;p10"/>
          <p:cNvSpPr/>
          <p:nvPr/>
        </p:nvSpPr>
        <p:spPr>
          <a:xfrm>
            <a:off x="5063857" y="2487013"/>
            <a:ext cx="929754" cy="354671"/>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진유본</a:t>
            </a:r>
            <a:endParaRPr sz="1800" b="0" i="0" u="none" strike="noStrike" cap="none">
              <a:solidFill>
                <a:schemeClr val="dk1"/>
              </a:solidFill>
              <a:latin typeface="Malgun Gothic"/>
              <a:ea typeface="Malgun Gothic"/>
              <a:cs typeface="Malgun Gothic"/>
              <a:sym typeface="Malgun Gothic"/>
            </a:endParaRPr>
          </a:p>
        </p:txBody>
      </p:sp>
      <p:sp>
        <p:nvSpPr>
          <p:cNvPr id="149" name="Google Shape;149;p10"/>
          <p:cNvSpPr/>
          <p:nvPr/>
        </p:nvSpPr>
        <p:spPr>
          <a:xfrm>
            <a:off x="5063858" y="3573545"/>
            <a:ext cx="929754"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소가</a:t>
            </a:r>
            <a:endParaRPr sz="1800" b="0" i="0" u="none" strike="noStrike" cap="none">
              <a:solidFill>
                <a:schemeClr val="dk1"/>
              </a:solidFill>
              <a:latin typeface="Malgun Gothic"/>
              <a:ea typeface="Malgun Gothic"/>
              <a:cs typeface="Malgun Gothic"/>
              <a:sym typeface="Malgun Gothic"/>
            </a:endParaRPr>
          </a:p>
        </p:txBody>
      </p:sp>
      <p:sp>
        <p:nvSpPr>
          <p:cNvPr id="150" name="Google Shape;150;p10"/>
          <p:cNvSpPr/>
          <p:nvPr/>
        </p:nvSpPr>
        <p:spPr>
          <a:xfrm>
            <a:off x="5063857" y="3861799"/>
            <a:ext cx="929755"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진청평</a:t>
            </a:r>
            <a:endParaRPr sz="1800" b="0" i="0" u="none" strike="noStrike" cap="none">
              <a:solidFill>
                <a:schemeClr val="dk1"/>
              </a:solidFill>
              <a:latin typeface="Malgun Gothic"/>
              <a:ea typeface="Malgun Gothic"/>
              <a:cs typeface="Malgun Gothic"/>
              <a:sym typeface="Malgun Gothic"/>
            </a:endParaRPr>
          </a:p>
        </p:txBody>
      </p:sp>
      <p:sp>
        <p:nvSpPr>
          <p:cNvPr id="151" name="Google Shape;151;p10"/>
          <p:cNvSpPr/>
          <p:nvPr/>
        </p:nvSpPr>
        <p:spPr>
          <a:xfrm>
            <a:off x="7302113" y="4149042"/>
            <a:ext cx="940078"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和式 </a:t>
            </a:r>
            <a:endParaRPr sz="1800" b="0" i="0" u="none" strike="noStrike" cap="none">
              <a:solidFill>
                <a:schemeClr val="dk1"/>
              </a:solidFill>
              <a:latin typeface="Malgun Gothic"/>
              <a:ea typeface="Malgun Gothic"/>
              <a:cs typeface="Malgun Gothic"/>
              <a:sym typeface="Malgun Gothic"/>
            </a:endParaRPr>
          </a:p>
        </p:txBody>
      </p:sp>
      <p:sp>
        <p:nvSpPr>
          <p:cNvPr id="152" name="Google Shape;152;p10"/>
          <p:cNvSpPr/>
          <p:nvPr/>
        </p:nvSpPr>
        <p:spPr>
          <a:xfrm>
            <a:off x="7268015" y="3136339"/>
            <a:ext cx="1068696" cy="288031"/>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홀뢰가</a:t>
            </a:r>
            <a:endParaRPr sz="1800" b="0" i="0" u="none" strike="noStrike" cap="none">
              <a:solidFill>
                <a:schemeClr val="dk1"/>
              </a:solidFill>
              <a:latin typeface="Malgun Gothic"/>
              <a:ea typeface="Malgun Gothic"/>
              <a:cs typeface="Malgun Gothic"/>
              <a:sym typeface="Malgun Gothic"/>
            </a:endParaRPr>
          </a:p>
        </p:txBody>
      </p:sp>
      <p:sp>
        <p:nvSpPr>
          <p:cNvPr id="153" name="Google Shape;153;p10"/>
          <p:cNvSpPr/>
          <p:nvPr/>
        </p:nvSpPr>
        <p:spPr>
          <a:xfrm>
            <a:off x="7268015" y="3405493"/>
            <a:ext cx="1068696" cy="307673"/>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양호</a:t>
            </a:r>
            <a:endParaRPr sz="1800" b="0" i="0" u="none" strike="noStrike" cap="none">
              <a:solidFill>
                <a:schemeClr val="dk1"/>
              </a:solidFill>
              <a:latin typeface="Malgun Gothic"/>
              <a:ea typeface="Malgun Gothic"/>
              <a:cs typeface="Malgun Gothic"/>
              <a:sym typeface="Malgun Gothic"/>
            </a:endParaRPr>
          </a:p>
        </p:txBody>
      </p:sp>
      <p:cxnSp>
        <p:nvCxnSpPr>
          <p:cNvPr id="154" name="Google Shape;154;p10"/>
          <p:cNvCxnSpPr>
            <a:cxnSpLocks/>
            <a:stCxn id="150" idx="3"/>
            <a:endCxn id="151" idx="1"/>
          </p:cNvCxnSpPr>
          <p:nvPr/>
        </p:nvCxnSpPr>
        <p:spPr>
          <a:xfrm>
            <a:off x="5993612" y="4005815"/>
            <a:ext cx="1308501" cy="287243"/>
          </a:xfrm>
          <a:prstGeom prst="bentConnector3">
            <a:avLst>
              <a:gd name="adj1" fmla="val 50000"/>
            </a:avLst>
          </a:prstGeom>
          <a:noFill/>
          <a:ln w="9525" cap="flat" cmpd="sng">
            <a:solidFill>
              <a:srgbClr val="4A7DBA"/>
            </a:solidFill>
            <a:prstDash val="solid"/>
            <a:round/>
            <a:headEnd type="none" w="sm" len="sm"/>
            <a:tailEnd type="stealth" w="med" len="med"/>
          </a:ln>
        </p:spPr>
      </p:cxnSp>
      <p:sp>
        <p:nvSpPr>
          <p:cNvPr id="155" name="Google Shape;155;p10"/>
          <p:cNvSpPr/>
          <p:nvPr/>
        </p:nvSpPr>
        <p:spPr>
          <a:xfrm>
            <a:off x="977950" y="3498958"/>
            <a:ext cx="1145777"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양가대가</a:t>
            </a:r>
            <a:endParaRPr sz="1800" b="0" i="0" u="none" strike="noStrike" cap="none">
              <a:solidFill>
                <a:schemeClr val="dk1"/>
              </a:solidFill>
              <a:latin typeface="Malgun Gothic"/>
              <a:ea typeface="Malgun Gothic"/>
              <a:cs typeface="Malgun Gothic"/>
              <a:sym typeface="Malgun Gothic"/>
            </a:endParaRPr>
          </a:p>
        </p:txBody>
      </p:sp>
      <p:cxnSp>
        <p:nvCxnSpPr>
          <p:cNvPr id="156" name="Google Shape;156;p10"/>
          <p:cNvCxnSpPr>
            <a:stCxn id="146" idx="1"/>
            <a:endCxn id="155" idx="1"/>
          </p:cNvCxnSpPr>
          <p:nvPr/>
        </p:nvCxnSpPr>
        <p:spPr>
          <a:xfrm flipH="1">
            <a:off x="977847" y="2654006"/>
            <a:ext cx="2700" cy="989100"/>
          </a:xfrm>
          <a:prstGeom prst="bentConnector3">
            <a:avLst>
              <a:gd name="adj1" fmla="val 8562814"/>
            </a:avLst>
          </a:prstGeom>
          <a:noFill/>
          <a:ln w="9525" cap="flat" cmpd="sng">
            <a:solidFill>
              <a:srgbClr val="4A7DBA"/>
            </a:solidFill>
            <a:prstDash val="solid"/>
            <a:round/>
            <a:headEnd type="none" w="sm" len="sm"/>
            <a:tailEnd type="stealth" w="med" len="med"/>
          </a:ln>
        </p:spPr>
      </p:cxnSp>
      <p:sp>
        <p:nvSpPr>
          <p:cNvPr id="157" name="Google Shape;157;p10"/>
          <p:cNvSpPr/>
          <p:nvPr/>
        </p:nvSpPr>
        <p:spPr>
          <a:xfrm>
            <a:off x="977949" y="3786990"/>
            <a:ext cx="1145777"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양로선</a:t>
            </a:r>
            <a:endParaRPr sz="1800" b="0" i="0" u="none" strike="noStrike" cap="none">
              <a:solidFill>
                <a:schemeClr val="dk1"/>
              </a:solidFill>
              <a:latin typeface="Malgun Gothic"/>
              <a:ea typeface="Malgun Gothic"/>
              <a:cs typeface="Malgun Gothic"/>
              <a:sym typeface="Malgun Gothic"/>
            </a:endParaRPr>
          </a:p>
        </p:txBody>
      </p:sp>
      <p:sp>
        <p:nvSpPr>
          <p:cNvPr id="158" name="Google Shape;158;p10"/>
          <p:cNvSpPr/>
          <p:nvPr/>
        </p:nvSpPr>
        <p:spPr>
          <a:xfrm>
            <a:off x="5063857" y="4562976"/>
            <a:ext cx="929754"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무가</a:t>
            </a:r>
            <a:endParaRPr sz="1800" b="0" i="0" u="none" strike="noStrike" cap="none">
              <a:solidFill>
                <a:schemeClr val="dk1"/>
              </a:solidFill>
              <a:latin typeface="Malgun Gothic"/>
              <a:ea typeface="Malgun Gothic"/>
              <a:cs typeface="Malgun Gothic"/>
              <a:sym typeface="Malgun Gothic"/>
            </a:endParaRPr>
          </a:p>
        </p:txBody>
      </p:sp>
      <p:sp>
        <p:nvSpPr>
          <p:cNvPr id="159" name="Google Shape;159;p10"/>
          <p:cNvSpPr/>
          <p:nvPr/>
        </p:nvSpPr>
        <p:spPr>
          <a:xfrm>
            <a:off x="5063857" y="4843578"/>
            <a:ext cx="929754"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무우양</a:t>
            </a:r>
            <a:endParaRPr sz="1800" b="0" i="0" u="none" strike="noStrike" cap="none">
              <a:solidFill>
                <a:schemeClr val="dk1"/>
              </a:solidFill>
              <a:latin typeface="Malgun Gothic"/>
              <a:ea typeface="Malgun Gothic"/>
              <a:cs typeface="Malgun Gothic"/>
              <a:sym typeface="Malgun Gothic"/>
            </a:endParaRPr>
          </a:p>
        </p:txBody>
      </p:sp>
      <p:cxnSp>
        <p:nvCxnSpPr>
          <p:cNvPr id="160" name="Google Shape;160;p10"/>
          <p:cNvCxnSpPr>
            <a:stCxn id="150" idx="2"/>
            <a:endCxn id="158" idx="0"/>
          </p:cNvCxnSpPr>
          <p:nvPr/>
        </p:nvCxnSpPr>
        <p:spPr>
          <a:xfrm rot="-5400000" flipH="1">
            <a:off x="5322485" y="4356081"/>
            <a:ext cx="413100" cy="600"/>
          </a:xfrm>
          <a:prstGeom prst="bentConnector3">
            <a:avLst>
              <a:gd name="adj1" fmla="val 50005"/>
            </a:avLst>
          </a:prstGeom>
          <a:noFill/>
          <a:ln w="9525" cap="flat" cmpd="sng">
            <a:solidFill>
              <a:srgbClr val="4A7DBA"/>
            </a:solidFill>
            <a:prstDash val="solid"/>
            <a:round/>
            <a:headEnd type="none" w="sm" len="sm"/>
            <a:tailEnd type="stealth" w="med" len="med"/>
          </a:ln>
        </p:spPr>
      </p:cxnSp>
      <p:sp>
        <p:nvSpPr>
          <p:cNvPr id="161" name="Google Shape;161;p10"/>
          <p:cNvSpPr/>
          <p:nvPr/>
        </p:nvSpPr>
        <p:spPr>
          <a:xfrm>
            <a:off x="7131817" y="5924009"/>
            <a:ext cx="926268"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손가</a:t>
            </a:r>
            <a:endParaRPr sz="1800" b="0" i="0" u="none" strike="noStrike" cap="none">
              <a:solidFill>
                <a:schemeClr val="dk1"/>
              </a:solidFill>
              <a:latin typeface="Malgun Gothic"/>
              <a:ea typeface="Malgun Gothic"/>
              <a:cs typeface="Malgun Gothic"/>
              <a:sym typeface="Malgun Gothic"/>
            </a:endParaRPr>
          </a:p>
        </p:txBody>
      </p:sp>
      <p:sp>
        <p:nvSpPr>
          <p:cNvPr id="162" name="Google Shape;162;p10"/>
          <p:cNvSpPr/>
          <p:nvPr/>
        </p:nvSpPr>
        <p:spPr>
          <a:xfrm>
            <a:off x="7131817" y="6216658"/>
            <a:ext cx="926268"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손록당</a:t>
            </a:r>
            <a:endParaRPr sz="1800" b="0" i="0" u="none" strike="noStrike" cap="none">
              <a:solidFill>
                <a:schemeClr val="dk1"/>
              </a:solidFill>
              <a:latin typeface="Malgun Gothic"/>
              <a:ea typeface="Malgun Gothic"/>
              <a:cs typeface="Malgun Gothic"/>
              <a:sym typeface="Malgun Gothic"/>
            </a:endParaRPr>
          </a:p>
        </p:txBody>
      </p:sp>
      <p:sp>
        <p:nvSpPr>
          <p:cNvPr id="163" name="Google Shape;163;p10"/>
          <p:cNvSpPr/>
          <p:nvPr/>
        </p:nvSpPr>
        <p:spPr>
          <a:xfrm>
            <a:off x="1049960" y="5793524"/>
            <a:ext cx="998351"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오가</a:t>
            </a:r>
            <a:endParaRPr sz="1800" b="0" i="0" u="none" strike="noStrike" cap="none">
              <a:solidFill>
                <a:schemeClr val="dk1"/>
              </a:solidFill>
              <a:latin typeface="Malgun Gothic"/>
              <a:ea typeface="Malgun Gothic"/>
              <a:cs typeface="Malgun Gothic"/>
              <a:sym typeface="Malgun Gothic"/>
            </a:endParaRPr>
          </a:p>
        </p:txBody>
      </p:sp>
      <p:sp>
        <p:nvSpPr>
          <p:cNvPr id="164" name="Google Shape;164;p10"/>
          <p:cNvSpPr/>
          <p:nvPr/>
        </p:nvSpPr>
        <p:spPr>
          <a:xfrm>
            <a:off x="1049959" y="6089474"/>
            <a:ext cx="998351"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오감천</a:t>
            </a:r>
            <a:endParaRPr sz="1800" b="0" i="0" u="none" strike="noStrike" cap="none">
              <a:solidFill>
                <a:schemeClr val="dk1"/>
              </a:solidFill>
              <a:latin typeface="Malgun Gothic"/>
              <a:ea typeface="Malgun Gothic"/>
              <a:cs typeface="Malgun Gothic"/>
              <a:sym typeface="Malgun Gothic"/>
            </a:endParaRPr>
          </a:p>
        </p:txBody>
      </p:sp>
      <p:sp>
        <p:nvSpPr>
          <p:cNvPr id="165" name="Google Shape;165;p10"/>
          <p:cNvSpPr/>
          <p:nvPr/>
        </p:nvSpPr>
        <p:spPr>
          <a:xfrm>
            <a:off x="3347864" y="1393136"/>
            <a:ext cx="1008112" cy="307673"/>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진왕정</a:t>
            </a:r>
            <a:endParaRPr sz="1800" b="0" i="0" u="none" strike="noStrike" cap="none">
              <a:solidFill>
                <a:schemeClr val="dk1"/>
              </a:solidFill>
              <a:latin typeface="Malgun Gothic"/>
              <a:ea typeface="Malgun Gothic"/>
              <a:cs typeface="Malgun Gothic"/>
              <a:sym typeface="Malgun Gothic"/>
            </a:endParaRPr>
          </a:p>
        </p:txBody>
      </p:sp>
      <p:cxnSp>
        <p:nvCxnSpPr>
          <p:cNvPr id="166" name="Google Shape;166;p10"/>
          <p:cNvCxnSpPr>
            <a:stCxn id="165" idx="2"/>
            <a:endCxn id="145" idx="0"/>
          </p:cNvCxnSpPr>
          <p:nvPr/>
        </p:nvCxnSpPr>
        <p:spPr>
          <a:xfrm rot="5400000">
            <a:off x="2415520" y="763609"/>
            <a:ext cx="499200" cy="2373600"/>
          </a:xfrm>
          <a:prstGeom prst="bentConnector3">
            <a:avLst>
              <a:gd name="adj1" fmla="val 50000"/>
            </a:avLst>
          </a:prstGeom>
          <a:noFill/>
          <a:ln w="9525" cap="flat" cmpd="sng">
            <a:solidFill>
              <a:srgbClr val="4A7DBA"/>
            </a:solidFill>
            <a:prstDash val="solid"/>
            <a:round/>
            <a:headEnd type="none" w="sm" len="sm"/>
            <a:tailEnd type="stealth" w="med" len="med"/>
          </a:ln>
        </p:spPr>
      </p:cxnSp>
      <p:sp>
        <p:nvSpPr>
          <p:cNvPr id="167" name="Google Shape;167;p10"/>
          <p:cNvSpPr/>
          <p:nvPr/>
        </p:nvSpPr>
        <p:spPr>
          <a:xfrm>
            <a:off x="7302113" y="4443645"/>
            <a:ext cx="940078"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화조원 </a:t>
            </a:r>
            <a:endParaRPr sz="1800" b="0" i="0" u="none" strike="noStrike" cap="none">
              <a:solidFill>
                <a:schemeClr val="dk1"/>
              </a:solidFill>
              <a:latin typeface="Malgun Gothic"/>
              <a:ea typeface="Malgun Gothic"/>
              <a:cs typeface="Malgun Gothic"/>
              <a:sym typeface="Malgun Gothic"/>
            </a:endParaRPr>
          </a:p>
        </p:txBody>
      </p:sp>
      <p:cxnSp>
        <p:nvCxnSpPr>
          <p:cNvPr id="168" name="Google Shape;168;p10"/>
          <p:cNvCxnSpPr>
            <a:stCxn id="150" idx="3"/>
            <a:endCxn id="152" idx="1"/>
          </p:cNvCxnSpPr>
          <p:nvPr/>
        </p:nvCxnSpPr>
        <p:spPr>
          <a:xfrm rot="10800000" flipH="1">
            <a:off x="5993612" y="3280415"/>
            <a:ext cx="1274400" cy="725400"/>
          </a:xfrm>
          <a:prstGeom prst="bentConnector3">
            <a:avLst>
              <a:gd name="adj1" fmla="val 50000"/>
            </a:avLst>
          </a:prstGeom>
          <a:noFill/>
          <a:ln w="9525" cap="flat" cmpd="sng">
            <a:solidFill>
              <a:srgbClr val="4A7DBA"/>
            </a:solidFill>
            <a:prstDash val="solid"/>
            <a:round/>
            <a:headEnd type="none" w="sm" len="sm"/>
            <a:tailEnd type="stealth" w="med" len="med"/>
          </a:ln>
        </p:spPr>
      </p:cxnSp>
      <p:sp>
        <p:nvSpPr>
          <p:cNvPr id="169" name="Google Shape;169;p10"/>
          <p:cNvSpPr/>
          <p:nvPr/>
        </p:nvSpPr>
        <p:spPr>
          <a:xfrm>
            <a:off x="3138191" y="5321588"/>
            <a:ext cx="1152128"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양가소가</a:t>
            </a:r>
            <a:endParaRPr sz="1800" b="0" i="0" u="none" strike="noStrike" cap="none">
              <a:solidFill>
                <a:schemeClr val="dk1"/>
              </a:solidFill>
              <a:latin typeface="Malgun Gothic"/>
              <a:ea typeface="Malgun Gothic"/>
              <a:cs typeface="Malgun Gothic"/>
              <a:sym typeface="Malgun Gothic"/>
            </a:endParaRPr>
          </a:p>
        </p:txBody>
      </p:sp>
      <p:sp>
        <p:nvSpPr>
          <p:cNvPr id="170" name="Google Shape;170;p10"/>
          <p:cNvSpPr/>
          <p:nvPr/>
        </p:nvSpPr>
        <p:spPr>
          <a:xfrm>
            <a:off x="3138190" y="5617538"/>
            <a:ext cx="1152129"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양반후</a:t>
            </a:r>
            <a:endParaRPr sz="1800" b="0" i="0" u="none" strike="noStrike" cap="none">
              <a:solidFill>
                <a:schemeClr val="dk1"/>
              </a:solidFill>
              <a:latin typeface="Malgun Gothic"/>
              <a:ea typeface="Malgun Gothic"/>
              <a:cs typeface="Malgun Gothic"/>
              <a:sym typeface="Malgun Gothic"/>
            </a:endParaRPr>
          </a:p>
        </p:txBody>
      </p:sp>
      <p:cxnSp>
        <p:nvCxnSpPr>
          <p:cNvPr id="171" name="Google Shape;171;p10"/>
          <p:cNvCxnSpPr>
            <a:stCxn id="159" idx="2"/>
            <a:endCxn id="169" idx="3"/>
          </p:cNvCxnSpPr>
          <p:nvPr/>
        </p:nvCxnSpPr>
        <p:spPr>
          <a:xfrm rot="5400000">
            <a:off x="4742584" y="4679360"/>
            <a:ext cx="333900" cy="1238400"/>
          </a:xfrm>
          <a:prstGeom prst="bentConnector2">
            <a:avLst/>
          </a:prstGeom>
          <a:noFill/>
          <a:ln w="9525" cap="flat" cmpd="sng">
            <a:solidFill>
              <a:srgbClr val="4A7DBA"/>
            </a:solidFill>
            <a:prstDash val="solid"/>
            <a:round/>
            <a:headEnd type="none" w="sm" len="sm"/>
            <a:tailEnd type="triangle" w="med" len="med"/>
          </a:ln>
        </p:spPr>
      </p:cxnSp>
      <p:cxnSp>
        <p:nvCxnSpPr>
          <p:cNvPr id="172" name="Google Shape;172;p10"/>
          <p:cNvCxnSpPr>
            <a:stCxn id="170" idx="2"/>
            <a:endCxn id="163" idx="0"/>
          </p:cNvCxnSpPr>
          <p:nvPr/>
        </p:nvCxnSpPr>
        <p:spPr>
          <a:xfrm rot="5400000" flipH="1">
            <a:off x="2575755" y="4767070"/>
            <a:ext cx="111900" cy="2165100"/>
          </a:xfrm>
          <a:prstGeom prst="bentConnector5">
            <a:avLst>
              <a:gd name="adj1" fmla="val -204290"/>
              <a:gd name="adj2" fmla="val 51776"/>
              <a:gd name="adj3" fmla="val 304419"/>
            </a:avLst>
          </a:prstGeom>
          <a:noFill/>
          <a:ln w="9525" cap="flat" cmpd="sng">
            <a:solidFill>
              <a:srgbClr val="4A7DBA"/>
            </a:solidFill>
            <a:prstDash val="solid"/>
            <a:round/>
            <a:headEnd type="none" w="sm" len="sm"/>
            <a:tailEnd type="triangle" w="med" len="med"/>
          </a:ln>
        </p:spPr>
      </p:cxnSp>
      <p:cxnSp>
        <p:nvCxnSpPr>
          <p:cNvPr id="173" name="Google Shape;173;p10"/>
          <p:cNvCxnSpPr>
            <a:stCxn id="157" idx="2"/>
            <a:endCxn id="158" idx="1"/>
          </p:cNvCxnSpPr>
          <p:nvPr/>
        </p:nvCxnSpPr>
        <p:spPr>
          <a:xfrm rot="-5400000" flipH="1">
            <a:off x="2991288" y="2634572"/>
            <a:ext cx="632100" cy="3513000"/>
          </a:xfrm>
          <a:prstGeom prst="bentConnector2">
            <a:avLst/>
          </a:prstGeom>
          <a:noFill/>
          <a:ln w="9525" cap="flat" cmpd="sng">
            <a:solidFill>
              <a:srgbClr val="4A7DBA"/>
            </a:solidFill>
            <a:prstDash val="solid"/>
            <a:round/>
            <a:headEnd type="none" w="sm" len="sm"/>
            <a:tailEnd type="triangle" w="med" len="med"/>
          </a:ln>
        </p:spPr>
      </p:cxnSp>
      <p:sp>
        <p:nvSpPr>
          <p:cNvPr id="174" name="Google Shape;174;p10"/>
          <p:cNvSpPr/>
          <p:nvPr/>
        </p:nvSpPr>
        <p:spPr>
          <a:xfrm>
            <a:off x="6261370" y="5374992"/>
            <a:ext cx="998351"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혁위진</a:t>
            </a:r>
            <a:endParaRPr sz="1800" b="0" i="0" u="none" strike="noStrike" cap="none">
              <a:solidFill>
                <a:schemeClr val="dk1"/>
              </a:solidFill>
              <a:latin typeface="Malgun Gothic"/>
              <a:ea typeface="Malgun Gothic"/>
              <a:cs typeface="Malgun Gothic"/>
              <a:sym typeface="Malgun Gothic"/>
            </a:endParaRPr>
          </a:p>
        </p:txBody>
      </p:sp>
      <p:cxnSp>
        <p:nvCxnSpPr>
          <p:cNvPr id="175" name="Google Shape;175;p10"/>
          <p:cNvCxnSpPr>
            <a:stCxn id="174" idx="2"/>
            <a:endCxn id="161" idx="0"/>
          </p:cNvCxnSpPr>
          <p:nvPr/>
        </p:nvCxnSpPr>
        <p:spPr>
          <a:xfrm rot="-5400000" flipH="1">
            <a:off x="7047195" y="5376374"/>
            <a:ext cx="261000" cy="834300"/>
          </a:xfrm>
          <a:prstGeom prst="bentConnector3">
            <a:avLst>
              <a:gd name="adj1" fmla="val 50000"/>
            </a:avLst>
          </a:prstGeom>
          <a:noFill/>
          <a:ln w="9525" cap="flat" cmpd="sng">
            <a:solidFill>
              <a:srgbClr val="4A7DBA"/>
            </a:solidFill>
            <a:prstDash val="solid"/>
            <a:round/>
            <a:headEnd type="none" w="sm" len="sm"/>
            <a:tailEnd type="triangle" w="med" len="med"/>
          </a:ln>
        </p:spPr>
      </p:cxnSp>
      <p:cxnSp>
        <p:nvCxnSpPr>
          <p:cNvPr id="176" name="Google Shape;176;p10"/>
          <p:cNvCxnSpPr>
            <a:stCxn id="148" idx="1"/>
            <a:endCxn id="149" idx="1"/>
          </p:cNvCxnSpPr>
          <p:nvPr/>
        </p:nvCxnSpPr>
        <p:spPr>
          <a:xfrm>
            <a:off x="5063857" y="2664349"/>
            <a:ext cx="600" cy="1053300"/>
          </a:xfrm>
          <a:prstGeom prst="bentConnector3">
            <a:avLst>
              <a:gd name="adj1" fmla="val -38100167"/>
            </a:avLst>
          </a:prstGeom>
          <a:noFill/>
          <a:ln w="9525" cap="flat" cmpd="sng">
            <a:solidFill>
              <a:srgbClr val="4A7DBA"/>
            </a:solidFill>
            <a:prstDash val="solid"/>
            <a:round/>
            <a:headEnd type="none" w="sm" len="sm"/>
            <a:tailEnd type="triangle" w="med" len="med"/>
          </a:ln>
        </p:spPr>
      </p:cxnSp>
      <p:sp>
        <p:nvSpPr>
          <p:cNvPr id="177" name="Google Shape;177;p10"/>
          <p:cNvSpPr txBox="1"/>
          <p:nvPr/>
        </p:nvSpPr>
        <p:spPr>
          <a:xfrm>
            <a:off x="2267744" y="2348880"/>
            <a:ext cx="8771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ko-KR" sz="1800" b="0" i="0" u="none" strike="noStrike" cap="none">
                <a:solidFill>
                  <a:srgbClr val="FF0000"/>
                </a:solidFill>
                <a:latin typeface="Malgun Gothic"/>
                <a:ea typeface="Malgun Gothic"/>
                <a:cs typeface="Malgun Gothic"/>
                <a:sym typeface="Malgun Gothic"/>
              </a:rPr>
              <a:t>전사경</a:t>
            </a:r>
            <a:endParaRPr sz="1800" b="0" i="0" u="none" strike="noStrike" cap="none">
              <a:solidFill>
                <a:srgbClr val="FF0000"/>
              </a:solidFill>
              <a:latin typeface="Malgun Gothic"/>
              <a:ea typeface="Malgun Gothic"/>
              <a:cs typeface="Malgun Gothic"/>
              <a:sym typeface="Malgun Gothic"/>
            </a:endParaRPr>
          </a:p>
        </p:txBody>
      </p:sp>
      <p:sp>
        <p:nvSpPr>
          <p:cNvPr id="178" name="Google Shape;178;p10"/>
          <p:cNvSpPr txBox="1"/>
          <p:nvPr/>
        </p:nvSpPr>
        <p:spPr>
          <a:xfrm>
            <a:off x="2411760" y="3786990"/>
            <a:ext cx="6463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ko-KR" sz="1800" b="0" i="0" u="none" strike="noStrike" cap="none">
                <a:solidFill>
                  <a:srgbClr val="FF0000"/>
                </a:solidFill>
                <a:latin typeface="Malgun Gothic"/>
                <a:ea typeface="Malgun Gothic"/>
                <a:cs typeface="Malgun Gothic"/>
                <a:sym typeface="Malgun Gothic"/>
              </a:rPr>
              <a:t>붕경</a:t>
            </a:r>
            <a:endParaRPr sz="1800" b="0" i="0" u="none" strike="noStrike" cap="none">
              <a:solidFill>
                <a:srgbClr val="FF0000"/>
              </a:solidFill>
              <a:latin typeface="Malgun Gothic"/>
              <a:ea typeface="Malgun Gothic"/>
              <a:cs typeface="Malgun Gothic"/>
              <a:sym typeface="Malgun Gothic"/>
            </a:endParaRPr>
          </a:p>
        </p:txBody>
      </p:sp>
      <p:cxnSp>
        <p:nvCxnSpPr>
          <p:cNvPr id="179" name="Google Shape;179;p10"/>
          <p:cNvCxnSpPr>
            <a:stCxn id="145" idx="3"/>
            <a:endCxn id="147" idx="1"/>
          </p:cNvCxnSpPr>
          <p:nvPr/>
        </p:nvCxnSpPr>
        <p:spPr>
          <a:xfrm>
            <a:off x="1976302" y="2344162"/>
            <a:ext cx="3087600" cy="2700"/>
          </a:xfrm>
          <a:prstGeom prst="bentConnector3">
            <a:avLst>
              <a:gd name="adj1" fmla="val 50000"/>
            </a:avLst>
          </a:prstGeom>
          <a:noFill/>
          <a:ln w="9525" cap="flat" cmpd="sng">
            <a:solidFill>
              <a:srgbClr val="4A7DBA"/>
            </a:solidFill>
            <a:prstDash val="solid"/>
            <a:round/>
            <a:headEnd type="none" w="sm" len="sm"/>
            <a:tailEnd type="triangle" w="med" len="med"/>
          </a:ln>
        </p:spPr>
      </p:cxnSp>
      <p:sp>
        <p:nvSpPr>
          <p:cNvPr id="180" name="Google Shape;180;p10"/>
          <p:cNvSpPr/>
          <p:nvPr/>
        </p:nvSpPr>
        <p:spPr>
          <a:xfrm>
            <a:off x="6261369" y="5086960"/>
            <a:ext cx="998351" cy="288032"/>
          </a:xfrm>
          <a:prstGeom prst="rect">
            <a:avLst/>
          </a:prstGeom>
          <a:solidFill>
            <a:schemeClr val="accent1">
              <a:alpha val="0"/>
            </a:scheme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혁가</a:t>
            </a:r>
            <a:endParaRPr sz="1800" b="0" i="0" u="none" strike="noStrike" cap="none">
              <a:solidFill>
                <a:schemeClr val="dk1"/>
              </a:solidFill>
              <a:latin typeface="Malgun Gothic"/>
              <a:ea typeface="Malgun Gothic"/>
              <a:cs typeface="Malgun Gothic"/>
              <a:sym typeface="Malgun Gothic"/>
            </a:endParaRPr>
          </a:p>
        </p:txBody>
      </p:sp>
      <p:cxnSp>
        <p:nvCxnSpPr>
          <p:cNvPr id="181" name="Google Shape;181;p10"/>
          <p:cNvCxnSpPr>
            <a:cxnSpLocks/>
            <a:stCxn id="159" idx="3"/>
            <a:endCxn id="180" idx="0"/>
          </p:cNvCxnSpPr>
          <p:nvPr/>
        </p:nvCxnSpPr>
        <p:spPr>
          <a:xfrm>
            <a:off x="5993611" y="4987594"/>
            <a:ext cx="766934" cy="99366"/>
          </a:xfrm>
          <a:prstGeom prst="bentConnector2">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800"/>
              <a:buNone/>
            </a:pPr>
            <a:r>
              <a:rPr lang="ko-KR" altLang="ko-KR" sz="3600" b="1" dirty="0">
                <a:solidFill>
                  <a:srgbClr val="FF0000"/>
                </a:solidFill>
              </a:rPr>
              <a:t>☯ </a:t>
            </a:r>
            <a:r>
              <a:rPr lang="ko-KR" sz="3600" b="1" dirty="0">
                <a:solidFill>
                  <a:srgbClr val="FF0000"/>
                </a:solidFill>
              </a:rPr>
              <a:t>몸풀기</a:t>
            </a:r>
            <a:r>
              <a:rPr lang="ko-KR" sz="4800" b="1" dirty="0">
                <a:solidFill>
                  <a:srgbClr val="FF0000"/>
                </a:solidFill>
              </a:rPr>
              <a:t> </a:t>
            </a:r>
            <a:r>
              <a:rPr lang="ko-KR" sz="3600" b="1" dirty="0" err="1">
                <a:solidFill>
                  <a:srgbClr val="FF0000"/>
                </a:solidFill>
              </a:rPr>
              <a:t>태극권</a:t>
            </a:r>
            <a:r>
              <a:rPr lang="ko-KR" sz="3600" b="1" dirty="0">
                <a:solidFill>
                  <a:srgbClr val="FF0000"/>
                </a:solidFill>
              </a:rPr>
              <a:t> 건신 양생과정</a:t>
            </a:r>
            <a:br>
              <a:rPr lang="ko-KR" sz="2800" b="1" dirty="0"/>
            </a:br>
            <a:r>
              <a:rPr lang="ko-KR" sz="2800" b="1" dirty="0"/>
              <a:t>태극 養生功 전신관절회전운동</a:t>
            </a:r>
            <a:endParaRPr sz="2800" dirty="0"/>
          </a:p>
        </p:txBody>
      </p:sp>
      <p:sp>
        <p:nvSpPr>
          <p:cNvPr id="187" name="Google Shape;187;p11"/>
          <p:cNvSpPr txBox="1">
            <a:spLocks noGrp="1"/>
          </p:cNvSpPr>
          <p:nvPr>
            <p:ph type="body" idx="1"/>
          </p:nvPr>
        </p:nvSpPr>
        <p:spPr>
          <a:xfrm>
            <a:off x="457200" y="1628800"/>
            <a:ext cx="8229600" cy="503747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400"/>
              <a:buNone/>
            </a:pPr>
            <a:r>
              <a:rPr lang="ko-KR" sz="1600" b="1"/>
              <a:t>(좌,우 8회)</a:t>
            </a:r>
            <a:endParaRPr sz="1600"/>
          </a:p>
          <a:p>
            <a:pPr marL="0" lvl="0" indent="0" algn="l" rtl="0">
              <a:lnSpc>
                <a:spcPct val="150000"/>
              </a:lnSpc>
              <a:spcBef>
                <a:spcPts val="280"/>
              </a:spcBef>
              <a:spcAft>
                <a:spcPts val="0"/>
              </a:spcAft>
              <a:buClr>
                <a:schemeClr val="dk1"/>
              </a:buClr>
              <a:buSzPts val="1400"/>
              <a:buNone/>
            </a:pPr>
            <a:r>
              <a:rPr lang="ko-KR" sz="1600" b="1"/>
              <a:t>1. 목돌리기-두경(頭頸) 운동 다리를 벌리고</a:t>
            </a:r>
            <a:endParaRPr sz="1600"/>
          </a:p>
          <a:p>
            <a:pPr marL="0" lvl="0" indent="0" algn="l" rtl="0">
              <a:lnSpc>
                <a:spcPct val="150000"/>
              </a:lnSpc>
              <a:spcBef>
                <a:spcPts val="280"/>
              </a:spcBef>
              <a:spcAft>
                <a:spcPts val="0"/>
              </a:spcAft>
              <a:buClr>
                <a:schemeClr val="dk1"/>
              </a:buClr>
              <a:buSzPts val="1400"/>
              <a:buNone/>
            </a:pPr>
            <a:r>
              <a:rPr lang="ko-KR" sz="1600" b="1"/>
              <a:t>	1)머리끝과 턱을 당겨 목을 앞으로 숙이고 정면에서 왼쪽으로 천천히 돌리며 왼쪽을 본다. </a:t>
            </a:r>
            <a:endParaRPr sz="1600" b="1"/>
          </a:p>
          <a:p>
            <a:pPr marL="0" lvl="0" indent="0" algn="l" rtl="0">
              <a:lnSpc>
                <a:spcPct val="150000"/>
              </a:lnSpc>
              <a:spcBef>
                <a:spcPts val="280"/>
              </a:spcBef>
              <a:spcAft>
                <a:spcPts val="0"/>
              </a:spcAft>
              <a:buClr>
                <a:schemeClr val="dk1"/>
              </a:buClr>
              <a:buSzPts val="1400"/>
              <a:buNone/>
            </a:pPr>
            <a:r>
              <a:rPr lang="ko-KR" sz="1600" b="1"/>
              <a:t>	2)어깨 넘어로 턱을 돌리며 후방을 바라보고, 턱을 들어 머리를 뒤로 돌린다. </a:t>
            </a:r>
            <a:endParaRPr sz="1600" b="1"/>
          </a:p>
          <a:p>
            <a:pPr marL="0" lvl="0" indent="0" algn="l" rtl="0">
              <a:lnSpc>
                <a:spcPct val="150000"/>
              </a:lnSpc>
              <a:spcBef>
                <a:spcPts val="280"/>
              </a:spcBef>
              <a:spcAft>
                <a:spcPts val="0"/>
              </a:spcAft>
              <a:buClr>
                <a:schemeClr val="dk1"/>
              </a:buClr>
              <a:buSzPts val="1400"/>
              <a:buNone/>
            </a:pPr>
            <a:r>
              <a:rPr lang="ko-KR" sz="1600" b="1"/>
              <a:t>	3)반대로도 같은 방법으로 한다.(머리의무게를 충분히 이용하여 천천히 돌리고, 돌리는 방향 반대의 목줄기에서 일어나는 변화를 충분히 느끼며 돌린다)</a:t>
            </a:r>
            <a:endParaRPr sz="1600" b="1"/>
          </a:p>
          <a:p>
            <a:pPr marL="0" lvl="0" indent="0" algn="l" rtl="0">
              <a:lnSpc>
                <a:spcPct val="150000"/>
              </a:lnSpc>
              <a:spcBef>
                <a:spcPts val="280"/>
              </a:spcBef>
              <a:spcAft>
                <a:spcPts val="0"/>
              </a:spcAft>
              <a:buClr>
                <a:schemeClr val="dk1"/>
              </a:buClr>
              <a:buSzPts val="1400"/>
              <a:buNone/>
            </a:pPr>
            <a:r>
              <a:rPr lang="ko-KR" sz="1600" b="1"/>
              <a:t>2. 손목-완관절(腕關節) 운동양손을 가슴 앞에서 깍지 끼고 주신방송(주身放鬆)상태에서 앞으로 뒤로 돌린다.</a:t>
            </a:r>
            <a:endParaRPr sz="1600" b="1"/>
          </a:p>
          <a:p>
            <a:pPr marL="0" lvl="0" indent="0" algn="l" rtl="0">
              <a:lnSpc>
                <a:spcPct val="150000"/>
              </a:lnSpc>
              <a:spcBef>
                <a:spcPts val="280"/>
              </a:spcBef>
              <a:spcAft>
                <a:spcPts val="0"/>
              </a:spcAft>
              <a:buClr>
                <a:schemeClr val="dk1"/>
              </a:buClr>
              <a:buSzPts val="1400"/>
              <a:buNone/>
            </a:pPr>
            <a:r>
              <a:rPr lang="ko-KR" sz="1600" b="1"/>
              <a:t>3. 팔꿈치-주관절(肘關節) 운동 양다리를 벌려 서고, 팔을 역에서 순으로 돌리며 주관절의 운동범위를 더 넓혀 주는 것으로. 동작과 전신의 움직임이 조화되도록 한다. </a:t>
            </a:r>
            <a:endParaRPr sz="1600" b="1"/>
          </a:p>
          <a:p>
            <a:pPr marL="0" lvl="0" indent="0" algn="l" rtl="0">
              <a:lnSpc>
                <a:spcPct val="150000"/>
              </a:lnSpc>
              <a:spcBef>
                <a:spcPts val="280"/>
              </a:spcBef>
              <a:spcAft>
                <a:spcPts val="0"/>
              </a:spcAft>
              <a:buClr>
                <a:schemeClr val="dk1"/>
              </a:buClr>
              <a:buSzPts val="1400"/>
              <a:buNone/>
            </a:pPr>
            <a:r>
              <a:rPr lang="ko-KR" sz="1600" b="1"/>
              <a:t>4. 어깨-견관절(肩關節) 운동먼저 양손을 방송하여 어깨에다 붙이고 앞에서 뒤로 어깨를 축으로 하여 팔꿈치를 앞에서 뒤(임맥), 뒤에서 앞(독맥)으로 돌린다. </a:t>
            </a:r>
            <a:endParaRPr sz="1600" b="1"/>
          </a:p>
          <a:p>
            <a:pPr marL="0" lvl="0" indent="0" algn="l" rtl="0">
              <a:lnSpc>
                <a:spcPct val="150000"/>
              </a:lnSpc>
              <a:spcBef>
                <a:spcPts val="280"/>
              </a:spcBef>
              <a:spcAft>
                <a:spcPts val="0"/>
              </a:spcAft>
              <a:buClr>
                <a:schemeClr val="dk1"/>
              </a:buClr>
              <a:buSzPts val="1400"/>
              <a:buNone/>
            </a:pP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77"/>
          <p:cNvSpPr txBox="1">
            <a:spLocks noGrp="1"/>
          </p:cNvSpPr>
          <p:nvPr>
            <p:ph type="body" idx="1"/>
          </p:nvPr>
        </p:nvSpPr>
        <p:spPr>
          <a:xfrm>
            <a:off x="457200" y="584036"/>
            <a:ext cx="8229600" cy="5542127"/>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280"/>
              </a:spcBef>
              <a:spcAft>
                <a:spcPts val="0"/>
              </a:spcAft>
              <a:buSzPts val="1400"/>
              <a:buNone/>
            </a:pPr>
            <a:r>
              <a:rPr lang="ko-KR" sz="1760" b="1"/>
              <a:t>5. 팔돌리기-솔비(甩臂)견관절을 풀어주는 또 한가지 운동법으로 오른손을 가슴에 붙이고, 고관절과 견관절을 축으 로 하여 장심(掌心)이 밖으로 향하게 왼팔을 돌린다. 이어 오른손으로 바꾸어 돌린다.</a:t>
            </a:r>
            <a:endParaRPr sz="1760" b="1"/>
          </a:p>
          <a:p>
            <a:pPr marL="0" lvl="0" indent="0" algn="l" rtl="0">
              <a:lnSpc>
                <a:spcPct val="150000"/>
              </a:lnSpc>
              <a:spcBef>
                <a:spcPts val="280"/>
              </a:spcBef>
              <a:spcAft>
                <a:spcPts val="0"/>
              </a:spcAft>
              <a:buSzPts val="1400"/>
              <a:buNone/>
            </a:pPr>
            <a:r>
              <a:rPr lang="ko-KR" sz="1760" b="1"/>
              <a:t>6. 가슴펴기-확흉(擴胸)가슴을 펴면서 등 근육을 풀어주는 운동이다. 먼저 팔꿈치를 좌우로 펼치고 이어 </a:t>
            </a:r>
            <a:endParaRPr sz="1760"/>
          </a:p>
          <a:p>
            <a:pPr marL="0" lvl="0" indent="0" algn="l" rtl="0">
              <a:lnSpc>
                <a:spcPct val="150000"/>
              </a:lnSpc>
              <a:spcBef>
                <a:spcPts val="280"/>
              </a:spcBef>
              <a:spcAft>
                <a:spcPts val="0"/>
              </a:spcAft>
              <a:buSzPts val="1400"/>
              <a:buNone/>
            </a:pPr>
            <a:r>
              <a:rPr lang="ko-KR" sz="1760" b="1"/>
              <a:t>손 바닥을 위로 향하게 하고 양손을 좌우로 펼친다. </a:t>
            </a:r>
            <a:endParaRPr sz="1760" b="1"/>
          </a:p>
          <a:p>
            <a:pPr marL="0" lvl="0" indent="0" algn="l" rtl="0">
              <a:lnSpc>
                <a:spcPct val="150000"/>
              </a:lnSpc>
              <a:spcBef>
                <a:spcPts val="280"/>
              </a:spcBef>
              <a:spcAft>
                <a:spcPts val="0"/>
              </a:spcAft>
              <a:buSzPts val="1400"/>
              <a:buNone/>
            </a:pPr>
            <a:r>
              <a:rPr lang="ko-KR" sz="1760" b="1"/>
              <a:t>7. 팔흔들기-진비(振臂)왼손은 머리의 좌측 위로 들어 올려 팔을 곧게 펴며 장심이 앞을 보게하며 오른 팔은 우측 아래로 내리고 두팔을 뒤로 밀어 붙이듯이 흔든다.</a:t>
            </a:r>
            <a:endParaRPr sz="1760" b="1"/>
          </a:p>
          <a:p>
            <a:pPr marL="0" lvl="0" indent="0" algn="l" rtl="0">
              <a:lnSpc>
                <a:spcPct val="150000"/>
              </a:lnSpc>
              <a:spcBef>
                <a:spcPts val="280"/>
              </a:spcBef>
              <a:spcAft>
                <a:spcPts val="0"/>
              </a:spcAft>
              <a:buSzPts val="1400"/>
              <a:buNone/>
            </a:pPr>
            <a:r>
              <a:rPr lang="ko-KR" sz="1760" b="1"/>
              <a:t>8. 허리 돌리기-가비전요(架臂轉腰) 양손을 가볍게 주먹을 쥐고 가슴앞에 들어올려 주먹을 마주보게 한다. 다리는 움직이지 말고 허리를 왼쪽으로 90도까지 두 번 이어서 오른쪽으로 한다.</a:t>
            </a:r>
            <a:endParaRPr sz="1760" b="1"/>
          </a:p>
          <a:p>
            <a:pPr marL="457200" lvl="0" indent="-228600" algn="l" rtl="0">
              <a:lnSpc>
                <a:spcPct val="150000"/>
              </a:lnSpc>
              <a:spcBef>
                <a:spcPts val="360"/>
              </a:spcBef>
              <a:spcAft>
                <a:spcPts val="0"/>
              </a:spcAft>
              <a:buSzPts val="1800"/>
              <a:buNone/>
            </a:pPr>
            <a:endParaRPr sz="176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a:spLocks noGrp="1"/>
          </p:cNvSpPr>
          <p:nvPr>
            <p:ph type="body" idx="1"/>
          </p:nvPr>
        </p:nvSpPr>
        <p:spPr>
          <a:xfrm>
            <a:off x="407054" y="696124"/>
            <a:ext cx="8418381" cy="5810863"/>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400"/>
              <a:buNone/>
            </a:pPr>
            <a:r>
              <a:rPr lang="ko-KR" sz="1600" b="1"/>
              <a:t>9. 팔 휘둘러 치기-윤비박타(掄臂拍打) 어깨, 팔, 과를 방송하고 무릅을 굽히고 허리를 축으로 하여 몸을 좌 우로 회전한다. 동시에 팔을 흔들며 앞 뒤 아래위로 몸을 가볍게 두드린다.(박타공拍打功). 전신을 방송한 상태에서 하며 경(勁)이 손에까지 미치도록 한다. 먼저 좌전(左轉)하며 아래에서 위로한다.</a:t>
            </a:r>
            <a:endParaRPr sz="1600" b="1"/>
          </a:p>
          <a:p>
            <a:pPr marL="0" lvl="0" indent="0" algn="l" rtl="0">
              <a:lnSpc>
                <a:spcPct val="150000"/>
              </a:lnSpc>
              <a:spcBef>
                <a:spcPts val="280"/>
              </a:spcBef>
              <a:spcAft>
                <a:spcPts val="0"/>
              </a:spcAft>
              <a:buClr>
                <a:schemeClr val="dk1"/>
              </a:buClr>
              <a:buSzPts val="1400"/>
              <a:buNone/>
            </a:pPr>
            <a:r>
              <a:rPr lang="ko-KR" sz="1600" b="1"/>
              <a:t>10. 엉덩이돌리기-관관절(髖關節)운동 양손을 허리에 대고 엉덩이를 돌린다. 이때 엄지는 앞으로 하고 나머지 손가락은 허리의 신유혈(신유혈)위에 놓고 먼저 왼쪽으로, 다음 오른쪽으로.</a:t>
            </a:r>
            <a:endParaRPr sz="1600" b="1"/>
          </a:p>
          <a:p>
            <a:pPr marL="0" lvl="0" indent="0" algn="l" rtl="0">
              <a:lnSpc>
                <a:spcPct val="150000"/>
              </a:lnSpc>
              <a:spcBef>
                <a:spcPts val="280"/>
              </a:spcBef>
              <a:spcAft>
                <a:spcPts val="0"/>
              </a:spcAft>
              <a:buClr>
                <a:schemeClr val="dk1"/>
              </a:buClr>
              <a:buSzPts val="1400"/>
              <a:buNone/>
            </a:pPr>
            <a:r>
              <a:rPr lang="ko-KR" sz="1600" b="1"/>
              <a:t>11. 고관절늘리기-궁보압과(弓步壓胯) 궁보(弓步)자세를 취하고 과부(胯部)를 아래로 누르며 낮추는 것이다. 먼저 우궁보(右弓步) 자세로 하고, 다음에는 좌궁보(左弓步)로 한다.</a:t>
            </a:r>
            <a:endParaRPr sz="1600" b="1"/>
          </a:p>
          <a:p>
            <a:pPr marL="0" lvl="0" indent="0" algn="l" rtl="0">
              <a:lnSpc>
                <a:spcPct val="150000"/>
              </a:lnSpc>
              <a:spcBef>
                <a:spcPts val="280"/>
              </a:spcBef>
              <a:spcAft>
                <a:spcPts val="0"/>
              </a:spcAft>
              <a:buClr>
                <a:schemeClr val="dk1"/>
              </a:buClr>
              <a:buSzPts val="1400"/>
              <a:buNone/>
            </a:pPr>
            <a:r>
              <a:rPr lang="ko-KR" sz="1600" b="1"/>
              <a:t>12. 무릎-슬관절(膝關節)운동(8회)</a:t>
            </a:r>
            <a:endParaRPr sz="1600" b="1"/>
          </a:p>
          <a:p>
            <a:pPr marL="0" lvl="0" indent="0" algn="l" rtl="0">
              <a:lnSpc>
                <a:spcPct val="150000"/>
              </a:lnSpc>
              <a:spcBef>
                <a:spcPts val="280"/>
              </a:spcBef>
              <a:spcAft>
                <a:spcPts val="0"/>
              </a:spcAft>
              <a:buClr>
                <a:schemeClr val="dk1"/>
              </a:buClr>
              <a:buSzPts val="1400"/>
              <a:buNone/>
            </a:pPr>
            <a:r>
              <a:rPr lang="ko-KR" sz="1600" b="1"/>
              <a:t>양다리를 벌리고 두 손으로 무릎을 감싸고 돌린다. 먼저 안으로 돌리고, 다음 바깥 으로 돌린다. 이어 발을 모은 자세에서 돌린다. 먼저 왼쪽으로, 이어 오른쪽으로 돌린다.</a:t>
            </a:r>
            <a:endParaRPr sz="16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78"/>
          <p:cNvSpPr txBox="1">
            <a:spLocks noGrp="1"/>
          </p:cNvSpPr>
          <p:nvPr>
            <p:ph type="body" idx="1"/>
          </p:nvPr>
        </p:nvSpPr>
        <p:spPr>
          <a:xfrm>
            <a:off x="457200" y="454250"/>
            <a:ext cx="8229600" cy="5671913"/>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280"/>
              </a:spcBef>
              <a:spcAft>
                <a:spcPts val="0"/>
              </a:spcAft>
              <a:buSzPts val="1400"/>
              <a:buNone/>
            </a:pPr>
            <a:r>
              <a:rPr lang="ko-KR" sz="1760" b="1"/>
              <a:t>13. 발가락, 발목-과관절(踝關節)운동(좌,우 8회) 허보(虛步)로 선다. </a:t>
            </a:r>
            <a:endParaRPr sz="1760" b="1"/>
          </a:p>
          <a:p>
            <a:pPr marL="0" lvl="0" indent="0" algn="l" rtl="0">
              <a:lnSpc>
                <a:spcPct val="150000"/>
              </a:lnSpc>
              <a:spcBef>
                <a:spcPts val="280"/>
              </a:spcBef>
              <a:spcAft>
                <a:spcPts val="0"/>
              </a:spcAft>
              <a:buSzPts val="1400"/>
              <a:buNone/>
            </a:pPr>
            <a:r>
              <a:rPr lang="ko-KR" sz="1760" b="1"/>
              <a:t>1).발가락을 꺽어 발목을 세우고, 한발에 체중을 실어서 엄지발가락에서부터 다섯 번째 발 가락으로 회전하고, 다시 새끼발가락에서 엄지발가락으로 회전한다.</a:t>
            </a:r>
            <a:endParaRPr sz="1760" b="1"/>
          </a:p>
          <a:p>
            <a:pPr marL="0" lvl="0" indent="0" algn="l" rtl="0">
              <a:lnSpc>
                <a:spcPct val="150000"/>
              </a:lnSpc>
              <a:spcBef>
                <a:spcPts val="280"/>
              </a:spcBef>
              <a:spcAft>
                <a:spcPts val="0"/>
              </a:spcAft>
              <a:buSzPts val="1400"/>
              <a:buNone/>
            </a:pPr>
            <a:r>
              <a:rPr lang="ko-KR" sz="1760" b="1"/>
              <a:t>2).발끝을 지렛목으로 삼고 고관절과 발목관절을 축으로 하여 돌린다. </a:t>
            </a:r>
            <a:endParaRPr sz="1760" b="1"/>
          </a:p>
          <a:p>
            <a:pPr marL="0" lvl="0" indent="0" algn="l" rtl="0">
              <a:lnSpc>
                <a:spcPct val="150000"/>
              </a:lnSpc>
              <a:spcBef>
                <a:spcPts val="280"/>
              </a:spcBef>
              <a:spcAft>
                <a:spcPts val="0"/>
              </a:spcAft>
              <a:buSzPts val="1400"/>
              <a:buNone/>
            </a:pPr>
            <a:r>
              <a:rPr lang="ko-KR" sz="1760" b="1"/>
              <a:t>14. 부보압과(仆步壓胯)오른다리로 중심을 옮기고 무릅을 굽히며 걸터앉는(하준下蹲) 모양으로 자세를 낮춘다. 왼다리는 곧게 펴고 왼발 바닥과 끝을 안으로 당긴다. 먼저 왼쪽을, 다음 오른쪽을 늘린다.</a:t>
            </a:r>
            <a:endParaRPr sz="1760" b="1"/>
          </a:p>
          <a:p>
            <a:pPr marL="0" lvl="0" indent="0" algn="l" rtl="0">
              <a:lnSpc>
                <a:spcPct val="150000"/>
              </a:lnSpc>
              <a:spcBef>
                <a:spcPts val="280"/>
              </a:spcBef>
              <a:spcAft>
                <a:spcPts val="0"/>
              </a:spcAft>
              <a:buSzPts val="1400"/>
              <a:buNone/>
            </a:pPr>
            <a:r>
              <a:rPr lang="ko-KR" sz="1760" b="1"/>
              <a:t>15. 질차압과(跌岔壓胯)오른다리로 중심을 옮기고 무릅을 굽히며 걸터앉는(하준下蹲) 모양으로 자세를 낮춘다. 왼다리는 곧게 펴고 왼발의 끝을 위로 세우며 발꿈치로 착지. 먼저 왼쪽을, 다음 오른쪽.</a:t>
            </a:r>
            <a:endParaRPr sz="1760" b="1"/>
          </a:p>
          <a:p>
            <a:pPr marL="0" lvl="0" indent="0" algn="l" rtl="0">
              <a:lnSpc>
                <a:spcPct val="150000"/>
              </a:lnSpc>
              <a:spcBef>
                <a:spcPts val="280"/>
              </a:spcBef>
              <a:spcAft>
                <a:spcPts val="0"/>
              </a:spcAft>
              <a:buSzPts val="1400"/>
              <a:buNone/>
            </a:pPr>
            <a:r>
              <a:rPr lang="ko-KR" sz="1760" b="1"/>
              <a:t>16. 탄두방송(彈抖放鬆)몸을 방송하고 좌우로 팔다리를 이완 털어준다. </a:t>
            </a:r>
            <a:endParaRPr sz="1760"/>
          </a:p>
          <a:p>
            <a:pPr marL="457200" lvl="0" indent="-228600" algn="l" rtl="0">
              <a:lnSpc>
                <a:spcPct val="150000"/>
              </a:lnSpc>
              <a:spcBef>
                <a:spcPts val="360"/>
              </a:spcBef>
              <a:spcAft>
                <a:spcPts val="0"/>
              </a:spcAft>
              <a:buSzPts val="1800"/>
              <a:buNone/>
            </a:pPr>
            <a:endParaRPr sz="1760"/>
          </a:p>
        </p:txBody>
      </p:sp>
      <p:sp>
        <p:nvSpPr>
          <p:cNvPr id="203" name="Google Shape;203;p78"/>
          <p:cNvSpPr txBox="1"/>
          <p:nvPr/>
        </p:nvSpPr>
        <p:spPr>
          <a:xfrm>
            <a:off x="434482" y="5949483"/>
            <a:ext cx="8252318"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ko-KR" sz="1600" b="1" i="0" u="none" strike="noStrike" cap="none">
                <a:solidFill>
                  <a:srgbClr val="0000FF"/>
                </a:solidFill>
                <a:latin typeface="Malgun Gothic"/>
                <a:ea typeface="Malgun Gothic"/>
                <a:cs typeface="Malgun Gothic"/>
                <a:sym typeface="Malgun Gothic"/>
              </a:rPr>
              <a:t>수련 전 관절 운동으로써 근육을 이완시키고 경락을 원활하게 소통시키는 운동이다.</a:t>
            </a:r>
            <a:endParaRPr sz="1600" b="1" i="0" u="none" strike="noStrike" cap="none">
              <a:solidFill>
                <a:srgbClr val="0000FF"/>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400"/>
              <a:buFont typeface="Arial"/>
              <a:buNone/>
            </a:pPr>
            <a:r>
              <a:rPr lang="ko-KR" sz="1600" b="1" i="0" u="none" strike="noStrike" cap="none">
                <a:solidFill>
                  <a:srgbClr val="0000FF"/>
                </a:solidFill>
                <a:latin typeface="Malgun Gothic"/>
                <a:ea typeface="Malgun Gothic"/>
                <a:cs typeface="Malgun Gothic"/>
                <a:sym typeface="Malgun Gothic"/>
              </a:rPr>
              <a:t>의식(意識)과 호흡(呼吸)과 동작(動作)의 결합이 중요하다.</a:t>
            </a:r>
            <a:endParaRPr sz="1600" b="0" i="0" u="none" strike="noStrike" cap="none">
              <a:solidFill>
                <a:srgbClr val="0000FF"/>
              </a:solidFill>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959"/>
              <a:buNone/>
            </a:pPr>
            <a:r>
              <a:rPr lang="ko-KR" sz="3600" b="1">
                <a:solidFill>
                  <a:srgbClr val="FF0000"/>
                </a:solidFill>
              </a:rPr>
              <a:t>☯</a:t>
            </a:r>
            <a:r>
              <a:rPr lang="ko-KR" sz="3959" b="1"/>
              <a:t> 태극배원정양공(太極培元靜養功)</a:t>
            </a:r>
            <a:endParaRPr sz="3959"/>
          </a:p>
        </p:txBody>
      </p:sp>
      <p:sp>
        <p:nvSpPr>
          <p:cNvPr id="209" name="Google Shape;209;p15"/>
          <p:cNvSpPr txBox="1">
            <a:spLocks noGrp="1"/>
          </p:cNvSpPr>
          <p:nvPr>
            <p:ph type="body" idx="1"/>
          </p:nvPr>
        </p:nvSpPr>
        <p:spPr>
          <a:xfrm>
            <a:off x="457200" y="2420888"/>
            <a:ext cx="8229600" cy="40812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None/>
            </a:pPr>
            <a:r>
              <a:rPr lang="ko-KR" sz="2400" b="1" dirty="0"/>
              <a:t>0.</a:t>
            </a:r>
            <a:r>
              <a:rPr lang="en-US" altLang="ko-KR" sz="2400" b="1" dirty="0"/>
              <a:t> </a:t>
            </a:r>
            <a:r>
              <a:rPr lang="ko-KR" sz="2400" b="1" dirty="0" err="1"/>
              <a:t>무극장</a:t>
            </a:r>
            <a:endParaRPr sz="2400" b="1" dirty="0"/>
          </a:p>
          <a:p>
            <a:pPr marL="0" lvl="0" indent="0" algn="l" rtl="0">
              <a:lnSpc>
                <a:spcPct val="100000"/>
              </a:lnSpc>
              <a:spcBef>
                <a:spcPts val="480"/>
              </a:spcBef>
              <a:spcAft>
                <a:spcPts val="0"/>
              </a:spcAft>
              <a:buClr>
                <a:schemeClr val="dk1"/>
              </a:buClr>
              <a:buSzPts val="2400"/>
              <a:buNone/>
            </a:pPr>
            <a:r>
              <a:rPr lang="ko-KR" sz="2400" b="1" dirty="0"/>
              <a:t>1.</a:t>
            </a:r>
            <a:r>
              <a:rPr lang="en-US" altLang="ko-KR" sz="2400" b="1" dirty="0"/>
              <a:t> </a:t>
            </a:r>
            <a:r>
              <a:rPr lang="ko-KR" sz="2400" b="1" dirty="0" err="1"/>
              <a:t>태극혼원장</a:t>
            </a:r>
            <a:r>
              <a:rPr lang="ko-KR" sz="2400" b="1" dirty="0"/>
              <a:t>(太極渾元樁) </a:t>
            </a:r>
            <a:r>
              <a:rPr lang="ko-KR" sz="2400" b="1" dirty="0" err="1"/>
              <a:t>반좌</a:t>
            </a:r>
            <a:r>
              <a:rPr lang="ko-KR" sz="2400" b="1" dirty="0"/>
              <a:t>(盤坐), </a:t>
            </a:r>
            <a:r>
              <a:rPr lang="ko-KR" sz="2400" b="1" dirty="0" err="1"/>
              <a:t>평좌</a:t>
            </a:r>
            <a:r>
              <a:rPr lang="ko-KR" sz="2400" b="1" dirty="0"/>
              <a:t>(平坐)</a:t>
            </a:r>
            <a:endParaRPr sz="2400" b="1" dirty="0"/>
          </a:p>
          <a:p>
            <a:pPr marL="0" lvl="0" indent="0" algn="l" rtl="0">
              <a:lnSpc>
                <a:spcPct val="100000"/>
              </a:lnSpc>
              <a:spcBef>
                <a:spcPts val="480"/>
              </a:spcBef>
              <a:spcAft>
                <a:spcPts val="0"/>
              </a:spcAft>
              <a:buClr>
                <a:schemeClr val="dk1"/>
              </a:buClr>
              <a:buSzPts val="2400"/>
              <a:buNone/>
            </a:pPr>
            <a:r>
              <a:rPr lang="ko-KR" sz="2400" b="1" dirty="0"/>
              <a:t>2. </a:t>
            </a:r>
            <a:r>
              <a:rPr lang="ko-KR" sz="2400" b="1" dirty="0" err="1"/>
              <a:t>승강공</a:t>
            </a:r>
            <a:r>
              <a:rPr lang="ko-KR" sz="2400" b="1" dirty="0"/>
              <a:t>(承降功)</a:t>
            </a:r>
            <a:endParaRPr sz="2400" b="1" dirty="0"/>
          </a:p>
          <a:p>
            <a:pPr marL="0" lvl="0" indent="0" algn="l" rtl="0">
              <a:lnSpc>
                <a:spcPct val="100000"/>
              </a:lnSpc>
              <a:spcBef>
                <a:spcPts val="480"/>
              </a:spcBef>
              <a:spcAft>
                <a:spcPts val="0"/>
              </a:spcAft>
              <a:buClr>
                <a:schemeClr val="dk1"/>
              </a:buClr>
              <a:buSzPts val="2400"/>
              <a:buNone/>
            </a:pPr>
            <a:r>
              <a:rPr lang="ko-KR" sz="2400" b="1" dirty="0"/>
              <a:t>3. </a:t>
            </a:r>
            <a:r>
              <a:rPr lang="ko-KR" sz="2400" b="1" dirty="0" err="1"/>
              <a:t>개합공</a:t>
            </a:r>
            <a:r>
              <a:rPr lang="ko-KR" sz="2400" b="1" dirty="0"/>
              <a:t>(開合功)</a:t>
            </a:r>
            <a:endParaRPr dirty="0"/>
          </a:p>
          <a:p>
            <a:pPr marL="0" lvl="0" indent="0" algn="l" rtl="0">
              <a:lnSpc>
                <a:spcPct val="100000"/>
              </a:lnSpc>
              <a:spcBef>
                <a:spcPts val="480"/>
              </a:spcBef>
              <a:spcAft>
                <a:spcPts val="0"/>
              </a:spcAft>
              <a:buClr>
                <a:schemeClr val="dk1"/>
              </a:buClr>
              <a:buSzPts val="2400"/>
              <a:buNone/>
            </a:pPr>
            <a:r>
              <a:rPr lang="ko-KR" sz="2400" b="1" dirty="0"/>
              <a:t>4. </a:t>
            </a:r>
            <a:r>
              <a:rPr lang="ko-KR" sz="2400" b="1" dirty="0" err="1"/>
              <a:t>채기법</a:t>
            </a:r>
            <a:r>
              <a:rPr lang="ko-KR" sz="2400" b="1" dirty="0"/>
              <a:t>(採氣法)</a:t>
            </a:r>
            <a:endParaRPr sz="2400" b="1" dirty="0"/>
          </a:p>
          <a:p>
            <a:pPr marL="0" lvl="0" indent="0" algn="l" rtl="0">
              <a:lnSpc>
                <a:spcPct val="100000"/>
              </a:lnSpc>
              <a:spcBef>
                <a:spcPts val="480"/>
              </a:spcBef>
              <a:spcAft>
                <a:spcPts val="0"/>
              </a:spcAft>
              <a:buClr>
                <a:schemeClr val="dk1"/>
              </a:buClr>
              <a:buSzPts val="2400"/>
              <a:buNone/>
            </a:pPr>
            <a:r>
              <a:rPr lang="ko-KR" sz="2400" b="1" dirty="0"/>
              <a:t>5. </a:t>
            </a:r>
            <a:r>
              <a:rPr lang="ko-KR" sz="2400" b="1" dirty="0" err="1"/>
              <a:t>조기법</a:t>
            </a:r>
            <a:r>
              <a:rPr lang="ko-KR" sz="2400" b="1" dirty="0"/>
              <a:t>(抓氣法)</a:t>
            </a:r>
            <a:endParaRPr sz="2400" b="1" dirty="0"/>
          </a:p>
          <a:p>
            <a:pPr marL="0" lvl="0" indent="0" algn="l" rtl="0">
              <a:lnSpc>
                <a:spcPct val="100000"/>
              </a:lnSpc>
              <a:spcBef>
                <a:spcPts val="480"/>
              </a:spcBef>
              <a:spcAft>
                <a:spcPts val="0"/>
              </a:spcAft>
              <a:buClr>
                <a:schemeClr val="dk1"/>
              </a:buClr>
              <a:buSzPts val="2400"/>
              <a:buNone/>
            </a:pPr>
            <a:r>
              <a:rPr lang="ko-KR" sz="2400" b="1" dirty="0"/>
              <a:t>6. </a:t>
            </a:r>
            <a:r>
              <a:rPr lang="ko-KR" sz="2400" b="1" dirty="0" err="1"/>
              <a:t>단전내전운기법</a:t>
            </a:r>
            <a:r>
              <a:rPr lang="ko-KR" sz="2400" b="1" dirty="0"/>
              <a:t>(丹田內轉運氣法)</a:t>
            </a:r>
            <a:endParaRPr sz="2400" b="1" dirty="0"/>
          </a:p>
          <a:p>
            <a:pPr marL="0" lvl="0" indent="0" algn="l" rtl="0">
              <a:lnSpc>
                <a:spcPct val="100000"/>
              </a:lnSpc>
              <a:spcBef>
                <a:spcPts val="480"/>
              </a:spcBef>
              <a:spcAft>
                <a:spcPts val="0"/>
              </a:spcAft>
              <a:buClr>
                <a:schemeClr val="dk1"/>
              </a:buClr>
              <a:buSzPts val="2400"/>
              <a:buNone/>
            </a:pPr>
            <a:r>
              <a:rPr lang="ko-KR" sz="2400" b="1" dirty="0"/>
              <a:t>7. </a:t>
            </a:r>
            <a:r>
              <a:rPr lang="ko-KR" sz="2400" b="1" dirty="0" err="1"/>
              <a:t>마보팔자그리기</a:t>
            </a:r>
            <a:endParaRPr sz="2400" b="1" dirty="0"/>
          </a:p>
          <a:p>
            <a:pPr marL="0" lvl="0" indent="0" algn="l" rtl="0">
              <a:lnSpc>
                <a:spcPct val="100000"/>
              </a:lnSpc>
              <a:spcBef>
                <a:spcPts val="480"/>
              </a:spcBef>
              <a:spcAft>
                <a:spcPts val="0"/>
              </a:spcAft>
              <a:buClr>
                <a:schemeClr val="dk1"/>
              </a:buClr>
              <a:buSzPts val="2400"/>
              <a:buNone/>
            </a:pPr>
            <a:r>
              <a:rPr lang="ko-KR" sz="2400" b="1" dirty="0"/>
              <a:t>8. 중정신법(中定身法) </a:t>
            </a:r>
            <a:endParaRPr sz="2400" dirty="0"/>
          </a:p>
          <a:p>
            <a:pPr marL="0" lvl="0" indent="0" algn="l" rtl="0">
              <a:lnSpc>
                <a:spcPct val="100000"/>
              </a:lnSpc>
              <a:spcBef>
                <a:spcPts val="480"/>
              </a:spcBef>
              <a:spcAft>
                <a:spcPts val="0"/>
              </a:spcAft>
              <a:buClr>
                <a:schemeClr val="dk1"/>
              </a:buClr>
              <a:buSzPts val="2400"/>
              <a:buNone/>
            </a:pPr>
            <a:endParaRPr sz="2400" dirty="0"/>
          </a:p>
          <a:p>
            <a:pPr marL="0" lvl="0" indent="0" algn="l" rtl="0">
              <a:lnSpc>
                <a:spcPct val="100000"/>
              </a:lnSpc>
              <a:spcBef>
                <a:spcPts val="480"/>
              </a:spcBef>
              <a:spcAft>
                <a:spcPts val="0"/>
              </a:spcAft>
              <a:buClr>
                <a:schemeClr val="dk1"/>
              </a:buClr>
              <a:buSzPts val="2400"/>
              <a:buNone/>
            </a:pPr>
            <a:endParaRPr sz="2400" dirty="0"/>
          </a:p>
        </p:txBody>
      </p:sp>
      <p:sp>
        <p:nvSpPr>
          <p:cNvPr id="210" name="Google Shape;210;p15"/>
          <p:cNvSpPr txBox="1"/>
          <p:nvPr/>
        </p:nvSpPr>
        <p:spPr>
          <a:xfrm>
            <a:off x="611560" y="1556792"/>
            <a:ext cx="7002741"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ko-KR" sz="1800" b="1" i="0" u="none" strike="noStrike" cap="none">
                <a:solidFill>
                  <a:schemeClr val="dk1"/>
                </a:solidFill>
                <a:latin typeface="Malgun Gothic"/>
                <a:ea typeface="Malgun Gothic"/>
                <a:cs typeface="Malgun Gothic"/>
                <a:sym typeface="Malgun Gothic"/>
              </a:rPr>
              <a:t>진식태극권의 기본공으로 정공과 동공의 방법을 통한 신체 내부의 기를 생성, 배양, 운기하는 기공법(氣功法)이다</a:t>
            </a:r>
            <a:endParaRPr sz="1800" b="1" i="0" u="none" strike="noStrike" cap="none">
              <a:solidFill>
                <a:schemeClr val="dk1"/>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algun Gothic"/>
              <a:ea typeface="Malgun Gothic"/>
              <a:cs typeface="Malgun Gothic"/>
              <a:sym typeface="Malgun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4400"/>
              <a:buNone/>
            </a:pPr>
            <a:r>
              <a:rPr lang="ko-KR" b="1">
                <a:solidFill>
                  <a:srgbClr val="FF0000"/>
                </a:solidFill>
              </a:rPr>
              <a:t>☯ </a:t>
            </a:r>
            <a:r>
              <a:rPr lang="ko-KR" b="1"/>
              <a:t>기본전사(纏絲)법</a:t>
            </a:r>
            <a:endParaRPr/>
          </a:p>
        </p:txBody>
      </p:sp>
      <p:sp>
        <p:nvSpPr>
          <p:cNvPr id="216" name="Google Shape;216;p16"/>
          <p:cNvSpPr txBox="1">
            <a:spLocks noGrp="1"/>
          </p:cNvSpPr>
          <p:nvPr>
            <p:ph type="body" idx="1"/>
          </p:nvPr>
        </p:nvSpPr>
        <p:spPr>
          <a:xfrm>
            <a:off x="525252" y="21428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000"/>
              <a:buNone/>
            </a:pPr>
            <a:r>
              <a:rPr lang="ko-KR" sz="1550" b="1" dirty="0"/>
              <a:t>*</a:t>
            </a:r>
            <a:r>
              <a:rPr lang="ko-KR" sz="2015" b="1" dirty="0"/>
              <a:t>수법</a:t>
            </a:r>
            <a:endParaRPr sz="3177" dirty="0"/>
          </a:p>
          <a:p>
            <a:pPr marL="514350" lvl="0" indent="-514350" algn="l" rtl="0">
              <a:lnSpc>
                <a:spcPct val="100000"/>
              </a:lnSpc>
              <a:spcBef>
                <a:spcPts val="400"/>
              </a:spcBef>
              <a:spcAft>
                <a:spcPts val="0"/>
              </a:spcAft>
              <a:buClr>
                <a:schemeClr val="dk1"/>
              </a:buClr>
              <a:buSzPts val="2000"/>
              <a:buFont typeface="Malgun Gothic"/>
              <a:buAutoNum type="arabicPeriod"/>
            </a:pPr>
            <a:r>
              <a:rPr lang="ko-KR" sz="1550" b="1" dirty="0" err="1"/>
              <a:t>좌우단운수</a:t>
            </a:r>
            <a:r>
              <a:rPr lang="ko-KR" sz="1550" b="1" dirty="0"/>
              <a:t>(左右單雲手), </a:t>
            </a:r>
            <a:endParaRPr sz="1550" b="1" dirty="0"/>
          </a:p>
          <a:p>
            <a:pPr marL="514350" lvl="0" indent="-514350" algn="l" rtl="0">
              <a:lnSpc>
                <a:spcPct val="100000"/>
              </a:lnSpc>
              <a:spcBef>
                <a:spcPts val="400"/>
              </a:spcBef>
              <a:spcAft>
                <a:spcPts val="0"/>
              </a:spcAft>
              <a:buClr>
                <a:srgbClr val="FF0000"/>
              </a:buClr>
              <a:buSzPts val="2000"/>
              <a:buFont typeface="Malgun Gothic"/>
              <a:buAutoNum type="arabicPeriod"/>
            </a:pPr>
            <a:r>
              <a:rPr lang="ko-KR" sz="1550" b="1" dirty="0" err="1">
                <a:solidFill>
                  <a:srgbClr val="FF0000"/>
                </a:solidFill>
              </a:rPr>
              <a:t>쌍운수</a:t>
            </a:r>
            <a:r>
              <a:rPr lang="ko-KR" sz="1550" b="1" dirty="0">
                <a:solidFill>
                  <a:srgbClr val="FF0000"/>
                </a:solidFill>
              </a:rPr>
              <a:t>(雙雲手)</a:t>
            </a:r>
            <a:endParaRPr sz="1550" b="1" dirty="0">
              <a:solidFill>
                <a:srgbClr val="FF0000"/>
              </a:solidFill>
            </a:endParaRPr>
          </a:p>
          <a:p>
            <a:pPr marL="514350" lvl="0" indent="-514350" algn="l" rtl="0">
              <a:lnSpc>
                <a:spcPct val="100000"/>
              </a:lnSpc>
              <a:spcBef>
                <a:spcPts val="400"/>
              </a:spcBef>
              <a:spcAft>
                <a:spcPts val="0"/>
              </a:spcAft>
              <a:buClr>
                <a:srgbClr val="FF0000"/>
              </a:buClr>
              <a:buSzPts val="2000"/>
              <a:buFont typeface="Malgun Gothic"/>
              <a:buAutoNum type="arabicPeriod"/>
            </a:pPr>
            <a:r>
              <a:rPr lang="ko-KR" sz="1550" b="1" dirty="0">
                <a:solidFill>
                  <a:srgbClr val="FF0000"/>
                </a:solidFill>
              </a:rPr>
              <a:t>측면전사(側面纏絲)</a:t>
            </a:r>
            <a:endParaRPr sz="1550" b="1" dirty="0">
              <a:solidFill>
                <a:srgbClr val="FF0000"/>
              </a:solidFill>
            </a:endParaRPr>
          </a:p>
          <a:p>
            <a:pPr marL="514350" lvl="0" indent="-514350" algn="l" rtl="0">
              <a:lnSpc>
                <a:spcPct val="100000"/>
              </a:lnSpc>
              <a:spcBef>
                <a:spcPts val="400"/>
              </a:spcBef>
              <a:spcAft>
                <a:spcPts val="0"/>
              </a:spcAft>
              <a:buClr>
                <a:srgbClr val="FF0000"/>
              </a:buClr>
              <a:buSzPts val="2000"/>
              <a:buFont typeface="Malgun Gothic"/>
              <a:buAutoNum type="arabicPeriod"/>
            </a:pPr>
            <a:r>
              <a:rPr lang="ko-KR" sz="1550" b="1" dirty="0" err="1">
                <a:solidFill>
                  <a:srgbClr val="FF0000"/>
                </a:solidFill>
              </a:rPr>
              <a:t>좌우후리전사</a:t>
            </a:r>
            <a:r>
              <a:rPr lang="ko-KR" sz="1550" b="1" dirty="0">
                <a:solidFill>
                  <a:srgbClr val="FF0000"/>
                </a:solidFill>
              </a:rPr>
              <a:t>(左右後리纏絲)</a:t>
            </a:r>
            <a:endParaRPr sz="1550" b="1" dirty="0">
              <a:solidFill>
                <a:srgbClr val="FF0000"/>
              </a:solidFill>
            </a:endParaRPr>
          </a:p>
          <a:p>
            <a:pPr marL="514350" lvl="0" indent="-514350" algn="l" rtl="0">
              <a:lnSpc>
                <a:spcPct val="100000"/>
              </a:lnSpc>
              <a:spcBef>
                <a:spcPts val="400"/>
              </a:spcBef>
              <a:spcAft>
                <a:spcPts val="0"/>
              </a:spcAft>
              <a:buClr>
                <a:schemeClr val="dk1"/>
              </a:buClr>
              <a:buSzPts val="2000"/>
              <a:buFont typeface="Malgun Gothic"/>
              <a:buAutoNum type="arabicPeriod"/>
            </a:pPr>
            <a:r>
              <a:rPr lang="ko-KR" sz="1550" b="1" dirty="0" err="1"/>
              <a:t>악권좌우전사</a:t>
            </a:r>
            <a:r>
              <a:rPr lang="ko-KR" sz="1550" b="1" dirty="0"/>
              <a:t>(握拳左右纏絲)</a:t>
            </a:r>
            <a:endParaRPr sz="1550" b="1" dirty="0"/>
          </a:p>
          <a:p>
            <a:pPr marL="514350" lvl="0" indent="-514350" algn="l" rtl="0">
              <a:lnSpc>
                <a:spcPct val="100000"/>
              </a:lnSpc>
              <a:spcBef>
                <a:spcPts val="400"/>
              </a:spcBef>
              <a:spcAft>
                <a:spcPts val="0"/>
              </a:spcAft>
              <a:buClr>
                <a:srgbClr val="FF0000"/>
              </a:buClr>
              <a:buSzPts val="2000"/>
              <a:buFont typeface="Malgun Gothic"/>
              <a:buAutoNum type="arabicPeriod"/>
            </a:pPr>
            <a:r>
              <a:rPr lang="ko-KR" sz="1550" b="1" dirty="0" err="1">
                <a:solidFill>
                  <a:srgbClr val="FF0000"/>
                </a:solidFill>
              </a:rPr>
              <a:t>상보쌍수전사</a:t>
            </a:r>
            <a:r>
              <a:rPr lang="ko-KR" sz="1550" b="1" dirty="0">
                <a:solidFill>
                  <a:srgbClr val="FF0000"/>
                </a:solidFill>
              </a:rPr>
              <a:t>(上步雙手纏絲)</a:t>
            </a:r>
            <a:endParaRPr sz="1550" b="1" dirty="0">
              <a:solidFill>
                <a:srgbClr val="FF0000"/>
              </a:solidFill>
            </a:endParaRPr>
          </a:p>
          <a:p>
            <a:pPr marL="514350" lvl="0" indent="-387350" algn="l" rtl="0">
              <a:lnSpc>
                <a:spcPct val="100000"/>
              </a:lnSpc>
              <a:spcBef>
                <a:spcPts val="400"/>
              </a:spcBef>
              <a:spcAft>
                <a:spcPts val="0"/>
              </a:spcAft>
              <a:buClr>
                <a:srgbClr val="FF0000"/>
              </a:buClr>
              <a:buSzPts val="2000"/>
              <a:buFont typeface="Malgun Gothic"/>
              <a:buNone/>
            </a:pPr>
            <a:endParaRPr sz="1550" dirty="0">
              <a:solidFill>
                <a:srgbClr val="FF0000"/>
              </a:solidFill>
            </a:endParaRPr>
          </a:p>
          <a:p>
            <a:pPr marL="0" lvl="0" indent="0" algn="l" rtl="0">
              <a:lnSpc>
                <a:spcPct val="100000"/>
              </a:lnSpc>
              <a:spcBef>
                <a:spcPts val="400"/>
              </a:spcBef>
              <a:spcAft>
                <a:spcPts val="0"/>
              </a:spcAft>
              <a:buClr>
                <a:schemeClr val="dk1"/>
              </a:buClr>
              <a:buSzPts val="2000"/>
              <a:buNone/>
            </a:pPr>
            <a:r>
              <a:rPr lang="ko-KR" sz="1550" b="1" dirty="0"/>
              <a:t>*</a:t>
            </a:r>
            <a:r>
              <a:rPr lang="ko-KR" sz="2015" b="1" dirty="0"/>
              <a:t>보법</a:t>
            </a:r>
            <a:endParaRPr sz="3177" dirty="0"/>
          </a:p>
          <a:p>
            <a:pPr marL="514350" lvl="0" indent="-514350" algn="l" rtl="0">
              <a:lnSpc>
                <a:spcPct val="100000"/>
              </a:lnSpc>
              <a:spcBef>
                <a:spcPts val="400"/>
              </a:spcBef>
              <a:spcAft>
                <a:spcPts val="0"/>
              </a:spcAft>
              <a:buClr>
                <a:schemeClr val="dk1"/>
              </a:buClr>
              <a:buSzPts val="2000"/>
              <a:buFont typeface="Malgun Gothic"/>
              <a:buAutoNum type="arabicPeriod"/>
            </a:pPr>
            <a:r>
              <a:rPr lang="ko-KR" sz="1550" b="1" dirty="0" err="1"/>
              <a:t>진보쌍수전사</a:t>
            </a:r>
            <a:r>
              <a:rPr lang="ko-KR" sz="1550" b="1" dirty="0"/>
              <a:t>(進步雙手纏絲)</a:t>
            </a:r>
            <a:endParaRPr sz="1550" b="1" dirty="0"/>
          </a:p>
          <a:p>
            <a:pPr marL="400050" lvl="1" indent="0">
              <a:spcBef>
                <a:spcPts val="350"/>
              </a:spcBef>
              <a:buSzPts val="1750"/>
              <a:buNone/>
            </a:pPr>
            <a:r>
              <a:rPr lang="ko-KR" sz="1356" b="1" dirty="0" err="1"/>
              <a:t>근보쌍수전사</a:t>
            </a:r>
            <a:r>
              <a:rPr lang="ko-KR" sz="1356" b="1" dirty="0"/>
              <a:t>(跟步雙手纏絲)</a:t>
            </a:r>
            <a:endParaRPr sz="1356" b="1" dirty="0"/>
          </a:p>
          <a:p>
            <a:pPr marL="400050" lvl="1" indent="0">
              <a:spcBef>
                <a:spcPts val="350"/>
              </a:spcBef>
              <a:buSzPts val="1750"/>
              <a:buNone/>
            </a:pPr>
            <a:r>
              <a:rPr lang="ko-KR" sz="1356" b="1" dirty="0" err="1"/>
              <a:t>요보쌍수전사</a:t>
            </a:r>
            <a:r>
              <a:rPr lang="ko-KR" sz="1356" b="1" dirty="0"/>
              <a:t>(拗步雙手纏絲)</a:t>
            </a:r>
            <a:endParaRPr sz="1356" b="1" dirty="0"/>
          </a:p>
          <a:p>
            <a:pPr marL="400050" lvl="1" indent="0">
              <a:spcBef>
                <a:spcPts val="350"/>
              </a:spcBef>
              <a:buSzPts val="1750"/>
              <a:buNone/>
            </a:pPr>
            <a:r>
              <a:rPr lang="ko-KR" sz="1356" b="1" dirty="0" err="1"/>
              <a:t>전진쌍수전사</a:t>
            </a:r>
            <a:r>
              <a:rPr lang="ko-KR" sz="1356" b="1" dirty="0"/>
              <a:t>(前進雙手纏絲)</a:t>
            </a:r>
            <a:endParaRPr sz="1356" b="1" dirty="0"/>
          </a:p>
          <a:p>
            <a:pPr marL="514350" lvl="0" indent="-514350" algn="l" rtl="0">
              <a:lnSpc>
                <a:spcPct val="100000"/>
              </a:lnSpc>
              <a:spcBef>
                <a:spcPts val="400"/>
              </a:spcBef>
              <a:spcAft>
                <a:spcPts val="0"/>
              </a:spcAft>
              <a:buClr>
                <a:schemeClr val="dk1"/>
              </a:buClr>
              <a:buSzPts val="2000"/>
              <a:buFont typeface="Malgun Gothic"/>
              <a:buAutoNum type="arabicPeriod"/>
            </a:pPr>
            <a:r>
              <a:rPr lang="ko-KR" sz="1550" b="1" dirty="0" err="1"/>
              <a:t>퇴보좌우전사</a:t>
            </a:r>
            <a:r>
              <a:rPr lang="ko-KR" sz="1550" b="1" dirty="0"/>
              <a:t>(退步雙手纏絲)</a:t>
            </a:r>
            <a:endParaRPr sz="1550" b="1" dirty="0"/>
          </a:p>
          <a:p>
            <a:pPr marL="514350" lvl="0" indent="-514350" algn="l" rtl="0">
              <a:lnSpc>
                <a:spcPct val="100000"/>
              </a:lnSpc>
              <a:spcBef>
                <a:spcPts val="400"/>
              </a:spcBef>
              <a:spcAft>
                <a:spcPts val="0"/>
              </a:spcAft>
              <a:buClr>
                <a:schemeClr val="dk1"/>
              </a:buClr>
              <a:buSzPts val="2000"/>
              <a:buFont typeface="Malgun Gothic"/>
              <a:buAutoNum type="arabicPeriod"/>
            </a:pPr>
            <a:r>
              <a:rPr lang="ko-KR" sz="1550" b="1" dirty="0" err="1"/>
              <a:t>좌우개보전사</a:t>
            </a:r>
            <a:r>
              <a:rPr lang="ko-KR" sz="1550" b="1" dirty="0"/>
              <a:t>(左右開步纏絲)</a:t>
            </a:r>
            <a:endParaRPr sz="1550" dirty="0"/>
          </a:p>
        </p:txBody>
      </p:sp>
      <p:sp>
        <p:nvSpPr>
          <p:cNvPr id="217" name="Google Shape;217;p16"/>
          <p:cNvSpPr txBox="1"/>
          <p:nvPr/>
        </p:nvSpPr>
        <p:spPr>
          <a:xfrm>
            <a:off x="323528" y="1196752"/>
            <a:ext cx="8633048" cy="92328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ko-KR" sz="1800" b="1" i="0" u="none" strike="noStrike" cap="none" dirty="0">
                <a:solidFill>
                  <a:schemeClr val="dk1"/>
                </a:solidFill>
                <a:latin typeface="Malgun Gothic"/>
                <a:ea typeface="Malgun Gothic"/>
                <a:cs typeface="Malgun Gothic"/>
                <a:sym typeface="Malgun Gothic"/>
              </a:rPr>
              <a:t>나선형</a:t>
            </a:r>
            <a:r>
              <a:rPr lang="ko-KR" altLang="en-US" sz="1800" b="1" i="0" u="none" strike="noStrike" cap="none" dirty="0">
                <a:solidFill>
                  <a:schemeClr val="dk1"/>
                </a:solidFill>
                <a:latin typeface="Malgun Gothic"/>
                <a:ea typeface="Malgun Gothic"/>
                <a:cs typeface="Malgun Gothic"/>
                <a:sym typeface="Malgun Gothic"/>
              </a:rPr>
              <a:t>으로</a:t>
            </a:r>
            <a:r>
              <a:rPr lang="ko-KR" sz="1800" b="1" i="0" u="none" strike="noStrike" cap="none" dirty="0">
                <a:solidFill>
                  <a:schemeClr val="dk1"/>
                </a:solidFill>
                <a:latin typeface="Malgun Gothic"/>
                <a:ea typeface="Malgun Gothic"/>
                <a:cs typeface="Malgun Gothic"/>
                <a:sym typeface="Malgun Gothic"/>
              </a:rPr>
              <a:t> 휘감거나 회전하는 운동 방식으로 </a:t>
            </a:r>
            <a:r>
              <a:rPr lang="ko-KR" sz="1800" b="1" i="0" u="none" strike="noStrike" cap="none" dirty="0" err="1">
                <a:solidFill>
                  <a:schemeClr val="dk1"/>
                </a:solidFill>
                <a:latin typeface="Malgun Gothic"/>
                <a:ea typeface="Malgun Gothic"/>
                <a:cs typeface="Malgun Gothic"/>
                <a:sym typeface="Malgun Gothic"/>
              </a:rPr>
              <a:t>진식태극권</a:t>
            </a:r>
            <a:r>
              <a:rPr lang="ko-KR" sz="1800" b="1" i="0" u="none" strike="noStrike" cap="none" dirty="0">
                <a:solidFill>
                  <a:schemeClr val="dk1"/>
                </a:solidFill>
                <a:latin typeface="Malgun Gothic"/>
                <a:ea typeface="Malgun Gothic"/>
                <a:cs typeface="Malgun Gothic"/>
                <a:sym typeface="Malgun Gothic"/>
              </a:rPr>
              <a:t> 운경(運勁)의 기본이 되는 연습법이다.</a:t>
            </a:r>
            <a:r>
              <a:rPr lang="en-US" altLang="ko-KR" sz="1800" b="1" dirty="0">
                <a:solidFill>
                  <a:schemeClr val="dk1"/>
                </a:solidFill>
                <a:latin typeface="Malgun Gothic"/>
                <a:ea typeface="Malgun Gothic"/>
                <a:cs typeface="Malgun Gothic"/>
                <a:sym typeface="Malgun Gothic"/>
              </a:rPr>
              <a:t> </a:t>
            </a:r>
            <a:r>
              <a:rPr lang="ko-KR" sz="1800" b="1" i="0" u="none" strike="noStrike" cap="none" dirty="0">
                <a:solidFill>
                  <a:schemeClr val="dk1"/>
                </a:solidFill>
                <a:latin typeface="Malgun Gothic"/>
                <a:ea typeface="Malgun Gothic"/>
                <a:cs typeface="Malgun Gothic"/>
                <a:sym typeface="Malgun Gothic"/>
              </a:rPr>
              <a:t>매일 수련전에 연습</a:t>
            </a:r>
            <a:r>
              <a:rPr lang="ko-KR" altLang="en-US" sz="1800" b="1" i="0" u="none" strike="noStrike" cap="none" dirty="0">
                <a:solidFill>
                  <a:schemeClr val="dk1"/>
                </a:solidFill>
                <a:latin typeface="Malgun Gothic"/>
                <a:ea typeface="Malgun Gothic"/>
                <a:cs typeface="Malgun Gothic"/>
                <a:sym typeface="Malgun Gothic"/>
              </a:rPr>
              <a:t>한다</a:t>
            </a:r>
            <a:r>
              <a:rPr lang="en-US" altLang="ko-KR" sz="1800" b="1" i="0" u="none" strike="noStrike" cap="none" dirty="0">
                <a:solidFill>
                  <a:schemeClr val="dk1"/>
                </a:solidFill>
                <a:latin typeface="Malgun Gothic"/>
                <a:ea typeface="Malgun Gothic"/>
                <a:cs typeface="Malgun Gothic"/>
                <a:sym typeface="Malgun Gothic"/>
              </a:rPr>
              <a:t>.</a:t>
            </a:r>
            <a:endParaRPr sz="1800" b="0" i="0" u="none" strike="noStrike" cap="none" dirty="0">
              <a:solidFill>
                <a:schemeClr val="dk1"/>
              </a:solidFill>
              <a:latin typeface="Malgun Gothic"/>
              <a:ea typeface="Malgun Gothic"/>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고관절의 움직임</a:t>
            </a:r>
            <a:endParaRPr/>
          </a:p>
        </p:txBody>
      </p:sp>
      <p:sp>
        <p:nvSpPr>
          <p:cNvPr id="223" name="Google Shape;223;p17"/>
          <p:cNvSpPr txBox="1"/>
          <p:nvPr/>
        </p:nvSpPr>
        <p:spPr>
          <a:xfrm>
            <a:off x="485666" y="1928336"/>
            <a:ext cx="8215711" cy="175428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ko-KR" sz="1800" b="0" i="0" u="none" strike="noStrike" cap="none">
                <a:solidFill>
                  <a:schemeClr val="dk1"/>
                </a:solidFill>
                <a:latin typeface="Malgun Gothic"/>
                <a:ea typeface="Malgun Gothic"/>
                <a:cs typeface="Malgun Gothic"/>
                <a:sym typeface="Malgun Gothic"/>
              </a:rPr>
              <a:t>발바닥부터 힘으로 밀어 체중이 좌우로 전달됨</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ko-KR" sz="1800" b="0" i="0" u="none" strike="noStrike" cap="none">
                <a:solidFill>
                  <a:schemeClr val="dk1"/>
                </a:solidFill>
                <a:latin typeface="Malgun Gothic"/>
                <a:ea typeface="Malgun Gothic"/>
                <a:cs typeface="Malgun Gothic"/>
                <a:sym typeface="Malgun Gothic"/>
              </a:rPr>
              <a:t>골반(襠)이 움직이며 허리는 따라 돌아감</a:t>
            </a:r>
            <a:endParaRPr sz="1800" b="0" i="0" u="none" strike="noStrike" cap="none">
              <a:solidFill>
                <a:schemeClr val="dk1"/>
              </a:solidFill>
              <a:latin typeface="Malgun Gothic"/>
              <a:ea typeface="Malgun Gothic"/>
              <a:cs typeface="Malgun Gothic"/>
              <a:sym typeface="Malgun Gothic"/>
            </a:endParaRPr>
          </a:p>
          <a:p>
            <a:pPr marL="285750" marR="0" lvl="0" indent="-285750" algn="l" rtl="0">
              <a:lnSpc>
                <a:spcPct val="100000"/>
              </a:lnSpc>
              <a:spcBef>
                <a:spcPts val="0"/>
              </a:spcBef>
              <a:spcAft>
                <a:spcPts val="0"/>
              </a:spcAft>
              <a:buClr>
                <a:schemeClr val="dk1"/>
              </a:buClr>
              <a:buSzPts val="1800"/>
              <a:buFont typeface="Arial"/>
              <a:buChar char="•"/>
            </a:pPr>
            <a:r>
              <a:rPr lang="ko-KR" sz="1800" b="0" i="0" u="none" strike="noStrike" cap="none">
                <a:solidFill>
                  <a:schemeClr val="dk1"/>
                </a:solidFill>
                <a:latin typeface="Malgun Gothic"/>
                <a:ea typeface="Malgun Gothic"/>
                <a:cs typeface="Malgun Gothic"/>
                <a:sym typeface="Malgun Gothic"/>
              </a:rPr>
              <a:t>다리가 크게 움직이지 않고 상하 요동이 없이 고관절(胯)이 움직임</a:t>
            </a:r>
            <a:endParaRPr sz="1800" b="0" i="0" u="none" strike="noStrike" cap="none">
              <a:solidFill>
                <a:schemeClr val="dk1"/>
              </a:solidFill>
              <a:latin typeface="Malgun Gothic"/>
              <a:ea typeface="Malgun Gothic"/>
              <a:cs typeface="Malgun Gothic"/>
              <a:sym typeface="Malgun Gothic"/>
            </a:endParaRPr>
          </a:p>
          <a:p>
            <a:pPr marL="285750" marR="0" lvl="0" indent="-285750" algn="l" rtl="0">
              <a:lnSpc>
                <a:spcPct val="100000"/>
              </a:lnSpc>
              <a:spcBef>
                <a:spcPts val="0"/>
              </a:spcBef>
              <a:spcAft>
                <a:spcPts val="0"/>
              </a:spcAft>
              <a:buClr>
                <a:schemeClr val="dk1"/>
              </a:buClr>
              <a:buSzPts val="1800"/>
              <a:buFont typeface="Arial"/>
              <a:buChar char="•"/>
            </a:pPr>
            <a:r>
              <a:rPr lang="ko-KR" sz="1800" b="0" i="0" u="none" strike="noStrike" cap="none">
                <a:solidFill>
                  <a:schemeClr val="dk1"/>
                </a:solidFill>
                <a:latin typeface="Malgun Gothic"/>
                <a:ea typeface="Malgun Gothic"/>
                <a:cs typeface="Malgun Gothic"/>
                <a:sym typeface="Malgun Gothic"/>
              </a:rPr>
              <a:t>무릎이 발가락을 넘어 나오지 않음 체중이 무릎이 아닌 허벅지에 걸림</a:t>
            </a:r>
            <a:endParaRPr sz="1800" b="0" i="0" u="none" strike="noStrike" cap="none">
              <a:solidFill>
                <a:schemeClr val="dk1"/>
              </a:solidFill>
              <a:latin typeface="Malgun Gothic"/>
              <a:ea typeface="Malgun Gothic"/>
              <a:cs typeface="Malgun Gothic"/>
              <a:sym typeface="Malgun Gothic"/>
            </a:endParaRPr>
          </a:p>
          <a:p>
            <a:pPr marL="285750" marR="0" lvl="0" indent="-285750" algn="l" rtl="0">
              <a:lnSpc>
                <a:spcPct val="100000"/>
              </a:lnSpc>
              <a:spcBef>
                <a:spcPts val="0"/>
              </a:spcBef>
              <a:spcAft>
                <a:spcPts val="0"/>
              </a:spcAft>
              <a:buClr>
                <a:schemeClr val="dk1"/>
              </a:buClr>
              <a:buSzPts val="1800"/>
              <a:buFont typeface="Arial"/>
              <a:buChar char="•"/>
            </a:pPr>
            <a:r>
              <a:rPr lang="ko-KR" sz="1800" b="0" i="0" u="none" strike="noStrike" cap="none">
                <a:solidFill>
                  <a:schemeClr val="dk1"/>
                </a:solidFill>
                <a:latin typeface="Malgun Gothic"/>
                <a:ea typeface="Malgun Gothic"/>
                <a:cs typeface="Malgun Gothic"/>
                <a:sym typeface="Malgun Gothic"/>
              </a:rPr>
              <a:t>힘의 전달은 螺線을 그림</a:t>
            </a:r>
            <a:endParaRPr sz="1800" b="0" i="0" u="none" strike="noStrike" cap="none">
              <a:solidFill>
                <a:schemeClr val="dk1"/>
              </a:solidFill>
              <a:latin typeface="Malgun Gothic"/>
              <a:ea typeface="Malgun Gothic"/>
              <a:cs typeface="Malgun Gothic"/>
              <a:sym typeface="Malgun Gothic"/>
            </a:endParaRPr>
          </a:p>
          <a:p>
            <a:pPr marL="285750" marR="0" lvl="0" indent="-285750" algn="l" rtl="0">
              <a:lnSpc>
                <a:spcPct val="100000"/>
              </a:lnSpc>
              <a:spcBef>
                <a:spcPts val="0"/>
              </a:spcBef>
              <a:spcAft>
                <a:spcPts val="0"/>
              </a:spcAft>
              <a:buClr>
                <a:schemeClr val="dk1"/>
              </a:buClr>
              <a:buSzPts val="1800"/>
              <a:buFont typeface="Arial"/>
              <a:buChar char="•"/>
            </a:pPr>
            <a:r>
              <a:rPr lang="ko-KR" sz="1800" b="1" i="0" u="none" strike="noStrike" cap="none">
                <a:solidFill>
                  <a:schemeClr val="dk1"/>
                </a:solidFill>
                <a:latin typeface="Malgun Gothic"/>
                <a:ea typeface="Malgun Gothic"/>
                <a:cs typeface="Malgun Gothic"/>
                <a:sym typeface="Malgun Gothic"/>
              </a:rPr>
              <a:t>미는 골반의 반대편은 사타구니를 접어서 체중이 골반을 넘어가지 않게 함 </a:t>
            </a:r>
            <a:endParaRPr sz="1800" b="1" i="0" u="none" strike="noStrike" cap="none">
              <a:solidFill>
                <a:schemeClr val="dk1"/>
              </a:solidFill>
              <a:latin typeface="Malgun Gothic"/>
              <a:ea typeface="Malgun Gothic"/>
              <a:cs typeface="Malgun Gothic"/>
              <a:sym typeface="Malgun Gothic"/>
            </a:endParaRPr>
          </a:p>
        </p:txBody>
      </p:sp>
      <p:grpSp>
        <p:nvGrpSpPr>
          <p:cNvPr id="224" name="Google Shape;224;p17"/>
          <p:cNvGrpSpPr/>
          <p:nvPr/>
        </p:nvGrpSpPr>
        <p:grpSpPr>
          <a:xfrm>
            <a:off x="1909014" y="3717032"/>
            <a:ext cx="5580827" cy="3030042"/>
            <a:chOff x="1478721" y="3487608"/>
            <a:chExt cx="5580827" cy="3030042"/>
          </a:xfrm>
        </p:grpSpPr>
        <p:pic>
          <p:nvPicPr>
            <p:cNvPr id="225" name="Google Shape;225;p17"/>
            <p:cNvPicPr preferRelativeResize="0"/>
            <p:nvPr/>
          </p:nvPicPr>
          <p:blipFill rotWithShape="1">
            <a:blip r:embed="rId3">
              <a:alphaModFix/>
            </a:blip>
            <a:srcRect/>
            <a:stretch/>
          </p:blipFill>
          <p:spPr>
            <a:xfrm rot="-2076586">
              <a:off x="5325140" y="3598408"/>
              <a:ext cx="998589" cy="1304878"/>
            </a:xfrm>
            <a:prstGeom prst="rect">
              <a:avLst/>
            </a:prstGeom>
            <a:noFill/>
            <a:ln>
              <a:noFill/>
            </a:ln>
          </p:spPr>
        </p:pic>
        <p:pic>
          <p:nvPicPr>
            <p:cNvPr id="226" name="Google Shape;226;p17"/>
            <p:cNvPicPr preferRelativeResize="0"/>
            <p:nvPr/>
          </p:nvPicPr>
          <p:blipFill rotWithShape="1">
            <a:blip r:embed="rId4">
              <a:alphaModFix/>
            </a:blip>
            <a:srcRect/>
            <a:stretch/>
          </p:blipFill>
          <p:spPr>
            <a:xfrm rot="-1060538">
              <a:off x="1564776" y="3487608"/>
              <a:ext cx="1678826" cy="1521296"/>
            </a:xfrm>
            <a:prstGeom prst="rect">
              <a:avLst/>
            </a:prstGeom>
            <a:noFill/>
            <a:ln>
              <a:noFill/>
            </a:ln>
          </p:spPr>
        </p:pic>
        <p:grpSp>
          <p:nvGrpSpPr>
            <p:cNvPr id="227" name="Google Shape;227;p17"/>
            <p:cNvGrpSpPr/>
            <p:nvPr/>
          </p:nvGrpSpPr>
          <p:grpSpPr>
            <a:xfrm>
              <a:off x="1478721" y="3828624"/>
              <a:ext cx="5580827" cy="2689026"/>
              <a:chOff x="2429821" y="4130612"/>
              <a:chExt cx="3657264" cy="1953384"/>
            </a:xfrm>
          </p:grpSpPr>
          <p:sp>
            <p:nvSpPr>
              <p:cNvPr id="228" name="Google Shape;228;p17"/>
              <p:cNvSpPr/>
              <p:nvPr/>
            </p:nvSpPr>
            <p:spPr>
              <a:xfrm>
                <a:off x="2930238" y="4539962"/>
                <a:ext cx="2451780" cy="1137334"/>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229" name="Google Shape;229;p17"/>
              <p:cNvSpPr/>
              <p:nvPr/>
            </p:nvSpPr>
            <p:spPr>
              <a:xfrm>
                <a:off x="3669255" y="4715008"/>
                <a:ext cx="1008112" cy="864096"/>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230" name="Google Shape;230;p17"/>
              <p:cNvSpPr/>
              <p:nvPr/>
            </p:nvSpPr>
            <p:spPr>
              <a:xfrm rot="-343110">
                <a:off x="2799417" y="4239770"/>
                <a:ext cx="504056" cy="1152128"/>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231" name="Google Shape;231;p17"/>
              <p:cNvSpPr/>
              <p:nvPr/>
            </p:nvSpPr>
            <p:spPr>
              <a:xfrm rot="457003">
                <a:off x="5051206" y="4154162"/>
                <a:ext cx="432048" cy="1152128"/>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232" name="Google Shape;232;p17"/>
              <p:cNvSpPr/>
              <p:nvPr/>
            </p:nvSpPr>
            <p:spPr>
              <a:xfrm>
                <a:off x="2771800" y="4228241"/>
                <a:ext cx="470785" cy="422591"/>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233" name="Google Shape;233;p17"/>
              <p:cNvSpPr/>
              <p:nvPr/>
            </p:nvSpPr>
            <p:spPr>
              <a:xfrm>
                <a:off x="5034586" y="4168347"/>
                <a:ext cx="470785" cy="422591"/>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234" name="Google Shape;234;p17"/>
              <p:cNvSpPr/>
              <p:nvPr/>
            </p:nvSpPr>
            <p:spPr>
              <a:xfrm rot="2216153">
                <a:off x="2653233" y="4559493"/>
                <a:ext cx="1423735" cy="1219054"/>
              </a:xfrm>
              <a:prstGeom prst="teardrop">
                <a:avLst>
                  <a:gd name="adj" fmla="val 100673"/>
                </a:avLst>
              </a:prstGeom>
              <a:noFill/>
              <a:ln w="2540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235" name="Google Shape;235;p17"/>
              <p:cNvSpPr/>
              <p:nvPr/>
            </p:nvSpPr>
            <p:spPr>
              <a:xfrm rot="-8583847">
                <a:off x="4439938" y="4522974"/>
                <a:ext cx="1423735" cy="1219054"/>
              </a:xfrm>
              <a:prstGeom prst="teardrop">
                <a:avLst>
                  <a:gd name="adj" fmla="val 100000"/>
                </a:avLst>
              </a:prstGeom>
              <a:noFill/>
              <a:ln w="2540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grpSp>
        <p:cxnSp>
          <p:nvCxnSpPr>
            <p:cNvPr id="236" name="Google Shape;236;p17"/>
            <p:cNvCxnSpPr>
              <a:cxnSpLocks/>
            </p:cNvCxnSpPr>
            <p:nvPr/>
          </p:nvCxnSpPr>
          <p:spPr>
            <a:xfrm flipH="1">
              <a:off x="3418404" y="5752097"/>
              <a:ext cx="472015" cy="446659"/>
            </a:xfrm>
            <a:prstGeom prst="straightConnector1">
              <a:avLst/>
            </a:prstGeom>
            <a:noFill/>
            <a:ln w="76200" cap="flat" cmpd="sng">
              <a:solidFill>
                <a:srgbClr val="FF0000"/>
              </a:solidFill>
              <a:prstDash val="dash"/>
              <a:round/>
              <a:headEnd type="none" w="sm" len="sm"/>
              <a:tailEnd type="triangle" w="med" len="med"/>
            </a:ln>
          </p:spPr>
        </p:cxnSp>
        <p:cxnSp>
          <p:nvCxnSpPr>
            <p:cNvPr id="237" name="Google Shape;237;p17"/>
            <p:cNvCxnSpPr>
              <a:cxnSpLocks/>
            </p:cNvCxnSpPr>
            <p:nvPr/>
          </p:nvCxnSpPr>
          <p:spPr>
            <a:xfrm flipH="1">
              <a:off x="4665182" y="4326420"/>
              <a:ext cx="302720" cy="373208"/>
            </a:xfrm>
            <a:prstGeom prst="straightConnector1">
              <a:avLst/>
            </a:prstGeom>
            <a:noFill/>
            <a:ln w="76200" cap="flat" cmpd="sng">
              <a:solidFill>
                <a:srgbClr val="FF0000"/>
              </a:solidFill>
              <a:prstDash val="dash"/>
              <a:round/>
              <a:headEnd type="none" w="sm" len="sm"/>
              <a:tailEnd type="triangle" w="med" len="med"/>
            </a:ln>
          </p:spPr>
        </p:cxnSp>
        <p:cxnSp>
          <p:nvCxnSpPr>
            <p:cNvPr id="238" name="Google Shape;238;p17"/>
            <p:cNvCxnSpPr>
              <a:cxnSpLocks/>
            </p:cNvCxnSpPr>
            <p:nvPr/>
          </p:nvCxnSpPr>
          <p:spPr>
            <a:xfrm>
              <a:off x="5017293" y="5822616"/>
              <a:ext cx="513406" cy="300634"/>
            </a:xfrm>
            <a:prstGeom prst="straightConnector1">
              <a:avLst/>
            </a:prstGeom>
            <a:noFill/>
            <a:ln w="76200" cap="flat" cmpd="sng">
              <a:solidFill>
                <a:srgbClr val="FF0000"/>
              </a:solidFill>
              <a:prstDash val="dash"/>
              <a:round/>
              <a:headEnd type="none" w="sm" len="sm"/>
              <a:tailEnd type="triangle" w="med" len="med"/>
            </a:ln>
          </p:spPr>
        </p:cxnSp>
        <p:cxnSp>
          <p:nvCxnSpPr>
            <p:cNvPr id="239" name="Google Shape;239;p17"/>
            <p:cNvCxnSpPr>
              <a:cxnSpLocks/>
            </p:cNvCxnSpPr>
            <p:nvPr/>
          </p:nvCxnSpPr>
          <p:spPr>
            <a:xfrm>
              <a:off x="3282031" y="4517067"/>
              <a:ext cx="461792" cy="335459"/>
            </a:xfrm>
            <a:prstGeom prst="straightConnector1">
              <a:avLst/>
            </a:prstGeom>
            <a:noFill/>
            <a:ln w="76200" cap="flat" cmpd="sng">
              <a:solidFill>
                <a:srgbClr val="FF0000"/>
              </a:solidFill>
              <a:prstDash val="dash"/>
              <a:round/>
              <a:headEnd type="none" w="sm" len="sm"/>
              <a:tailEnd type="triangle" w="med" len="me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8"/>
          <p:cNvSpPr txBox="1">
            <a:spLocks noGrp="1"/>
          </p:cNvSpPr>
          <p:nvPr>
            <p:ph type="title"/>
          </p:nvPr>
        </p:nvSpPr>
        <p:spPr>
          <a:xfrm>
            <a:off x="76073" y="42969"/>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보법</a:t>
            </a:r>
            <a:endParaRPr/>
          </a:p>
        </p:txBody>
      </p:sp>
      <p:sp>
        <p:nvSpPr>
          <p:cNvPr id="245" name="Google Shape;245;p18"/>
          <p:cNvSpPr txBox="1"/>
          <p:nvPr/>
        </p:nvSpPr>
        <p:spPr>
          <a:xfrm>
            <a:off x="395536" y="5201236"/>
            <a:ext cx="7292381" cy="147732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ko-KR" sz="1800" b="0" i="0" u="none" strike="noStrike" cap="none">
                <a:solidFill>
                  <a:schemeClr val="dk1"/>
                </a:solidFill>
                <a:latin typeface="Malgun Gothic"/>
                <a:ea typeface="Malgun Gothic"/>
                <a:cs typeface="Malgun Gothic"/>
                <a:sym typeface="Malgun Gothic"/>
              </a:rPr>
              <a:t>항상 모양 유지</a:t>
            </a:r>
            <a:endParaRPr sz="1800" b="0" i="0" u="none" strike="noStrike" cap="none">
              <a:solidFill>
                <a:schemeClr val="dk1"/>
              </a:solidFill>
              <a:latin typeface="Malgun Gothic"/>
              <a:ea typeface="Malgun Gothic"/>
              <a:cs typeface="Malgun Gothic"/>
              <a:sym typeface="Malgun Gothic"/>
            </a:endParaRPr>
          </a:p>
          <a:p>
            <a:pPr marL="285750" marR="0" lvl="0" indent="-285750" algn="l" rtl="0">
              <a:lnSpc>
                <a:spcPct val="100000"/>
              </a:lnSpc>
              <a:spcBef>
                <a:spcPts val="0"/>
              </a:spcBef>
              <a:spcAft>
                <a:spcPts val="0"/>
              </a:spcAft>
              <a:buClr>
                <a:schemeClr val="dk1"/>
              </a:buClr>
              <a:buSzPts val="1800"/>
              <a:buFont typeface="Arial"/>
              <a:buChar char="•"/>
            </a:pPr>
            <a:r>
              <a:rPr lang="ko-KR" sz="1800" b="0" i="0" u="none" strike="noStrike" cap="none">
                <a:solidFill>
                  <a:schemeClr val="dk1"/>
                </a:solidFill>
                <a:latin typeface="Malgun Gothic"/>
                <a:ea typeface="Malgun Gothic"/>
                <a:cs typeface="Malgun Gothic"/>
                <a:sym typeface="Malgun Gothic"/>
              </a:rPr>
              <a:t>체중 십자선 교차점에</a:t>
            </a:r>
            <a:endParaRPr sz="1800" b="0" i="0" u="none" strike="noStrike" cap="none">
              <a:solidFill>
                <a:schemeClr val="dk1"/>
              </a:solidFill>
              <a:latin typeface="Malgun Gothic"/>
              <a:ea typeface="Malgun Gothic"/>
              <a:cs typeface="Malgun Gothic"/>
              <a:sym typeface="Malgun Gothic"/>
            </a:endParaRPr>
          </a:p>
          <a:p>
            <a:pPr marL="285750" marR="0" lvl="0" indent="-285750" algn="l" rtl="0">
              <a:lnSpc>
                <a:spcPct val="100000"/>
              </a:lnSpc>
              <a:spcBef>
                <a:spcPts val="0"/>
              </a:spcBef>
              <a:spcAft>
                <a:spcPts val="0"/>
              </a:spcAft>
              <a:buClr>
                <a:schemeClr val="dk1"/>
              </a:buClr>
              <a:buSzPts val="1800"/>
              <a:buFont typeface="Arial"/>
              <a:buChar char="•"/>
            </a:pPr>
            <a:r>
              <a:rPr lang="ko-KR" sz="1800" b="0" i="0" u="none" strike="noStrike" cap="none">
                <a:solidFill>
                  <a:schemeClr val="dk1"/>
                </a:solidFill>
                <a:latin typeface="Malgun Gothic"/>
                <a:ea typeface="Malgun Gothic"/>
                <a:cs typeface="Malgun Gothic"/>
                <a:sym typeface="Malgun Gothic"/>
              </a:rPr>
              <a:t>앞으로 전진할 때 앞 발가락을 드는 기분으로 뒷발이 미는 힘으로 </a:t>
            </a:r>
            <a:endParaRPr sz="1800" b="0" i="0" u="none" strike="noStrike" cap="none">
              <a:solidFill>
                <a:schemeClr val="dk1"/>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    앞 발꿈치가 지면 위를 미끄러지듯 </a:t>
            </a:r>
            <a:endParaRPr sz="1800" b="0" i="0" u="none" strike="noStrike" cap="none">
              <a:solidFill>
                <a:schemeClr val="dk1"/>
              </a:solidFill>
              <a:latin typeface="Malgun Gothic"/>
              <a:ea typeface="Malgun Gothic"/>
              <a:cs typeface="Malgun Gothic"/>
              <a:sym typeface="Malgun Gothic"/>
            </a:endParaRPr>
          </a:p>
          <a:p>
            <a:pPr marL="285750" marR="0" lvl="0" indent="-285750" algn="l" rtl="0">
              <a:lnSpc>
                <a:spcPct val="100000"/>
              </a:lnSpc>
              <a:spcBef>
                <a:spcPts val="0"/>
              </a:spcBef>
              <a:spcAft>
                <a:spcPts val="0"/>
              </a:spcAft>
              <a:buClr>
                <a:schemeClr val="dk1"/>
              </a:buClr>
              <a:buSzPts val="1800"/>
              <a:buFont typeface="Arial"/>
              <a:buChar char="•"/>
            </a:pPr>
            <a:r>
              <a:rPr lang="ko-KR" sz="1800" b="0" i="0" u="none" strike="noStrike" cap="none">
                <a:solidFill>
                  <a:schemeClr val="dk1"/>
                </a:solidFill>
                <a:latin typeface="Malgun Gothic"/>
                <a:ea typeface="Malgun Gothic"/>
                <a:cs typeface="Malgun Gothic"/>
                <a:sym typeface="Malgun Gothic"/>
              </a:rPr>
              <a:t>밀리는 발의 사타구니는 열리지 않도록 유지 </a:t>
            </a:r>
            <a:endParaRPr sz="1800" b="0" i="0" u="none" strike="noStrike" cap="none">
              <a:solidFill>
                <a:schemeClr val="dk1"/>
              </a:solidFill>
              <a:latin typeface="Malgun Gothic"/>
              <a:ea typeface="Malgun Gothic"/>
              <a:cs typeface="Malgun Gothic"/>
              <a:sym typeface="Malgun Gothic"/>
            </a:endParaRPr>
          </a:p>
        </p:txBody>
      </p:sp>
      <p:grpSp>
        <p:nvGrpSpPr>
          <p:cNvPr id="246" name="Google Shape;246;p18"/>
          <p:cNvGrpSpPr/>
          <p:nvPr/>
        </p:nvGrpSpPr>
        <p:grpSpPr>
          <a:xfrm>
            <a:off x="2161982" y="1039984"/>
            <a:ext cx="3970556" cy="4091159"/>
            <a:chOff x="2161982" y="1039984"/>
            <a:chExt cx="3970556" cy="4091159"/>
          </a:xfrm>
        </p:grpSpPr>
        <p:grpSp>
          <p:nvGrpSpPr>
            <p:cNvPr id="247" name="Google Shape;247;p18"/>
            <p:cNvGrpSpPr/>
            <p:nvPr/>
          </p:nvGrpSpPr>
          <p:grpSpPr>
            <a:xfrm>
              <a:off x="2778623" y="1039984"/>
              <a:ext cx="3353916" cy="4091159"/>
              <a:chOff x="2850928" y="1554823"/>
              <a:chExt cx="3353916" cy="4091159"/>
            </a:xfrm>
          </p:grpSpPr>
          <p:pic>
            <p:nvPicPr>
              <p:cNvPr id="248" name="Google Shape;248;p18" descr="무료 일러스트: 구매 내 커피, 단계, 인간의, 스탬프, &lt;strong&gt;발&lt;/strong&gt;, 단독 ..."/>
              <p:cNvPicPr preferRelativeResize="0"/>
              <p:nvPr/>
            </p:nvPicPr>
            <p:blipFill rotWithShape="1">
              <a:blip r:embed="rId3">
                <a:alphaModFix/>
              </a:blip>
              <a:srcRect/>
              <a:stretch/>
            </p:blipFill>
            <p:spPr>
              <a:xfrm rot="-800580">
                <a:off x="4557272" y="3610150"/>
                <a:ext cx="1448545" cy="1894251"/>
              </a:xfrm>
              <a:prstGeom prst="rect">
                <a:avLst/>
              </a:prstGeom>
              <a:noFill/>
              <a:ln>
                <a:noFill/>
              </a:ln>
            </p:spPr>
          </p:pic>
          <p:pic>
            <p:nvPicPr>
              <p:cNvPr id="249" name="Google Shape;249;p18" descr="무료 일러스트: 구매 내 커피, 단계, 인간의, 스탬프, &lt;strong&gt;발&lt;/strong&gt;, 단독 ..."/>
              <p:cNvPicPr preferRelativeResize="0"/>
              <p:nvPr/>
            </p:nvPicPr>
            <p:blipFill rotWithShape="1">
              <a:blip r:embed="rId4">
                <a:alphaModFix/>
              </a:blip>
              <a:srcRect b="-319"/>
              <a:stretch/>
            </p:blipFill>
            <p:spPr>
              <a:xfrm rot="3761050">
                <a:off x="3302087" y="1660080"/>
                <a:ext cx="1359767" cy="1843683"/>
              </a:xfrm>
              <a:prstGeom prst="rect">
                <a:avLst/>
              </a:prstGeom>
              <a:noFill/>
              <a:ln>
                <a:noFill/>
              </a:ln>
            </p:spPr>
          </p:pic>
          <p:cxnSp>
            <p:nvCxnSpPr>
              <p:cNvPr id="250" name="Google Shape;250;p18"/>
              <p:cNvCxnSpPr/>
              <p:nvPr/>
            </p:nvCxnSpPr>
            <p:spPr>
              <a:xfrm>
                <a:off x="3142469" y="3637153"/>
                <a:ext cx="2880320" cy="0"/>
              </a:xfrm>
              <a:prstGeom prst="straightConnector1">
                <a:avLst/>
              </a:prstGeom>
              <a:noFill/>
              <a:ln w="57150" cap="flat" cmpd="sng">
                <a:solidFill>
                  <a:srgbClr val="4A7DBA"/>
                </a:solidFill>
                <a:prstDash val="solid"/>
                <a:round/>
                <a:headEnd type="none" w="sm" len="sm"/>
                <a:tailEnd type="none" w="sm" len="sm"/>
              </a:ln>
            </p:spPr>
          </p:cxnSp>
          <p:cxnSp>
            <p:nvCxnSpPr>
              <p:cNvPr id="251" name="Google Shape;251;p18"/>
              <p:cNvCxnSpPr/>
              <p:nvPr/>
            </p:nvCxnSpPr>
            <p:spPr>
              <a:xfrm flipH="1">
                <a:off x="4499992" y="1700808"/>
                <a:ext cx="72008" cy="3816424"/>
              </a:xfrm>
              <a:prstGeom prst="straightConnector1">
                <a:avLst/>
              </a:prstGeom>
              <a:noFill/>
              <a:ln w="57150" cap="flat" cmpd="sng">
                <a:solidFill>
                  <a:srgbClr val="4A7DBA"/>
                </a:solidFill>
                <a:prstDash val="solid"/>
                <a:round/>
                <a:headEnd type="none" w="sm" len="sm"/>
                <a:tailEnd type="none" w="sm" len="sm"/>
              </a:ln>
            </p:spPr>
          </p:cxnSp>
        </p:grpSp>
        <p:sp>
          <p:nvSpPr>
            <p:cNvPr id="252" name="Google Shape;252;p18"/>
            <p:cNvSpPr/>
            <p:nvPr/>
          </p:nvSpPr>
          <p:spPr>
            <a:xfrm>
              <a:off x="2989796" y="1969466"/>
              <a:ext cx="1296144" cy="1224136"/>
            </a:xfrm>
            <a:prstGeom prst="ellipse">
              <a:avLst/>
            </a:prstGeom>
            <a:noFill/>
            <a:ln w="2540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253" name="Google Shape;253;p18"/>
            <p:cNvSpPr/>
            <p:nvPr/>
          </p:nvSpPr>
          <p:spPr>
            <a:xfrm>
              <a:off x="4493567" y="3760722"/>
              <a:ext cx="1296144" cy="1224136"/>
            </a:xfrm>
            <a:prstGeom prst="ellipse">
              <a:avLst/>
            </a:prstGeom>
            <a:noFill/>
            <a:ln w="2540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0000"/>
                </a:solidFill>
                <a:latin typeface="Malgun Gothic"/>
                <a:ea typeface="Malgun Gothic"/>
                <a:cs typeface="Malgun Gothic"/>
                <a:sym typeface="Malgun Gothic"/>
              </a:endParaRPr>
            </a:p>
          </p:txBody>
        </p:sp>
        <p:sp>
          <p:nvSpPr>
            <p:cNvPr id="254" name="Google Shape;254;p18"/>
            <p:cNvSpPr txBox="1"/>
            <p:nvPr/>
          </p:nvSpPr>
          <p:spPr>
            <a:xfrm>
              <a:off x="2161982" y="3291006"/>
              <a:ext cx="219483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ko-KR" sz="1800" b="0" i="0" u="none" strike="noStrike" cap="none">
                  <a:solidFill>
                    <a:srgbClr val="FF0000"/>
                  </a:solidFill>
                  <a:latin typeface="Malgun Gothic"/>
                  <a:ea typeface="Malgun Gothic"/>
                  <a:cs typeface="Malgun Gothic"/>
                  <a:sym typeface="Malgun Gothic"/>
                </a:rPr>
                <a:t>체중이 걸리는 부분</a:t>
              </a:r>
              <a:endParaRPr sz="1800" b="0" i="0" u="none" strike="noStrike" cap="none">
                <a:solidFill>
                  <a:srgbClr val="FF0000"/>
                </a:solidFill>
                <a:latin typeface="Malgun Gothic"/>
                <a:ea typeface="Malgun Gothic"/>
                <a:cs typeface="Malgun Gothic"/>
                <a:sym typeface="Malgun Gothic"/>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b="1"/>
              <a:t>태극권 10요 </a:t>
            </a:r>
            <a:endParaRPr/>
          </a:p>
        </p:txBody>
      </p:sp>
      <p:sp>
        <p:nvSpPr>
          <p:cNvPr id="260" name="Google Shape;260;p21"/>
          <p:cNvSpPr txBox="1">
            <a:spLocks noGrp="1"/>
          </p:cNvSpPr>
          <p:nvPr>
            <p:ph type="body" idx="1"/>
          </p:nvPr>
        </p:nvSpPr>
        <p:spPr>
          <a:xfrm>
            <a:off x="457200" y="1412776"/>
            <a:ext cx="8229600" cy="4968552"/>
          </a:xfrm>
          <a:prstGeom prst="rect">
            <a:avLst/>
          </a:prstGeom>
          <a:noFill/>
          <a:ln>
            <a:noFill/>
          </a:ln>
        </p:spPr>
        <p:txBody>
          <a:bodyPr spcFirstLastPara="1" wrap="square" lIns="91425" tIns="45700" rIns="91425" bIns="45700" anchor="t" anchorCtr="0">
            <a:noAutofit/>
          </a:bodyPr>
          <a:lstStyle/>
          <a:p>
            <a:pPr marL="514350" lvl="0" indent="-514350" algn="l" rtl="0">
              <a:lnSpc>
                <a:spcPct val="150000"/>
              </a:lnSpc>
              <a:spcBef>
                <a:spcPts val="0"/>
              </a:spcBef>
              <a:spcAft>
                <a:spcPts val="0"/>
              </a:spcAft>
              <a:buSzPts val="1600"/>
              <a:buFont typeface="Malgun Gothic"/>
              <a:buAutoNum type="arabicPeriod"/>
            </a:pPr>
            <a:r>
              <a:rPr lang="ko-KR" sz="1600" b="1" dirty="0" err="1"/>
              <a:t>허령정경</a:t>
            </a:r>
            <a:r>
              <a:rPr lang="ko-KR" sz="1600" b="1" dirty="0"/>
              <a:t>(虛靈頂勁) : 목의 힘을 빼고 머리를 반듯하게 세워서 </a:t>
            </a:r>
            <a:r>
              <a:rPr lang="ko-KR" sz="1600" b="1" dirty="0" err="1"/>
              <a:t>고관절을</a:t>
            </a:r>
            <a:r>
              <a:rPr lang="ko-KR" sz="1600" b="1" dirty="0"/>
              <a:t> 따라 도는 것을 의미. </a:t>
            </a:r>
            <a:r>
              <a:rPr lang="ko-KR" sz="1600" b="1" dirty="0">
                <a:solidFill>
                  <a:srgbClr val="FF0000"/>
                </a:solidFill>
              </a:rPr>
              <a:t>(척추는 반듯하게 유지하며 등을 바르게 세운다. 어깨를 구부리거나 고개를 숙이지 않는다.) </a:t>
            </a:r>
            <a:endParaRPr sz="1600" b="1" dirty="0">
              <a:solidFill>
                <a:srgbClr val="FF0000"/>
              </a:solidFill>
            </a:endParaRPr>
          </a:p>
          <a:p>
            <a:pPr marL="514350" lvl="0" indent="-514350" algn="l" rtl="0">
              <a:lnSpc>
                <a:spcPct val="150000"/>
              </a:lnSpc>
              <a:spcBef>
                <a:spcPts val="0"/>
              </a:spcBef>
              <a:spcAft>
                <a:spcPts val="0"/>
              </a:spcAft>
              <a:buClr>
                <a:schemeClr val="dk1"/>
              </a:buClr>
              <a:buSzPts val="1600"/>
              <a:buFont typeface="Malgun Gothic"/>
              <a:buAutoNum type="arabicPeriod"/>
            </a:pPr>
            <a:r>
              <a:rPr lang="ko-KR" sz="1600" b="1" dirty="0" err="1"/>
              <a:t>함흉발배</a:t>
            </a:r>
            <a:r>
              <a:rPr lang="ko-KR" sz="1600" b="1" dirty="0"/>
              <a:t>(含胸拔背) : 가슴부위의 힘을 빼고 안쪽을 들여 넣는(</a:t>
            </a:r>
            <a:r>
              <a:rPr lang="ko-KR" sz="1600" b="1" dirty="0" err="1"/>
              <a:t>함흉</a:t>
            </a:r>
            <a:r>
              <a:rPr lang="ko-KR" sz="1600" b="1" dirty="0"/>
              <a:t>) 듯하면서 기를 등쪽으로 모으는(</a:t>
            </a:r>
            <a:r>
              <a:rPr lang="ko-KR" sz="1600" b="1" dirty="0" err="1"/>
              <a:t>발배</a:t>
            </a:r>
            <a:r>
              <a:rPr lang="ko-KR" sz="1600" b="1" dirty="0"/>
              <a:t>) 동작</a:t>
            </a:r>
            <a:r>
              <a:rPr lang="ko-KR" sz="1600" b="1" dirty="0">
                <a:solidFill>
                  <a:srgbClr val="FF0000"/>
                </a:solidFill>
              </a:rPr>
              <a:t>. (팔이 올라간 자세에서는 가슴을 들썩이지 않고 배를 부풀려 </a:t>
            </a:r>
            <a:r>
              <a:rPr lang="ko-KR" sz="1600" b="1" dirty="0" err="1">
                <a:solidFill>
                  <a:srgbClr val="FF0000"/>
                </a:solidFill>
              </a:rPr>
              <a:t>횡경막을</a:t>
            </a:r>
            <a:r>
              <a:rPr lang="ko-KR" sz="1600" b="1" dirty="0">
                <a:solidFill>
                  <a:srgbClr val="FF0000"/>
                </a:solidFill>
              </a:rPr>
              <a:t> 내려가게 하며 복식 호흡한다.)</a:t>
            </a:r>
            <a:endParaRPr dirty="0"/>
          </a:p>
          <a:p>
            <a:pPr marL="514350" lvl="0" indent="-514350" algn="l" rtl="0">
              <a:lnSpc>
                <a:spcPct val="150000"/>
              </a:lnSpc>
              <a:spcBef>
                <a:spcPts val="320"/>
              </a:spcBef>
              <a:spcAft>
                <a:spcPts val="0"/>
              </a:spcAft>
              <a:buSzPts val="1600"/>
              <a:buFont typeface="Malgun Gothic"/>
              <a:buAutoNum type="arabicPeriod"/>
            </a:pPr>
            <a:r>
              <a:rPr lang="ko-KR" sz="1600" b="1" dirty="0" err="1"/>
              <a:t>송요</a:t>
            </a:r>
            <a:r>
              <a:rPr lang="ko-KR" sz="1600" b="1" dirty="0"/>
              <a:t>(松腰) : 허리의 긴장을 풀고 부드러운 상태를 유지하여 상체의 회전운동을 원활하게 하는 것. </a:t>
            </a:r>
            <a:r>
              <a:rPr lang="ko-KR" sz="1600" b="1" dirty="0">
                <a:solidFill>
                  <a:srgbClr val="FF0000"/>
                </a:solidFill>
              </a:rPr>
              <a:t>(척추는 </a:t>
            </a:r>
            <a:r>
              <a:rPr lang="ko-KR" sz="1600" b="1" dirty="0" err="1">
                <a:solidFill>
                  <a:srgbClr val="FF0000"/>
                </a:solidFill>
              </a:rPr>
              <a:t>차바퀴의</a:t>
            </a:r>
            <a:r>
              <a:rPr lang="ko-KR" sz="1600" b="1" dirty="0">
                <a:solidFill>
                  <a:srgbClr val="FF0000"/>
                </a:solidFill>
              </a:rPr>
              <a:t> 축과 같이 돌되 기울어지거나 흔들리지 않는다.)</a:t>
            </a:r>
            <a:r>
              <a:rPr lang="ko-KR" sz="1600" dirty="0">
                <a:solidFill>
                  <a:srgbClr val="FF0000"/>
                </a:solidFill>
              </a:rPr>
              <a:t> </a:t>
            </a:r>
            <a:r>
              <a:rPr lang="ko-KR" sz="1600" b="1" dirty="0"/>
              <a:t>裆(당, 가랑이)중심을 가라앉혀 하반부의 공력을 강화 시키는 작용을 한다. </a:t>
            </a:r>
            <a:r>
              <a:rPr lang="ko-KR" sz="1600" b="1" dirty="0">
                <a:solidFill>
                  <a:srgbClr val="FF0000"/>
                </a:solidFill>
              </a:rPr>
              <a:t>(몸을 </a:t>
            </a:r>
            <a:r>
              <a:rPr lang="ko-KR" sz="1600" b="1" dirty="0" err="1">
                <a:solidFill>
                  <a:srgbClr val="FF0000"/>
                </a:solidFill>
              </a:rPr>
              <a:t>움추리지</a:t>
            </a:r>
            <a:r>
              <a:rPr lang="ko-KR" sz="1600" b="1" dirty="0">
                <a:solidFill>
                  <a:srgbClr val="FF0000"/>
                </a:solidFill>
              </a:rPr>
              <a:t> 말고 허리를 구부리거나 몸을 젖히지 않고 체중을 </a:t>
            </a:r>
            <a:r>
              <a:rPr lang="ko-KR" sz="1600" b="1" dirty="0" err="1">
                <a:solidFill>
                  <a:srgbClr val="FF0000"/>
                </a:solidFill>
              </a:rPr>
              <a:t>고관절과</a:t>
            </a:r>
            <a:r>
              <a:rPr lang="ko-KR" sz="1600" b="1" dirty="0">
                <a:solidFill>
                  <a:srgbClr val="FF0000"/>
                </a:solidFill>
              </a:rPr>
              <a:t> 허벅지로 </a:t>
            </a:r>
            <a:r>
              <a:rPr lang="ko-KR" altLang="en-US" sz="1600" b="1" dirty="0">
                <a:solidFill>
                  <a:srgbClr val="FF0000"/>
                </a:solidFill>
              </a:rPr>
              <a:t>강하게 </a:t>
            </a:r>
            <a:r>
              <a:rPr lang="ko-KR" sz="1600" b="1" dirty="0">
                <a:solidFill>
                  <a:srgbClr val="FF0000"/>
                </a:solidFill>
              </a:rPr>
              <a:t>받치되 뻣뻣하지 않게 선다.)</a:t>
            </a:r>
            <a:endParaRPr dirty="0"/>
          </a:p>
          <a:p>
            <a:pPr marL="514350" lvl="0" indent="-514350" algn="l" rtl="0">
              <a:lnSpc>
                <a:spcPct val="150000"/>
              </a:lnSpc>
              <a:spcBef>
                <a:spcPts val="320"/>
              </a:spcBef>
              <a:spcAft>
                <a:spcPts val="0"/>
              </a:spcAft>
              <a:buClr>
                <a:schemeClr val="dk1"/>
              </a:buClr>
              <a:buSzPts val="1600"/>
              <a:buFont typeface="Malgun Gothic"/>
              <a:buAutoNum type="arabicPeriod"/>
            </a:pPr>
            <a:r>
              <a:rPr lang="ko-KR" sz="1600" b="1" dirty="0" err="1"/>
              <a:t>분허실</a:t>
            </a:r>
            <a:r>
              <a:rPr lang="ko-KR" sz="1600" b="1" dirty="0"/>
              <a:t>(分虛實) : 무게중심을 확실하게 구분하는 것.</a:t>
            </a:r>
            <a:r>
              <a:rPr lang="ko-KR" sz="1600" b="1" dirty="0">
                <a:solidFill>
                  <a:srgbClr val="FF0000"/>
                </a:solidFill>
              </a:rPr>
              <a:t>(무게 중심을 두 다리 사이에 유지 한다. 체중이 무릎에 걸리지 않는다. 움직일 때는 뒤에 발이 밀어서 전진 앞의 발이 밀어서 후퇴, 좌우로 체중을 이동할 때 무릎이 아닌 </a:t>
            </a:r>
            <a:r>
              <a:rPr lang="ko-KR" sz="1600" b="1" dirty="0" err="1">
                <a:solidFill>
                  <a:srgbClr val="FF0000"/>
                </a:solidFill>
              </a:rPr>
              <a:t>고관절을</a:t>
            </a:r>
            <a:r>
              <a:rPr lang="ko-KR" sz="1600" b="1" dirty="0">
                <a:solidFill>
                  <a:srgbClr val="FF0000"/>
                </a:solidFill>
              </a:rPr>
              <a:t> 통해 이동한다.</a:t>
            </a:r>
            <a:r>
              <a:rPr lang="ko-KR" sz="1600" b="1" dirty="0"/>
              <a:t>)</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0000"/>
              </a:buClr>
              <a:buSzPts val="4400"/>
              <a:buFont typeface="Malgun Gothic"/>
              <a:buNone/>
            </a:pPr>
            <a:r>
              <a:rPr lang="ko-KR" b="1">
                <a:solidFill>
                  <a:srgbClr val="FF0000"/>
                </a:solidFill>
              </a:rPr>
              <a:t>太極拳</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2"/>
          <p:cNvSpPr txBox="1">
            <a:spLocks noGrp="1"/>
          </p:cNvSpPr>
          <p:nvPr>
            <p:ph type="body" idx="1"/>
          </p:nvPr>
        </p:nvSpPr>
        <p:spPr>
          <a:xfrm>
            <a:off x="467544" y="692696"/>
            <a:ext cx="8229600" cy="5944078"/>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SzPts val="1600"/>
              <a:buFont typeface="Arial"/>
              <a:buAutoNum type="arabicPeriod" startAt="5"/>
            </a:pPr>
            <a:r>
              <a:rPr lang="ko-KR" sz="1800" b="1" dirty="0" err="1"/>
              <a:t>침견추주</a:t>
            </a:r>
            <a:r>
              <a:rPr lang="ko-KR" sz="1800" b="1" dirty="0"/>
              <a:t>(沈肩墜</a:t>
            </a:r>
            <a:r>
              <a:rPr lang="ko-KR" sz="1800" dirty="0"/>
              <a:t>肘</a:t>
            </a:r>
            <a:r>
              <a:rPr lang="ko-KR" sz="1800" b="1" dirty="0"/>
              <a:t>) : 어깨(견)와 </a:t>
            </a:r>
            <a:r>
              <a:rPr lang="ko-KR" sz="1800" b="1" dirty="0" err="1"/>
              <a:t>팔꿈치㈜를</a:t>
            </a:r>
            <a:r>
              <a:rPr lang="ko-KR" sz="1800" b="1" dirty="0"/>
              <a:t> 이완시켜 아래로 내린다. </a:t>
            </a:r>
            <a:r>
              <a:rPr lang="ko-KR" sz="1800" b="1" dirty="0">
                <a:solidFill>
                  <a:srgbClr val="FF0000"/>
                </a:solidFill>
              </a:rPr>
              <a:t>(어깨에 힘주지 않고  선다. 다리 발 팔 주먹 근육을 경직 시키지 않는다. 어깨가 굳어지면 호흡이 안되고 동작이 느려진다)</a:t>
            </a:r>
            <a:endParaRPr sz="1800" dirty="0">
              <a:solidFill>
                <a:srgbClr val="FF0000"/>
              </a:solidFill>
            </a:endParaRPr>
          </a:p>
          <a:p>
            <a:pPr marL="457200" lvl="0" indent="-457200" algn="l" rtl="0">
              <a:lnSpc>
                <a:spcPct val="150000"/>
              </a:lnSpc>
              <a:spcBef>
                <a:spcPts val="0"/>
              </a:spcBef>
              <a:spcAft>
                <a:spcPts val="0"/>
              </a:spcAft>
              <a:buSzPts val="1600"/>
              <a:buFont typeface="Malgun Gothic"/>
              <a:buAutoNum type="arabicPeriod" startAt="5"/>
            </a:pPr>
            <a:r>
              <a:rPr lang="ko-KR" sz="1800" b="1" dirty="0"/>
              <a:t> </a:t>
            </a:r>
            <a:r>
              <a:rPr lang="ko-KR" sz="1800" b="1" dirty="0" err="1"/>
              <a:t>용의불용력</a:t>
            </a:r>
            <a:r>
              <a:rPr lang="ko-KR" sz="1800" b="1" dirty="0"/>
              <a:t>(用意不用力) : 뜻(의)을 사용하고 힘(</a:t>
            </a:r>
            <a:r>
              <a:rPr lang="ko-KR" sz="1800" b="1" dirty="0" err="1"/>
              <a:t>졸력</a:t>
            </a:r>
            <a:r>
              <a:rPr lang="ko-KR" sz="1800" b="1" dirty="0"/>
              <a:t>)을 사용하지 않는다. </a:t>
            </a:r>
            <a:r>
              <a:rPr lang="ko-KR" sz="1800" b="1" dirty="0">
                <a:solidFill>
                  <a:srgbClr val="FF0000"/>
                </a:solidFill>
              </a:rPr>
              <a:t>(발의 힘이 주먹까지 순조롭게 전달되도록 발 → 고관절 → 허리 → 어깨 → 팔 순으로 힘을 전달한다. 반복 연습에 의한 무의식적인 대응이 태극권의 완성이다.)</a:t>
            </a:r>
            <a:endParaRPr sz="1800" b="1" dirty="0">
              <a:solidFill>
                <a:srgbClr val="FF0000"/>
              </a:solidFill>
            </a:endParaRPr>
          </a:p>
          <a:p>
            <a:pPr marL="457200" lvl="0" indent="-457200" algn="l" rtl="0">
              <a:lnSpc>
                <a:spcPct val="150000"/>
              </a:lnSpc>
              <a:spcBef>
                <a:spcPts val="320"/>
              </a:spcBef>
              <a:spcAft>
                <a:spcPts val="0"/>
              </a:spcAft>
              <a:buClr>
                <a:schemeClr val="dk1"/>
              </a:buClr>
              <a:buSzPts val="1600"/>
              <a:buFont typeface="Malgun Gothic"/>
              <a:buAutoNum type="arabicPeriod" startAt="5"/>
            </a:pPr>
            <a:r>
              <a:rPr lang="ko-KR" sz="1800" b="1" dirty="0"/>
              <a:t>상하상수(上下相隨) : </a:t>
            </a:r>
            <a:r>
              <a:rPr lang="ko-KR" sz="1800" b="1" dirty="0" err="1"/>
              <a:t>수련시</a:t>
            </a:r>
            <a:r>
              <a:rPr lang="ko-KR" sz="1800" b="1" dirty="0"/>
              <a:t> 손, 허리, 다리를 일치시키는 것을 말한다. 한번 움직일 때 모든 것이 함께 움직이고(一動全動), 한번에 안정할 때 모든 것이 함께 안정하는(一靜全靜)것을 말한다. </a:t>
            </a:r>
            <a:r>
              <a:rPr lang="ko-KR" sz="1800" b="1" dirty="0">
                <a:solidFill>
                  <a:srgbClr val="FF0000"/>
                </a:solidFill>
              </a:rPr>
              <a:t>(발을 시작으로 고관절로 힘이 전달된다 뒷발의 고관절을 열어주면서 팔로 당겨 막고 나서 다시 앞발의 고관절을 닫고 허리를 되돌리면서 팔이 나간다.</a:t>
            </a:r>
            <a:r>
              <a:rPr lang="ko-KR" altLang="ko-KR" sz="1800" b="1" dirty="0">
                <a:solidFill>
                  <a:srgbClr val="FF0000"/>
                </a:solidFill>
              </a:rPr>
              <a:t> </a:t>
            </a:r>
            <a:r>
              <a:rPr lang="ko-KR" sz="1800" b="1" dirty="0">
                <a:solidFill>
                  <a:srgbClr val="FF0000"/>
                </a:solidFill>
              </a:rPr>
              <a:t>)</a:t>
            </a:r>
            <a:endParaRPr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79"/>
          <p:cNvSpPr txBox="1">
            <a:spLocks noGrp="1"/>
          </p:cNvSpPr>
          <p:nvPr>
            <p:ph type="body" idx="1"/>
          </p:nvPr>
        </p:nvSpPr>
        <p:spPr>
          <a:xfrm>
            <a:off x="569289" y="637130"/>
            <a:ext cx="8229600" cy="5987845"/>
          </a:xfrm>
          <a:prstGeom prst="rect">
            <a:avLst/>
          </a:prstGeom>
          <a:noFill/>
          <a:ln>
            <a:noFill/>
          </a:ln>
        </p:spPr>
        <p:txBody>
          <a:bodyPr spcFirstLastPara="1" wrap="square" lIns="91425" tIns="45700" rIns="91425" bIns="45700" anchor="t" anchorCtr="0">
            <a:normAutofit lnSpcReduction="10000"/>
          </a:bodyPr>
          <a:lstStyle/>
          <a:p>
            <a:pPr marL="514350" lvl="0" indent="-514350" algn="l" rtl="0">
              <a:lnSpc>
                <a:spcPct val="170000"/>
              </a:lnSpc>
              <a:spcBef>
                <a:spcPts val="320"/>
              </a:spcBef>
              <a:spcAft>
                <a:spcPts val="0"/>
              </a:spcAft>
              <a:buSzPts val="1600"/>
              <a:buFont typeface="Arial"/>
              <a:buAutoNum type="arabicPeriod" startAt="8"/>
            </a:pPr>
            <a:r>
              <a:rPr lang="ko-KR" sz="1600" b="1" dirty="0" err="1"/>
              <a:t>내외상합</a:t>
            </a:r>
            <a:r>
              <a:rPr lang="ko-KR" sz="1600" b="1" dirty="0"/>
              <a:t>(內外相合) : 수족이 열리면(開) 심의도 열리고(開) 수족이 닫히면(合) 심의도 닫힌다(合). </a:t>
            </a:r>
            <a:r>
              <a:rPr lang="ko-KR" sz="1600" b="1" dirty="0">
                <a:solidFill>
                  <a:srgbClr val="FF0000"/>
                </a:solidFill>
              </a:rPr>
              <a:t>(고관절이 열리면서 상대를 받고 고관절을 접으면서 </a:t>
            </a:r>
            <a:r>
              <a:rPr lang="ko-KR" sz="1600" b="1" dirty="0" err="1">
                <a:solidFill>
                  <a:srgbClr val="FF0000"/>
                </a:solidFill>
              </a:rPr>
              <a:t>발경한다</a:t>
            </a:r>
            <a:r>
              <a:rPr lang="ko-KR" sz="1600" b="1" dirty="0">
                <a:solidFill>
                  <a:srgbClr val="FF0000"/>
                </a:solidFill>
              </a:rPr>
              <a:t>.</a:t>
            </a:r>
            <a:r>
              <a:rPr lang="ko-KR" altLang="ko-KR" sz="1600" b="1" dirty="0">
                <a:solidFill>
                  <a:srgbClr val="FF0000"/>
                </a:solidFill>
              </a:rPr>
              <a:t> 앞에 위치한 발은 안쪽으로 돌려 동작이 마무리 될 때 까지 사타구니를 닫아 둔다. 앞의 발이 개방되면 뒷발에서부터 오는 힘이 전달되지 않는다.</a:t>
            </a:r>
            <a:r>
              <a:rPr lang="ko-KR" sz="1600" b="1" dirty="0">
                <a:solidFill>
                  <a:srgbClr val="FF0000"/>
                </a:solidFill>
              </a:rPr>
              <a:t>)</a:t>
            </a:r>
            <a:endParaRPr sz="1600" dirty="0">
              <a:solidFill>
                <a:srgbClr val="FF0000"/>
              </a:solidFill>
            </a:endParaRPr>
          </a:p>
          <a:p>
            <a:pPr marL="514350" lvl="0" indent="-514350" algn="l" rtl="0">
              <a:lnSpc>
                <a:spcPct val="170000"/>
              </a:lnSpc>
              <a:spcBef>
                <a:spcPts val="320"/>
              </a:spcBef>
              <a:spcAft>
                <a:spcPts val="0"/>
              </a:spcAft>
              <a:buSzPts val="1600"/>
              <a:buFont typeface="Arial"/>
              <a:buAutoNum type="arabicPeriod" startAt="8"/>
            </a:pPr>
            <a:r>
              <a:rPr lang="ko-KR" sz="1600" b="1" dirty="0" err="1"/>
              <a:t>상련부단</a:t>
            </a:r>
            <a:r>
              <a:rPr lang="ko-KR" sz="1600" b="1" dirty="0"/>
              <a:t>(相連不斷) : 시작부터 끝까지 一式(</a:t>
            </a:r>
            <a:r>
              <a:rPr lang="ko-KR" sz="1600" b="1" dirty="0" err="1"/>
              <a:t>한동작</a:t>
            </a:r>
            <a:r>
              <a:rPr lang="ko-KR" sz="1600" b="1" dirty="0"/>
              <a:t>)에 다시 일식이 이어져서 전체가 하나의 기(氣)의 움직임으로 이루어진다. </a:t>
            </a:r>
            <a:r>
              <a:rPr lang="ko-KR" sz="1600" b="1" dirty="0">
                <a:solidFill>
                  <a:srgbClr val="FF0000"/>
                </a:solidFill>
              </a:rPr>
              <a:t>(化勁; 상대의 돌진을</a:t>
            </a:r>
            <a:r>
              <a:rPr lang="ko-KR" sz="1600" b="1" dirty="0"/>
              <a:t> (聽)</a:t>
            </a:r>
            <a:r>
              <a:rPr lang="ko-KR" sz="1600" b="1" dirty="0">
                <a:solidFill>
                  <a:srgbClr val="FF0000"/>
                </a:solidFill>
              </a:rPr>
              <a:t> 받아서 흡기하면서</a:t>
            </a:r>
            <a:r>
              <a:rPr lang="ko-KR" sz="1600" b="1" dirty="0"/>
              <a:t> </a:t>
            </a:r>
            <a:r>
              <a:rPr lang="ko-KR" sz="1600" b="1" dirty="0">
                <a:solidFill>
                  <a:srgbClr val="FF0000"/>
                </a:solidFill>
              </a:rPr>
              <a:t>속도를 </a:t>
            </a:r>
            <a:r>
              <a:rPr lang="ko-KR" sz="1600" b="1" dirty="0" err="1">
                <a:solidFill>
                  <a:srgbClr val="FF0000"/>
                </a:solidFill>
              </a:rPr>
              <a:t>낮춘뒤</a:t>
            </a:r>
            <a:r>
              <a:rPr lang="ko-KR" sz="1600" b="1" dirty="0">
                <a:solidFill>
                  <a:srgbClr val="FF0000"/>
                </a:solidFill>
              </a:rPr>
              <a:t> </a:t>
            </a:r>
            <a:r>
              <a:rPr lang="ko-KR" sz="1600" b="1" dirty="0"/>
              <a:t>(化) </a:t>
            </a:r>
            <a:r>
              <a:rPr lang="ko-KR" sz="1600" b="1" dirty="0">
                <a:solidFill>
                  <a:srgbClr val="FF0000"/>
                </a:solidFill>
              </a:rPr>
              <a:t>발로부터 고관절을 거쳐 </a:t>
            </a:r>
            <a:r>
              <a:rPr lang="ko-KR" altLang="en-US" sz="1600" b="1" dirty="0">
                <a:solidFill>
                  <a:srgbClr val="FF0000"/>
                </a:solidFill>
              </a:rPr>
              <a:t>缠丝</a:t>
            </a:r>
            <a:r>
              <a:rPr lang="ko-KR" sz="1600" b="1" dirty="0">
                <a:solidFill>
                  <a:srgbClr val="FF0000"/>
                </a:solidFill>
              </a:rPr>
              <a:t>하고 </a:t>
            </a:r>
            <a:r>
              <a:rPr lang="ko-KR" sz="1600" b="1" dirty="0"/>
              <a:t>(拿) </a:t>
            </a:r>
            <a:r>
              <a:rPr lang="ko-KR" sz="1600" b="1" dirty="0">
                <a:solidFill>
                  <a:srgbClr val="FF0000"/>
                </a:solidFill>
              </a:rPr>
              <a:t>허리, 어깨, 팔로 </a:t>
            </a:r>
            <a:r>
              <a:rPr lang="ko-KR" sz="1600" b="1" dirty="0" err="1">
                <a:solidFill>
                  <a:srgbClr val="FF0000"/>
                </a:solidFill>
              </a:rPr>
              <a:t>발경</a:t>
            </a:r>
            <a:r>
              <a:rPr lang="ko-KR" sz="1600" b="1" dirty="0"/>
              <a:t> (發勁) </a:t>
            </a:r>
            <a:r>
              <a:rPr lang="ko-KR" sz="1600" b="1" dirty="0">
                <a:solidFill>
                  <a:srgbClr val="FF0000"/>
                </a:solidFill>
              </a:rPr>
              <a:t>하여 </a:t>
            </a:r>
            <a:r>
              <a:rPr lang="ko-KR" altLang="en-US" sz="1600" b="1" dirty="0">
                <a:solidFill>
                  <a:srgbClr val="FF0000"/>
                </a:solidFill>
              </a:rPr>
              <a:t>추수한</a:t>
            </a:r>
            <a:r>
              <a:rPr lang="ko-KR" sz="1600" b="1" dirty="0">
                <a:solidFill>
                  <a:srgbClr val="FF0000"/>
                </a:solidFill>
              </a:rPr>
              <a:t>다. 이 전체가 한 동작이다  – 오직 化勁만이 </a:t>
            </a:r>
            <a:r>
              <a:rPr lang="ko-KR" sz="1600" b="1" dirty="0" err="1">
                <a:solidFill>
                  <a:srgbClr val="FF0000"/>
                </a:solidFill>
              </a:rPr>
              <a:t>태극권의</a:t>
            </a:r>
            <a:r>
              <a:rPr lang="ko-KR" sz="1600" b="1" dirty="0">
                <a:solidFill>
                  <a:srgbClr val="FF0000"/>
                </a:solidFill>
              </a:rPr>
              <a:t> 고유한 특징이다.)</a:t>
            </a:r>
            <a:endParaRPr sz="1600" dirty="0">
              <a:solidFill>
                <a:srgbClr val="FF0000"/>
              </a:solidFill>
            </a:endParaRPr>
          </a:p>
          <a:p>
            <a:pPr marL="514350" lvl="0" indent="-514350" algn="l" rtl="0">
              <a:lnSpc>
                <a:spcPct val="170000"/>
              </a:lnSpc>
              <a:spcBef>
                <a:spcPts val="320"/>
              </a:spcBef>
              <a:spcAft>
                <a:spcPts val="0"/>
              </a:spcAft>
              <a:buSzPts val="1600"/>
              <a:buFont typeface="Arial"/>
              <a:buAutoNum type="arabicPeriod" startAt="8"/>
            </a:pPr>
            <a:r>
              <a:rPr lang="ko-KR" sz="1600" b="1" dirty="0" err="1"/>
              <a:t>동중구정</a:t>
            </a:r>
            <a:r>
              <a:rPr lang="ko-KR" sz="1600" b="1" dirty="0"/>
              <a:t>(動中求靜) : 정신을 편안하게 진정시키고 동작을 완만하게 하면서 침착하고 안정됨을 추구하는 것이다. 의식을 내면으로 수렴하여 집중함으로써 </a:t>
            </a:r>
            <a:r>
              <a:rPr lang="ko-KR" sz="1600" b="1" dirty="0" err="1"/>
              <a:t>머리속의</a:t>
            </a:r>
            <a:r>
              <a:rPr lang="ko-KR" sz="1600" b="1" dirty="0"/>
              <a:t> 온갖 잡념을 제거하고, 오관(五官)의 작용을 초월해 이른바 도가(道家)에서 말하는 입정(入靜)과 허무(虛無)의 경지에 이르게 된다</a:t>
            </a:r>
            <a:r>
              <a:rPr lang="ko-KR" sz="1600" b="1" dirty="0">
                <a:solidFill>
                  <a:srgbClr val="FF0000"/>
                </a:solidFill>
              </a:rPr>
              <a:t>. (겁먹지 말고 편안한 마음으로 상대한다. </a:t>
            </a:r>
            <a:r>
              <a:rPr lang="ko-KR" sz="1600" b="1" u="sng" dirty="0">
                <a:solidFill>
                  <a:srgbClr val="FF0000"/>
                </a:solidFill>
              </a:rPr>
              <a:t>항상 상대의 전체를 본다. </a:t>
            </a:r>
            <a:r>
              <a:rPr lang="ko-KR" sz="1600" b="1" dirty="0">
                <a:solidFill>
                  <a:srgbClr val="FF0000"/>
                </a:solidFill>
              </a:rPr>
              <a:t>호흡을 잃지 않는다.</a:t>
            </a:r>
            <a:r>
              <a:rPr lang="ko-KR" sz="1200" b="1" dirty="0">
                <a:solidFill>
                  <a:srgbClr val="FF0000"/>
                </a:solidFill>
              </a:rPr>
              <a:t>)</a:t>
            </a:r>
            <a:endParaRPr sz="1200" dirty="0">
              <a:solidFill>
                <a:srgbClr val="FF0000"/>
              </a:solidFill>
            </a:endParaRPr>
          </a:p>
          <a:p>
            <a:pPr marL="0" lvl="0" indent="0" algn="l" rtl="0">
              <a:lnSpc>
                <a:spcPct val="170000"/>
              </a:lnSpc>
              <a:spcBef>
                <a:spcPts val="320"/>
              </a:spcBef>
              <a:spcAft>
                <a:spcPts val="0"/>
              </a:spcAft>
              <a:buSzPts val="1600"/>
              <a:buNone/>
            </a:pPr>
            <a:endParaRPr sz="1600" dirty="0"/>
          </a:p>
          <a:p>
            <a:pPr marL="457200" lvl="0" indent="-228600" algn="l" rtl="0">
              <a:lnSpc>
                <a:spcPct val="170000"/>
              </a:lnSpc>
              <a:spcBef>
                <a:spcPts val="360"/>
              </a:spcBef>
              <a:spcAft>
                <a:spcPts val="0"/>
              </a:spcAft>
              <a:buSzPts val="1800"/>
              <a:buNone/>
            </a:pPr>
            <a:endParaRPr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07F176-9E6D-464E-B705-C0DC9F48906D}"/>
              </a:ext>
            </a:extLst>
          </p:cNvPr>
          <p:cNvSpPr>
            <a:spLocks noGrp="1"/>
          </p:cNvSpPr>
          <p:nvPr>
            <p:ph type="title"/>
          </p:nvPr>
        </p:nvSpPr>
        <p:spPr/>
        <p:txBody>
          <a:bodyPr/>
          <a:lstStyle/>
          <a:p>
            <a:r>
              <a:rPr lang="ko-KR" altLang="en-US" dirty="0"/>
              <a:t>태극권의 </a:t>
            </a:r>
            <a:r>
              <a:rPr lang="en-US" altLang="ko-KR" dirty="0"/>
              <a:t>3</a:t>
            </a:r>
            <a:r>
              <a:rPr lang="ko-KR" altLang="en-US" dirty="0"/>
              <a:t>가지 기술</a:t>
            </a:r>
          </a:p>
        </p:txBody>
      </p:sp>
      <p:sp>
        <p:nvSpPr>
          <p:cNvPr id="3" name="텍스트 개체 틀 2">
            <a:extLst>
              <a:ext uri="{FF2B5EF4-FFF2-40B4-BE49-F238E27FC236}">
                <a16:creationId xmlns:a16="http://schemas.microsoft.com/office/drawing/2014/main" id="{38CEF9B9-662E-4BA0-B239-6150CC16CC93}"/>
              </a:ext>
            </a:extLst>
          </p:cNvPr>
          <p:cNvSpPr>
            <a:spLocks noGrp="1"/>
          </p:cNvSpPr>
          <p:nvPr>
            <p:ph type="body" idx="1"/>
          </p:nvPr>
        </p:nvSpPr>
        <p:spPr/>
        <p:txBody>
          <a:bodyPr/>
          <a:lstStyle/>
          <a:p>
            <a:r>
              <a:rPr lang="ko-KR" altLang="en-US" dirty="0"/>
              <a:t>放</a:t>
            </a:r>
            <a:r>
              <a:rPr lang="ko-KR" altLang="ko-KR" sz="3200" dirty="0"/>
              <a:t>松</a:t>
            </a:r>
            <a:endParaRPr lang="en-US" altLang="ko-KR" dirty="0"/>
          </a:p>
          <a:p>
            <a:r>
              <a:rPr lang="ko-KR" altLang="ko-KR" dirty="0">
                <a:latin typeface="Arial"/>
                <a:ea typeface="Arial"/>
                <a:cs typeface="Arial"/>
                <a:sym typeface="Arial"/>
              </a:rPr>
              <a:t>缠</a:t>
            </a:r>
            <a:r>
              <a:rPr lang="ko-KR" altLang="en-US" dirty="0"/>
              <a:t>丝</a:t>
            </a:r>
            <a:r>
              <a:rPr lang="en-US" altLang="ko-KR" sz="3200" dirty="0"/>
              <a:t> </a:t>
            </a:r>
          </a:p>
          <a:p>
            <a:r>
              <a:rPr lang="ko-KR" altLang="en-US" dirty="0"/>
              <a:t>推手</a:t>
            </a:r>
          </a:p>
        </p:txBody>
      </p:sp>
    </p:spTree>
    <p:extLst>
      <p:ext uri="{BB962C8B-B14F-4D97-AF65-F5344CB8AC3E}">
        <p14:creationId xmlns:p14="http://schemas.microsoft.com/office/powerpoint/2010/main" val="2285490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ltLang="en-US" b="1" dirty="0"/>
              <a:t>八</a:t>
            </a:r>
            <a:r>
              <a:rPr lang="ko-KR" b="1" dirty="0"/>
              <a:t>法</a:t>
            </a:r>
            <a:endParaRPr dirty="0"/>
          </a:p>
        </p:txBody>
      </p:sp>
      <p:sp>
        <p:nvSpPr>
          <p:cNvPr id="276" name="Google Shape;276;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a:lnSpc>
                <a:spcPct val="150000"/>
              </a:lnSpc>
              <a:spcBef>
                <a:spcPts val="0"/>
              </a:spcBef>
              <a:buSzPts val="3200"/>
            </a:pPr>
            <a:r>
              <a:rPr lang="ko-KR" altLang="en-US" dirty="0"/>
              <a:t>間 </a:t>
            </a:r>
            <a:r>
              <a:rPr lang="en-US" altLang="ko-KR" dirty="0"/>
              <a:t>– </a:t>
            </a:r>
            <a:r>
              <a:rPr lang="ko-KR" altLang="en-US" sz="2800" b="1" dirty="0"/>
              <a:t>거리 유지 </a:t>
            </a:r>
            <a:endParaRPr lang="en-US" altLang="ko-KR" sz="2800" b="1" dirty="0"/>
          </a:p>
          <a:p>
            <a:pPr marL="342900">
              <a:lnSpc>
                <a:spcPct val="150000"/>
              </a:lnSpc>
              <a:spcBef>
                <a:spcPts val="0"/>
              </a:spcBef>
              <a:buSzPts val="3200"/>
            </a:pPr>
            <a:r>
              <a:rPr lang="ko-KR" altLang="en-US" sz="2800" dirty="0"/>
              <a:t>合 </a:t>
            </a:r>
            <a:r>
              <a:rPr lang="en-US" altLang="ko-KR" sz="2800" dirty="0"/>
              <a:t>- </a:t>
            </a:r>
            <a:r>
              <a:rPr lang="ko-KR" altLang="en-US" sz="2800" b="1" dirty="0"/>
              <a:t>시간</a:t>
            </a:r>
            <a:r>
              <a:rPr lang="en-US" altLang="ko-KR" sz="2800" b="1" dirty="0"/>
              <a:t> distancing &amp; timing</a:t>
            </a:r>
            <a:r>
              <a:rPr lang="ko-KR" altLang="en-US" sz="2800" b="1" dirty="0"/>
              <a:t> </a:t>
            </a:r>
            <a:endParaRPr lang="en-US" altLang="ko-KR" sz="2800" b="1" dirty="0"/>
          </a:p>
          <a:p>
            <a:pPr marL="342900">
              <a:lnSpc>
                <a:spcPct val="150000"/>
              </a:lnSpc>
              <a:spcBef>
                <a:spcPts val="640"/>
              </a:spcBef>
              <a:buSzPts val="3200"/>
            </a:pPr>
            <a:r>
              <a:rPr lang="ko-KR" altLang="ko-KR" sz="2800" dirty="0"/>
              <a:t>卷法</a:t>
            </a:r>
            <a:r>
              <a:rPr lang="en-US" altLang="ko-KR" sz="2800" dirty="0"/>
              <a:t> - </a:t>
            </a:r>
            <a:r>
              <a:rPr lang="ko-KR" altLang="ko-KR" sz="2800" dirty="0"/>
              <a:t>치기</a:t>
            </a:r>
            <a:r>
              <a:rPr lang="en-US" altLang="ko-KR" sz="2800" dirty="0"/>
              <a:t> punching</a:t>
            </a:r>
          </a:p>
          <a:p>
            <a:pPr marL="342900">
              <a:lnSpc>
                <a:spcPct val="150000"/>
              </a:lnSpc>
              <a:spcBef>
                <a:spcPts val="640"/>
              </a:spcBef>
              <a:buSzPts val="3200"/>
            </a:pPr>
            <a:r>
              <a:rPr lang="ko-KR" altLang="en-US" sz="2800" dirty="0"/>
              <a:t>封</a:t>
            </a:r>
            <a:r>
              <a:rPr lang="ko-KR" altLang="ko-KR" sz="2800" dirty="0"/>
              <a:t>法</a:t>
            </a:r>
            <a:r>
              <a:rPr lang="en-US" altLang="ko-KR" sz="2800" dirty="0"/>
              <a:t> – Blocking </a:t>
            </a:r>
            <a:r>
              <a:rPr lang="en-US" altLang="ko-KR" sz="2800" dirty="0">
                <a:latin typeface="맑은 고딕" panose="020B0503020000020004" pitchFamily="50" charset="-127"/>
                <a:ea typeface="맑은 고딕" panose="020B0503020000020004" pitchFamily="50" charset="-127"/>
              </a:rPr>
              <a:t>∙ Parrying, ducking</a:t>
            </a:r>
            <a:r>
              <a:rPr lang="ko-KR" altLang="en-US" sz="2800" dirty="0">
                <a:latin typeface="맑은 고딕" panose="020B0503020000020004" pitchFamily="50" charset="-127"/>
                <a:ea typeface="맑은 고딕" panose="020B0503020000020004" pitchFamily="50" charset="-127"/>
              </a:rPr>
              <a:t> </a:t>
            </a:r>
            <a:endParaRPr lang="en-US" altLang="ko-KR" sz="2800" dirty="0">
              <a:latin typeface="맑은 고딕" panose="020B0503020000020004" pitchFamily="50" charset="-127"/>
              <a:ea typeface="맑은 고딕" panose="020B0503020000020004" pitchFamily="50" charset="-127"/>
            </a:endParaRPr>
          </a:p>
          <a:p>
            <a:pPr marL="342900">
              <a:lnSpc>
                <a:spcPct val="150000"/>
              </a:lnSpc>
              <a:spcBef>
                <a:spcPts val="640"/>
              </a:spcBef>
              <a:buSzPts val="3200"/>
            </a:pPr>
            <a:r>
              <a:rPr lang="ko-KR" altLang="en-US" sz="2800" dirty="0"/>
              <a:t>腿法 </a:t>
            </a:r>
            <a:r>
              <a:rPr lang="en-US" altLang="ko-KR" sz="2800" dirty="0"/>
              <a:t>- </a:t>
            </a:r>
            <a:r>
              <a:rPr lang="ko-KR" altLang="en-US" sz="2800" dirty="0"/>
              <a:t>차기 </a:t>
            </a:r>
            <a:r>
              <a:rPr lang="en-US" altLang="ko-KR" sz="2800" dirty="0"/>
              <a:t>kicking</a:t>
            </a:r>
            <a:r>
              <a:rPr lang="ko-KR" altLang="ko-KR" sz="2800" dirty="0"/>
              <a:t> 딴죽</a:t>
            </a:r>
            <a:r>
              <a:rPr lang="en-US" altLang="ko-KR" sz="2800" dirty="0"/>
              <a:t> </a:t>
            </a:r>
            <a:r>
              <a:rPr lang="ko-KR" altLang="ko-KR" sz="2800" dirty="0"/>
              <a:t>걸기</a:t>
            </a:r>
            <a:r>
              <a:rPr lang="en-US" altLang="ko-KR" sz="2800" dirty="0"/>
              <a:t> trapping </a:t>
            </a:r>
            <a:endParaRPr lang="en-US" altLang="ko-KR" sz="2800" b="1" dirty="0"/>
          </a:p>
          <a:p>
            <a:pPr marL="342900">
              <a:lnSpc>
                <a:spcPct val="150000"/>
              </a:lnSpc>
              <a:spcBef>
                <a:spcPts val="640"/>
              </a:spcBef>
              <a:buSzPts val="3200"/>
            </a:pPr>
            <a:r>
              <a:rPr lang="ko-KR" sz="2800" dirty="0"/>
              <a:t>率角 – </a:t>
            </a:r>
            <a:r>
              <a:rPr lang="ko-KR" altLang="en-US" sz="2800" dirty="0"/>
              <a:t>자빠</a:t>
            </a:r>
            <a:r>
              <a:rPr lang="ko-KR" sz="2800" dirty="0"/>
              <a:t>뜨리기</a:t>
            </a:r>
            <a:r>
              <a:rPr lang="en-US" altLang="ko-KR" sz="2800" dirty="0"/>
              <a:t> wrestling</a:t>
            </a:r>
          </a:p>
          <a:p>
            <a:pPr marL="342900">
              <a:lnSpc>
                <a:spcPct val="150000"/>
              </a:lnSpc>
              <a:spcBef>
                <a:spcPts val="640"/>
              </a:spcBef>
              <a:buSzPts val="3200"/>
            </a:pPr>
            <a:r>
              <a:rPr lang="ko-KR" altLang="en-US" sz="2800" dirty="0"/>
              <a:t>擒拿 </a:t>
            </a:r>
            <a:r>
              <a:rPr lang="en-US" altLang="ko-KR" sz="2800" dirty="0"/>
              <a:t>– </a:t>
            </a:r>
            <a:r>
              <a:rPr lang="ko-KR" altLang="en-US" sz="2800" dirty="0" err="1"/>
              <a:t>꺽기</a:t>
            </a:r>
            <a:r>
              <a:rPr lang="ko-KR" altLang="en-US" sz="2800" b="1" dirty="0"/>
              <a:t> </a:t>
            </a:r>
            <a:r>
              <a:rPr lang="en-US" altLang="ko-KR" sz="2800" dirty="0"/>
              <a:t>restraining  </a:t>
            </a:r>
          </a:p>
          <a:p>
            <a:pPr marL="342900">
              <a:lnSpc>
                <a:spcPct val="150000"/>
              </a:lnSpc>
              <a:spcBef>
                <a:spcPts val="640"/>
              </a:spcBef>
              <a:buSzPts val="3200"/>
            </a:pPr>
            <a:r>
              <a:rPr lang="ko-KR" sz="2800" dirty="0"/>
              <a:t>落法</a:t>
            </a:r>
            <a:r>
              <a:rPr lang="en-US" altLang="ko-KR" sz="2800" dirty="0"/>
              <a:t> – </a:t>
            </a:r>
            <a:r>
              <a:rPr lang="ko-KR" altLang="en-US" sz="2800" dirty="0"/>
              <a:t>넘어지기 </a:t>
            </a:r>
            <a:r>
              <a:rPr lang="en-US" altLang="ko-KR" sz="2800" dirty="0"/>
              <a:t>landing</a:t>
            </a:r>
            <a:endParaRPr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b="1"/>
              <a:t>5打法</a:t>
            </a:r>
            <a:endParaRPr/>
          </a:p>
        </p:txBody>
      </p:sp>
      <p:sp>
        <p:nvSpPr>
          <p:cNvPr id="282" name="Google Shape;282;p24"/>
          <p:cNvSpPr txBox="1">
            <a:spLocks noGrp="1"/>
          </p:cNvSpPr>
          <p:nvPr>
            <p:ph type="body" idx="1"/>
          </p:nvPr>
        </p:nvSpPr>
        <p:spPr>
          <a:xfrm>
            <a:off x="143508" y="2411760"/>
            <a:ext cx="8856984" cy="3410187"/>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720"/>
              <a:buChar char="•"/>
            </a:pPr>
            <a:r>
              <a:rPr lang="ko-KR" sz="2000" dirty="0">
                <a:latin typeface="Arial"/>
                <a:ea typeface="Arial"/>
                <a:cs typeface="Arial"/>
                <a:sym typeface="Arial"/>
              </a:rPr>
              <a:t>鑚</a:t>
            </a:r>
            <a:r>
              <a:rPr lang="ko-KR" sz="2000" dirty="0"/>
              <a:t>; </a:t>
            </a:r>
            <a:r>
              <a:rPr lang="ko-KR" sz="2000" dirty="0" err="1">
                <a:latin typeface="Arial"/>
                <a:ea typeface="Arial"/>
                <a:cs typeface="Arial"/>
                <a:sym typeface="Arial"/>
              </a:rPr>
              <a:t>어퍼커트로</a:t>
            </a:r>
            <a:r>
              <a:rPr lang="ko-KR" sz="2000" dirty="0"/>
              <a:t> 질러 올린다. 野马分鬃 - </a:t>
            </a:r>
            <a:r>
              <a:rPr lang="ko-KR" sz="2000" dirty="0">
                <a:latin typeface="Arial"/>
                <a:ea typeface="Arial"/>
                <a:cs typeface="Arial"/>
                <a:sym typeface="Arial"/>
              </a:rPr>
              <a:t>水</a:t>
            </a:r>
            <a:endParaRPr sz="2000" dirty="0"/>
          </a:p>
          <a:p>
            <a:pPr marL="342900" lvl="0" indent="-342900" algn="l" rtl="0">
              <a:lnSpc>
                <a:spcPct val="150000"/>
              </a:lnSpc>
              <a:spcBef>
                <a:spcPts val="544"/>
              </a:spcBef>
              <a:spcAft>
                <a:spcPts val="0"/>
              </a:spcAft>
              <a:buClr>
                <a:schemeClr val="dk1"/>
              </a:buClr>
              <a:buSzPts val="2720"/>
              <a:buChar char="•"/>
            </a:pPr>
            <a:r>
              <a:rPr lang="ko-KR" sz="2000" dirty="0"/>
              <a:t>砲; 공격을 받아 힘을 흘리고 바로 질러 넣는다(穿)</a:t>
            </a:r>
            <a:r>
              <a:rPr lang="ko-KR" sz="2000" b="1" dirty="0"/>
              <a:t>闪通背</a:t>
            </a:r>
            <a:r>
              <a:rPr lang="ko-KR" sz="2000" dirty="0"/>
              <a:t> - 火</a:t>
            </a:r>
            <a:endParaRPr sz="2000" dirty="0"/>
          </a:p>
          <a:p>
            <a:pPr marL="342900" lvl="0" indent="-342900" algn="l" rtl="0">
              <a:lnSpc>
                <a:spcPct val="150000"/>
              </a:lnSpc>
              <a:spcBef>
                <a:spcPts val="544"/>
              </a:spcBef>
              <a:spcAft>
                <a:spcPts val="0"/>
              </a:spcAft>
              <a:buClr>
                <a:schemeClr val="dk1"/>
              </a:buClr>
              <a:buSzPts val="2720"/>
              <a:buChar char="•"/>
            </a:pPr>
            <a:r>
              <a:rPr lang="ko-KR" sz="2000" dirty="0"/>
              <a:t>崩; 밀어서 무너뜨린다. 주먹으로 때리는 것이 아니라 </a:t>
            </a:r>
            <a:r>
              <a:rPr lang="ko-KR" altLang="en-US" sz="2000" dirty="0"/>
              <a:t>고관절로부터 내 몸을 밀어 </a:t>
            </a:r>
            <a:r>
              <a:rPr lang="ko-KR" sz="2000" dirty="0"/>
              <a:t>깊게 </a:t>
            </a:r>
            <a:r>
              <a:rPr lang="ko-KR" altLang="en-US" sz="2000" dirty="0"/>
              <a:t>상대 몸에 주먹을 깊게 </a:t>
            </a:r>
            <a:r>
              <a:rPr lang="ko-KR" sz="2000" dirty="0"/>
              <a:t>질러 넣는다. 掩手肱拳 - 木</a:t>
            </a:r>
            <a:endParaRPr sz="2000" dirty="0"/>
          </a:p>
          <a:p>
            <a:pPr marL="342900" lvl="0" indent="-342900" algn="l" rtl="0">
              <a:lnSpc>
                <a:spcPct val="150000"/>
              </a:lnSpc>
              <a:spcBef>
                <a:spcPts val="544"/>
              </a:spcBef>
              <a:spcAft>
                <a:spcPts val="0"/>
              </a:spcAft>
              <a:buClr>
                <a:schemeClr val="dk1"/>
              </a:buClr>
              <a:buSzPts val="2720"/>
              <a:buChar char="•"/>
            </a:pPr>
            <a:r>
              <a:rPr lang="ko-KR" sz="2000" dirty="0">
                <a:latin typeface="Arial"/>
                <a:ea typeface="Arial"/>
                <a:cs typeface="Arial"/>
                <a:sym typeface="Arial"/>
              </a:rPr>
              <a:t>劈</a:t>
            </a:r>
            <a:r>
              <a:rPr lang="ko-KR" sz="2000" dirty="0"/>
              <a:t>; 쪼개듯이 장르로 내려찍는다 搂膝拗步 - </a:t>
            </a:r>
            <a:r>
              <a:rPr lang="ko-KR" sz="2000" dirty="0" err="1">
                <a:latin typeface="Arial"/>
                <a:ea typeface="Arial"/>
                <a:cs typeface="Arial"/>
                <a:sym typeface="Arial"/>
              </a:rPr>
              <a:t>金</a:t>
            </a:r>
            <a:endParaRPr sz="2000" dirty="0"/>
          </a:p>
          <a:p>
            <a:pPr marL="342900" lvl="0" indent="-342900" algn="l" rtl="0">
              <a:lnSpc>
                <a:spcPct val="150000"/>
              </a:lnSpc>
              <a:spcBef>
                <a:spcPts val="544"/>
              </a:spcBef>
              <a:spcAft>
                <a:spcPts val="0"/>
              </a:spcAft>
              <a:buClr>
                <a:schemeClr val="dk1"/>
              </a:buClr>
              <a:buSzPts val="2720"/>
              <a:buChar char="•"/>
            </a:pPr>
            <a:r>
              <a:rPr lang="ko-KR" sz="2000" dirty="0"/>
              <a:t>橫; 捶 </a:t>
            </a:r>
            <a:r>
              <a:rPr lang="ko-KR" sz="2000" dirty="0" err="1"/>
              <a:t>chuí</a:t>
            </a:r>
            <a:r>
              <a:rPr lang="ko-KR" sz="2000" dirty="0"/>
              <a:t> 하듯이 몸을 틀며 </a:t>
            </a:r>
            <a:r>
              <a:rPr lang="ko-KR" altLang="en-US" sz="2000" dirty="0"/>
              <a:t>팔을</a:t>
            </a:r>
            <a:r>
              <a:rPr lang="en-US" altLang="ko-KR" sz="2000" dirty="0"/>
              <a:t> </a:t>
            </a:r>
            <a:r>
              <a:rPr lang="ko-KR" sz="2000" dirty="0"/>
              <a:t>휘둘러 후려친다 单鞭 - 土</a:t>
            </a:r>
            <a:endParaRPr sz="2000" dirty="0"/>
          </a:p>
          <a:p>
            <a:pPr marL="342900" lvl="0" indent="-170180" algn="l" rtl="0">
              <a:lnSpc>
                <a:spcPct val="150000"/>
              </a:lnSpc>
              <a:spcBef>
                <a:spcPts val="544"/>
              </a:spcBef>
              <a:spcAft>
                <a:spcPts val="0"/>
              </a:spcAft>
              <a:buClr>
                <a:schemeClr val="dk1"/>
              </a:buClr>
              <a:buSzPts val="2720"/>
              <a:buNone/>
            </a:pPr>
            <a:endParaRPr sz="2000" dirty="0"/>
          </a:p>
          <a:p>
            <a:pPr marL="0" lvl="0" indent="0" algn="l" rtl="0">
              <a:lnSpc>
                <a:spcPct val="150000"/>
              </a:lnSpc>
              <a:spcBef>
                <a:spcPts val="544"/>
              </a:spcBef>
              <a:spcAft>
                <a:spcPts val="0"/>
              </a:spcAft>
              <a:buClr>
                <a:schemeClr val="dk1"/>
              </a:buClr>
              <a:buSzPts val="2720"/>
              <a:buNone/>
            </a:pPr>
            <a:endParaRPr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正拳</a:t>
            </a:r>
            <a:endParaRPr/>
          </a:p>
        </p:txBody>
      </p:sp>
      <p:pic>
        <p:nvPicPr>
          <p:cNvPr id="288" name="Google Shape;288;p25" descr="&lt;strong&gt;fist&lt;/strong&gt; by jnatoli on DeviantArt"/>
          <p:cNvPicPr preferRelativeResize="0">
            <a:picLocks noGrp="1"/>
          </p:cNvPicPr>
          <p:nvPr>
            <p:ph type="body" idx="1"/>
          </p:nvPr>
        </p:nvPicPr>
        <p:blipFill rotWithShape="1">
          <a:blip r:embed="rId3">
            <a:alphaModFix/>
          </a:blip>
          <a:srcRect/>
          <a:stretch/>
        </p:blipFill>
        <p:spPr>
          <a:xfrm>
            <a:off x="960173" y="1417638"/>
            <a:ext cx="3422104" cy="3106510"/>
          </a:xfrm>
          <a:prstGeom prst="rect">
            <a:avLst/>
          </a:prstGeom>
          <a:noFill/>
          <a:ln>
            <a:noFill/>
          </a:ln>
        </p:spPr>
      </p:pic>
      <p:pic>
        <p:nvPicPr>
          <p:cNvPr id="289" name="Google Shape;289;p25" descr="Do You Say Hi to Everyone You Meet? | Uwana"/>
          <p:cNvPicPr preferRelativeResize="0"/>
          <p:nvPr/>
        </p:nvPicPr>
        <p:blipFill rotWithShape="1">
          <a:blip r:embed="rId4">
            <a:alphaModFix/>
          </a:blip>
          <a:srcRect/>
          <a:stretch/>
        </p:blipFill>
        <p:spPr>
          <a:xfrm>
            <a:off x="4814325" y="1525185"/>
            <a:ext cx="3810000" cy="2457450"/>
          </a:xfrm>
          <a:prstGeom prst="rect">
            <a:avLst/>
          </a:prstGeom>
          <a:noFill/>
          <a:ln>
            <a:noFill/>
          </a:ln>
        </p:spPr>
      </p:pic>
      <p:sp>
        <p:nvSpPr>
          <p:cNvPr id="290" name="Google Shape;290;p25"/>
          <p:cNvSpPr/>
          <p:nvPr/>
        </p:nvSpPr>
        <p:spPr>
          <a:xfrm>
            <a:off x="1141917" y="1093137"/>
            <a:ext cx="2016224" cy="1660773"/>
          </a:xfrm>
          <a:prstGeom prst="ellipse">
            <a:avLst/>
          </a:prstGeom>
          <a:noFill/>
          <a:ln w="2540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291" name="Google Shape;291;p25"/>
          <p:cNvSpPr txBox="1"/>
          <p:nvPr/>
        </p:nvSpPr>
        <p:spPr>
          <a:xfrm>
            <a:off x="1592120" y="1133787"/>
            <a:ext cx="1005403"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ko-KR" sz="3200" b="0" i="0" u="none" strike="noStrike" cap="none">
                <a:solidFill>
                  <a:schemeClr val="dk1"/>
                </a:solidFill>
                <a:latin typeface="Malgun Gothic"/>
                <a:ea typeface="Malgun Gothic"/>
                <a:cs typeface="Malgun Gothic"/>
                <a:sym typeface="Malgun Gothic"/>
              </a:rPr>
              <a:t>打点</a:t>
            </a:r>
            <a:endParaRPr sz="3200" b="0" i="0" u="none" strike="noStrike" cap="none">
              <a:solidFill>
                <a:schemeClr val="dk1"/>
              </a:solidFill>
              <a:latin typeface="Malgun Gothic"/>
              <a:ea typeface="Malgun Gothic"/>
              <a:cs typeface="Malgun Gothic"/>
              <a:sym typeface="Malgun Gothic"/>
            </a:endParaRPr>
          </a:p>
        </p:txBody>
      </p:sp>
      <p:sp>
        <p:nvSpPr>
          <p:cNvPr id="292" name="Google Shape;292;p25"/>
          <p:cNvSpPr txBox="1"/>
          <p:nvPr/>
        </p:nvSpPr>
        <p:spPr>
          <a:xfrm>
            <a:off x="0" y="4736748"/>
            <a:ext cx="9144000"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00"/>
              </a:buClr>
              <a:buSzPts val="1800"/>
              <a:buFont typeface="Arial"/>
              <a:buNone/>
            </a:pPr>
            <a:r>
              <a:rPr lang="ko-KR" sz="1800" b="0" i="0" u="none" strike="noStrike" cap="none" dirty="0" err="1">
                <a:solidFill>
                  <a:schemeClr val="dk1"/>
                </a:solidFill>
                <a:latin typeface="Malgun Gothic"/>
                <a:ea typeface="Malgun Gothic"/>
                <a:cs typeface="Malgun Gothic"/>
                <a:sym typeface="Malgun Gothic"/>
              </a:rPr>
              <a:t>엄수굉권</a:t>
            </a:r>
            <a:r>
              <a:rPr lang="ko-KR" sz="1800" b="0" i="0" u="none" strike="noStrike" cap="none" dirty="0">
                <a:solidFill>
                  <a:schemeClr val="dk1"/>
                </a:solidFill>
                <a:latin typeface="Malgun Gothic"/>
                <a:ea typeface="Malgun Gothic"/>
                <a:cs typeface="Malgun Gothic"/>
                <a:sym typeface="Malgun Gothic"/>
              </a:rPr>
              <a:t>, 복싱의 크로스에 해당 강한 펀치, 때리는 것이 아니라 쑤시듯이 질러 넣</a:t>
            </a:r>
            <a:r>
              <a:rPr lang="ko-KR" altLang="en-US" sz="1800" b="0" i="0" u="none" strike="noStrike" cap="none" dirty="0">
                <a:solidFill>
                  <a:schemeClr val="dk1"/>
                </a:solidFill>
                <a:latin typeface="Malgun Gothic"/>
                <a:ea typeface="Malgun Gothic"/>
                <a:cs typeface="Malgun Gothic"/>
                <a:sym typeface="Malgun Gothic"/>
              </a:rPr>
              <a:t>음</a:t>
            </a:r>
            <a:endParaRPr sz="1800" b="0" i="0" u="none" strike="noStrike" cap="none" dirty="0">
              <a:solidFill>
                <a:schemeClr val="dk1"/>
              </a:solidFill>
              <a:latin typeface="Malgun Gothic"/>
              <a:ea typeface="Malgun Gothic"/>
              <a:cs typeface="Malgun Gothic"/>
              <a:sym typeface="Malgun Gothic"/>
            </a:endParaRPr>
          </a:p>
          <a:p>
            <a:pPr marL="0" marR="0" lvl="0" indent="0" algn="l" rtl="0">
              <a:spcBef>
                <a:spcPts val="0"/>
              </a:spcBef>
              <a:spcAft>
                <a:spcPts val="0"/>
              </a:spcAft>
              <a:buClr>
                <a:srgbClr val="000000"/>
              </a:buClr>
              <a:buSzPts val="1800"/>
              <a:buFont typeface="Arial"/>
              <a:buNone/>
            </a:pPr>
            <a:r>
              <a:rPr lang="ko-KR" sz="1800" b="0" i="0" u="none" strike="noStrike" cap="none" dirty="0">
                <a:solidFill>
                  <a:schemeClr val="dk1"/>
                </a:solidFill>
                <a:latin typeface="Malgun Gothic"/>
                <a:ea typeface="Malgun Gothic"/>
                <a:cs typeface="Malgun Gothic"/>
                <a:sym typeface="Malgun Gothic"/>
              </a:rPr>
              <a:t>주먹을 틀고 손등을 아래로 내려야 하므로 동작이 느리고 어깨가 굳어지</a:t>
            </a:r>
            <a:r>
              <a:rPr lang="ko-KR" altLang="en-US" sz="1800" b="0" i="0" u="none" strike="noStrike" cap="none" dirty="0">
                <a:solidFill>
                  <a:schemeClr val="dk1"/>
                </a:solidFill>
                <a:latin typeface="Malgun Gothic"/>
                <a:ea typeface="Malgun Gothic"/>
                <a:cs typeface="Malgun Gothic"/>
                <a:sym typeface="Malgun Gothic"/>
              </a:rPr>
              <a:t>지 않도록 주의 하여야 함</a:t>
            </a:r>
            <a:endParaRPr sz="1800" b="0" i="0" u="none" strike="noStrike" cap="none" dirty="0">
              <a:solidFill>
                <a:schemeClr val="dk1"/>
              </a:solidFill>
              <a:latin typeface="Malgun Gothic"/>
              <a:ea typeface="Malgun Gothic"/>
              <a:cs typeface="Malgun Gothic"/>
              <a:sym typeface="Malgun Gothic"/>
            </a:endParaRPr>
          </a:p>
          <a:p>
            <a:pPr marL="0" marR="0" lvl="0" indent="0" algn="l" rtl="0">
              <a:spcBef>
                <a:spcPts val="0"/>
              </a:spcBef>
              <a:spcAft>
                <a:spcPts val="0"/>
              </a:spcAft>
              <a:buClr>
                <a:srgbClr val="000000"/>
              </a:buClr>
              <a:buSzPts val="1800"/>
              <a:buFont typeface="Arial"/>
              <a:buNone/>
            </a:pPr>
            <a:r>
              <a:rPr lang="ko-KR" sz="1800" b="0" i="0" u="none" strike="noStrike" cap="none" dirty="0">
                <a:solidFill>
                  <a:schemeClr val="dk1"/>
                </a:solidFill>
                <a:latin typeface="Malgun Gothic"/>
                <a:ea typeface="Malgun Gothic"/>
                <a:cs typeface="Malgun Gothic"/>
                <a:sym typeface="Malgun Gothic"/>
              </a:rPr>
              <a:t>맨주먹일 때 엄지손가락을 다치기 쉬워 맨손 격투에서는 </a:t>
            </a:r>
            <a:r>
              <a:rPr lang="ko-KR" sz="1800" b="0" i="0" u="none" strike="noStrike" cap="none" dirty="0" err="1">
                <a:solidFill>
                  <a:schemeClr val="dk1"/>
                </a:solidFill>
                <a:latin typeface="Malgun Gothic"/>
                <a:ea typeface="Malgun Gothic"/>
                <a:cs typeface="Malgun Gothic"/>
                <a:sym typeface="Malgun Gothic"/>
              </a:rPr>
              <a:t>적용성</a:t>
            </a:r>
            <a:r>
              <a:rPr lang="ko-KR" sz="1800" b="0" i="0" u="none" strike="noStrike" cap="none" dirty="0">
                <a:solidFill>
                  <a:schemeClr val="dk1"/>
                </a:solidFill>
                <a:latin typeface="Malgun Gothic"/>
                <a:ea typeface="Malgun Gothic"/>
                <a:cs typeface="Malgun Gothic"/>
                <a:sym typeface="Malgun Gothic"/>
              </a:rPr>
              <a:t> 나쁨</a:t>
            </a:r>
            <a:endParaRPr sz="1800" b="0" i="0" u="none" strike="noStrike" cap="none" dirty="0">
              <a:solidFill>
                <a:schemeClr val="dk1"/>
              </a:solidFill>
              <a:latin typeface="Malgun Gothic"/>
              <a:ea typeface="Malgun Gothic"/>
              <a:cs typeface="Malgun Gothic"/>
              <a:sym typeface="Malgun Gothic"/>
            </a:endParaRPr>
          </a:p>
          <a:p>
            <a:pPr marL="0" marR="0" lvl="0" indent="0" algn="l" rtl="0">
              <a:spcBef>
                <a:spcPts val="0"/>
              </a:spcBef>
              <a:spcAft>
                <a:spcPts val="0"/>
              </a:spcAft>
              <a:buClr>
                <a:srgbClr val="000000"/>
              </a:buClr>
              <a:buSzPts val="1800"/>
              <a:buFont typeface="Arial"/>
              <a:buNone/>
            </a:pPr>
            <a:r>
              <a:rPr lang="ko-KR" sz="1800" b="0" i="0" u="none" strike="noStrike" cap="none" dirty="0">
                <a:solidFill>
                  <a:schemeClr val="dk1"/>
                </a:solidFill>
                <a:latin typeface="Malgun Gothic"/>
                <a:ea typeface="Malgun Gothic"/>
                <a:cs typeface="Malgun Gothic"/>
                <a:sym typeface="Malgun Gothic"/>
              </a:rPr>
              <a:t>주먹은 느슨하게 쥐고 있다가 타격 점에 닿는 순간 꼭 쥠</a:t>
            </a:r>
            <a:endParaRPr sz="1800" b="0" i="0" u="none" strike="noStrike" cap="none" dirty="0">
              <a:solidFill>
                <a:schemeClr val="dk1"/>
              </a:solidFill>
              <a:latin typeface="Malgun Gothic"/>
              <a:ea typeface="Malgun Gothic"/>
              <a:cs typeface="Malgun Gothic"/>
              <a:sym typeface="Malgun Gothic"/>
            </a:endParaRPr>
          </a:p>
          <a:p>
            <a:pPr marL="0" marR="0" lvl="0" indent="0" algn="l" rtl="0">
              <a:spcBef>
                <a:spcPts val="0"/>
              </a:spcBef>
              <a:spcAft>
                <a:spcPts val="0"/>
              </a:spcAft>
              <a:buClr>
                <a:srgbClr val="000000"/>
              </a:buClr>
              <a:buSzPts val="1800"/>
              <a:buFont typeface="Arial"/>
              <a:buNone/>
            </a:pPr>
            <a:r>
              <a:rPr lang="ko-KR" sz="1800" b="0" i="0" u="none" strike="noStrike" cap="none" dirty="0">
                <a:solidFill>
                  <a:schemeClr val="dk1"/>
                </a:solidFill>
                <a:latin typeface="Malgun Gothic"/>
                <a:ea typeface="Malgun Gothic"/>
                <a:cs typeface="Malgun Gothic"/>
                <a:sym typeface="Malgun Gothic"/>
              </a:rPr>
              <a:t>힘의 전달은 뒷발 </a:t>
            </a:r>
            <a:r>
              <a:rPr lang="ko-KR" sz="1800" b="0" i="0" u="none" strike="noStrike" cap="none" dirty="0" err="1">
                <a:solidFill>
                  <a:schemeClr val="dk1"/>
                </a:solidFill>
                <a:latin typeface="Malgun Gothic"/>
                <a:ea typeface="Malgun Gothic"/>
                <a:cs typeface="Malgun Gothic"/>
                <a:sym typeface="Malgun Gothic"/>
              </a:rPr>
              <a:t>푸시에</a:t>
            </a:r>
            <a:r>
              <a:rPr lang="ko-KR" sz="1800" b="0" i="0" u="none" strike="noStrike" cap="none" dirty="0">
                <a:solidFill>
                  <a:schemeClr val="dk1"/>
                </a:solidFill>
                <a:latin typeface="Malgun Gothic"/>
                <a:ea typeface="Malgun Gothic"/>
                <a:cs typeface="Malgun Gothic"/>
                <a:sym typeface="Malgun Gothic"/>
              </a:rPr>
              <a:t> 의한 체중 이동과 </a:t>
            </a:r>
            <a:r>
              <a:rPr lang="ko-KR" sz="1800" b="0" i="0" u="none" strike="noStrike" cap="none" dirty="0" err="1">
                <a:solidFill>
                  <a:schemeClr val="dk1"/>
                </a:solidFill>
                <a:latin typeface="Malgun Gothic"/>
                <a:ea typeface="Malgun Gothic"/>
                <a:cs typeface="Malgun Gothic"/>
                <a:sym typeface="Malgun Gothic"/>
              </a:rPr>
              <a:t>고관절</a:t>
            </a:r>
            <a:r>
              <a:rPr lang="ko-KR" sz="1800" b="0" i="0" u="none" strike="noStrike" cap="none" dirty="0">
                <a:solidFill>
                  <a:schemeClr val="dk1"/>
                </a:solidFill>
                <a:latin typeface="Malgun Gothic"/>
                <a:ea typeface="Malgun Gothic"/>
                <a:cs typeface="Malgun Gothic"/>
                <a:sym typeface="Malgun Gothic"/>
              </a:rPr>
              <a:t> 비틂에 의한 나선운동으로 이루어짐</a:t>
            </a:r>
            <a:endParaRPr lang="en-US" altLang="ko-KR" sz="1800" b="0" i="0" u="none" strike="noStrike" cap="none" dirty="0">
              <a:solidFill>
                <a:schemeClr val="dk1"/>
              </a:solidFill>
              <a:latin typeface="Malgun Gothic"/>
              <a:ea typeface="Malgun Gothic"/>
              <a:cs typeface="Malgun Gothic"/>
              <a:sym typeface="Malgun Gothic"/>
            </a:endParaRPr>
          </a:p>
          <a:p>
            <a:pPr marL="0" marR="0" lvl="0" indent="0" algn="l" rtl="0">
              <a:spcBef>
                <a:spcPts val="0"/>
              </a:spcBef>
              <a:spcAft>
                <a:spcPts val="0"/>
              </a:spcAft>
              <a:buClr>
                <a:srgbClr val="000000"/>
              </a:buClr>
              <a:buSzPts val="1800"/>
              <a:buFont typeface="Arial"/>
              <a:buNone/>
            </a:pPr>
            <a:r>
              <a:rPr lang="ko-KR" altLang="en-US" sz="1800" dirty="0">
                <a:solidFill>
                  <a:schemeClr val="dk1"/>
                </a:solidFill>
                <a:latin typeface="Malgun Gothic"/>
                <a:ea typeface="Malgun Gothic"/>
                <a:cs typeface="Malgun Gothic"/>
                <a:sym typeface="Malgun Gothic"/>
              </a:rPr>
              <a:t>손이 자연스럽게 어깨 위에 위치하므로 타격 전후 얼굴 방어가 용이함</a:t>
            </a:r>
            <a:endParaRPr sz="1800" b="0" i="0" u="none" strike="noStrike" cap="none" dirty="0">
              <a:solidFill>
                <a:schemeClr val="dk1"/>
              </a:solidFill>
              <a:latin typeface="Malgun Gothic"/>
              <a:ea typeface="Malgun Gothic"/>
              <a:cs typeface="Malgun Gothic"/>
              <a:sym typeface="Malgun Gothic"/>
            </a:endParaRPr>
          </a:p>
        </p:txBody>
      </p:sp>
      <p:sp>
        <p:nvSpPr>
          <p:cNvPr id="293" name="Google Shape;293;p25"/>
          <p:cNvSpPr txBox="1"/>
          <p:nvPr/>
        </p:nvSpPr>
        <p:spPr>
          <a:xfrm>
            <a:off x="5242519" y="1500733"/>
            <a:ext cx="165141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ko-KR" sz="1800" b="0" i="0" u="none" strike="noStrike" cap="none">
                <a:solidFill>
                  <a:schemeClr val="dk1"/>
                </a:solidFill>
                <a:latin typeface="Malgun Gothic"/>
                <a:ea typeface="Malgun Gothic"/>
                <a:cs typeface="Malgun Gothic"/>
                <a:sym typeface="Malgun Gothic"/>
              </a:rPr>
              <a:t>손등을 아래로</a:t>
            </a:r>
            <a:endParaRPr sz="1800" b="0" i="0" u="none" strike="noStrike" cap="none">
              <a:solidFill>
                <a:schemeClr val="dk1"/>
              </a:solidFill>
              <a:latin typeface="Malgun Gothic"/>
              <a:ea typeface="Malgun Gothic"/>
              <a:cs typeface="Malgun Gothic"/>
              <a:sym typeface="Malgun Gothic"/>
            </a:endParaRPr>
          </a:p>
        </p:txBody>
      </p:sp>
      <p:cxnSp>
        <p:nvCxnSpPr>
          <p:cNvPr id="294" name="Google Shape;294;p25"/>
          <p:cNvCxnSpPr/>
          <p:nvPr/>
        </p:nvCxnSpPr>
        <p:spPr>
          <a:xfrm>
            <a:off x="6309927" y="1773746"/>
            <a:ext cx="16566" cy="534235"/>
          </a:xfrm>
          <a:prstGeom prst="straightConnector1">
            <a:avLst/>
          </a:prstGeom>
          <a:noFill/>
          <a:ln w="76200" cap="flat" cmpd="sng">
            <a:solidFill>
              <a:srgbClr val="4A7DBA"/>
            </a:solidFill>
            <a:prstDash val="solid"/>
            <a:round/>
            <a:headEnd type="none" w="sm" len="sm"/>
            <a:tailEnd type="triangle" w="med" len="med"/>
          </a:ln>
        </p:spPr>
      </p:cxnSp>
      <p:cxnSp>
        <p:nvCxnSpPr>
          <p:cNvPr id="295" name="Google Shape;295;p25"/>
          <p:cNvCxnSpPr/>
          <p:nvPr/>
        </p:nvCxnSpPr>
        <p:spPr>
          <a:xfrm>
            <a:off x="4731186" y="2082665"/>
            <a:ext cx="1883339" cy="360040"/>
          </a:xfrm>
          <a:prstGeom prst="straightConnector1">
            <a:avLst/>
          </a:prstGeom>
          <a:noFill/>
          <a:ln w="57150" cap="flat" cmpd="sng">
            <a:solidFill>
              <a:srgbClr val="4A7DBA"/>
            </a:solidFill>
            <a:prstDash val="solid"/>
            <a:round/>
            <a:headEnd type="none" w="sm" len="sm"/>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下 三 指</a:t>
            </a:r>
            <a:endParaRPr/>
          </a:p>
        </p:txBody>
      </p:sp>
      <p:pic>
        <p:nvPicPr>
          <p:cNvPr id="301" name="Google Shape;301;p26" descr="&lt;strong&gt;fist&lt;/strong&gt; by jnatoli on DeviantArt"/>
          <p:cNvPicPr preferRelativeResize="0">
            <a:picLocks noGrp="1"/>
          </p:cNvPicPr>
          <p:nvPr>
            <p:ph type="body" idx="1"/>
          </p:nvPr>
        </p:nvPicPr>
        <p:blipFill rotWithShape="1">
          <a:blip r:embed="rId3">
            <a:alphaModFix/>
          </a:blip>
          <a:srcRect/>
          <a:stretch/>
        </p:blipFill>
        <p:spPr>
          <a:xfrm rot="2834050">
            <a:off x="1019025" y="2054273"/>
            <a:ext cx="2875881" cy="2610661"/>
          </a:xfrm>
          <a:prstGeom prst="rect">
            <a:avLst/>
          </a:prstGeom>
          <a:noFill/>
          <a:ln>
            <a:noFill/>
          </a:ln>
        </p:spPr>
      </p:pic>
      <p:pic>
        <p:nvPicPr>
          <p:cNvPr id="302" name="Google Shape;302;p26" descr="Every Finger Is Connected With 2 Organs : Human N Health"/>
          <p:cNvPicPr preferRelativeResize="0"/>
          <p:nvPr/>
        </p:nvPicPr>
        <p:blipFill rotWithShape="1">
          <a:blip r:embed="rId4">
            <a:alphaModFix/>
          </a:blip>
          <a:srcRect l="20789" t="35459" r="22510" b="19153"/>
          <a:stretch/>
        </p:blipFill>
        <p:spPr>
          <a:xfrm>
            <a:off x="4294094" y="1894621"/>
            <a:ext cx="4320480" cy="2304256"/>
          </a:xfrm>
          <a:prstGeom prst="rect">
            <a:avLst/>
          </a:prstGeom>
          <a:noFill/>
          <a:ln>
            <a:noFill/>
          </a:ln>
        </p:spPr>
      </p:pic>
      <p:sp>
        <p:nvSpPr>
          <p:cNvPr id="303" name="Google Shape;303;p26"/>
          <p:cNvSpPr/>
          <p:nvPr/>
        </p:nvSpPr>
        <p:spPr>
          <a:xfrm>
            <a:off x="2627581" y="2362673"/>
            <a:ext cx="1512168" cy="1660773"/>
          </a:xfrm>
          <a:prstGeom prst="ellipse">
            <a:avLst/>
          </a:prstGeom>
          <a:noFill/>
          <a:ln w="2540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304" name="Google Shape;304;p26"/>
          <p:cNvSpPr txBox="1"/>
          <p:nvPr/>
        </p:nvSpPr>
        <p:spPr>
          <a:xfrm>
            <a:off x="3056434" y="1791471"/>
            <a:ext cx="1005403"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ko-KR" sz="3200" b="0" i="0" u="none" strike="noStrike" cap="none">
                <a:solidFill>
                  <a:schemeClr val="dk1"/>
                </a:solidFill>
                <a:latin typeface="Malgun Gothic"/>
                <a:ea typeface="Malgun Gothic"/>
                <a:cs typeface="Malgun Gothic"/>
                <a:sym typeface="Malgun Gothic"/>
              </a:rPr>
              <a:t>打点</a:t>
            </a:r>
            <a:endParaRPr sz="3200" b="0" i="0" u="none" strike="noStrike" cap="none">
              <a:solidFill>
                <a:schemeClr val="dk1"/>
              </a:solidFill>
              <a:latin typeface="Malgun Gothic"/>
              <a:ea typeface="Malgun Gothic"/>
              <a:cs typeface="Malgun Gothic"/>
              <a:sym typeface="Malgun Gothic"/>
            </a:endParaRPr>
          </a:p>
        </p:txBody>
      </p:sp>
      <p:sp>
        <p:nvSpPr>
          <p:cNvPr id="305" name="Google Shape;305;p26"/>
          <p:cNvSpPr txBox="1"/>
          <p:nvPr/>
        </p:nvSpPr>
        <p:spPr>
          <a:xfrm>
            <a:off x="0" y="4594648"/>
            <a:ext cx="9144000" cy="2031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ko-KR" sz="1800" b="0" i="0" u="none" strike="noStrike" cap="none" dirty="0">
                <a:solidFill>
                  <a:schemeClr val="dk1"/>
                </a:solidFill>
                <a:latin typeface="Malgun Gothic"/>
                <a:ea typeface="Malgun Gothic"/>
                <a:cs typeface="Malgun Gothic"/>
                <a:sym typeface="Malgun Gothic"/>
              </a:rPr>
              <a:t>활용도가 정권보다 뛰어남, 잽, 훅, </a:t>
            </a:r>
            <a:r>
              <a:rPr lang="ko-KR" sz="1800" b="0" i="0" u="none" strike="noStrike" cap="none" dirty="0" err="1">
                <a:solidFill>
                  <a:schemeClr val="dk1"/>
                </a:solidFill>
                <a:latin typeface="Malgun Gothic"/>
                <a:ea typeface="Malgun Gothic"/>
                <a:cs typeface="Malgun Gothic"/>
                <a:sym typeface="Malgun Gothic"/>
              </a:rPr>
              <a:t>어퍼</a:t>
            </a:r>
            <a:r>
              <a:rPr lang="ko-KR" sz="1800" b="0" i="0" u="none" strike="noStrike" cap="none" dirty="0">
                <a:solidFill>
                  <a:schemeClr val="dk1"/>
                </a:solidFill>
                <a:latin typeface="Malgun Gothic"/>
                <a:ea typeface="Malgun Gothic"/>
                <a:cs typeface="Malgun Gothic"/>
                <a:sym typeface="Malgun Gothic"/>
              </a:rPr>
              <a:t> 등에서 크게 팔을 비틀지 않</a:t>
            </a:r>
            <a:r>
              <a:rPr lang="ko-KR" altLang="en-US" sz="1800" b="0" i="0" u="none" strike="noStrike" cap="none" dirty="0">
                <a:solidFill>
                  <a:schemeClr val="dk1"/>
                </a:solidFill>
                <a:latin typeface="Malgun Gothic"/>
                <a:ea typeface="Malgun Gothic"/>
                <a:cs typeface="Malgun Gothic"/>
                <a:sym typeface="Malgun Gothic"/>
              </a:rPr>
              <a:t>고 골반을 이용함</a:t>
            </a:r>
            <a:endParaRPr sz="1800" b="0" i="0" u="none" strike="noStrike" cap="none" dirty="0">
              <a:solidFill>
                <a:schemeClr val="dk1"/>
              </a:solidFill>
              <a:latin typeface="Malgun Gothic"/>
              <a:ea typeface="Malgun Gothic"/>
              <a:cs typeface="Malgun Gothic"/>
              <a:sym typeface="Malgun Gothic"/>
            </a:endParaRPr>
          </a:p>
          <a:p>
            <a:pPr>
              <a:buSzPts val="1800"/>
            </a:pPr>
            <a:r>
              <a:rPr lang="ko-KR" altLang="en-US" sz="1800" dirty="0">
                <a:solidFill>
                  <a:schemeClr val="dk1"/>
                </a:solidFill>
                <a:latin typeface="Malgun Gothic"/>
                <a:ea typeface="Malgun Gothic"/>
                <a:cs typeface="Malgun Gothic"/>
                <a:sym typeface="Malgun Gothic"/>
              </a:rPr>
              <a:t>어깨가 굳어지기 않게 가볍게 치기 때문에 빠른 연타가 가능</a:t>
            </a:r>
          </a:p>
          <a:p>
            <a:pPr marL="0" marR="0" lvl="0" indent="0" algn="l" rtl="0">
              <a:lnSpc>
                <a:spcPct val="100000"/>
              </a:lnSpc>
              <a:spcBef>
                <a:spcPts val="0"/>
              </a:spcBef>
              <a:spcAft>
                <a:spcPts val="0"/>
              </a:spcAft>
              <a:buClr>
                <a:srgbClr val="000000"/>
              </a:buClr>
              <a:buSzPts val="1800"/>
              <a:buFont typeface="Arial"/>
              <a:buNone/>
            </a:pPr>
            <a:r>
              <a:rPr lang="ko-KR" sz="1800" b="0" i="0" u="none" strike="noStrike" cap="none" dirty="0">
                <a:solidFill>
                  <a:schemeClr val="dk1"/>
                </a:solidFill>
                <a:latin typeface="Malgun Gothic"/>
                <a:ea typeface="Malgun Gothic"/>
                <a:cs typeface="Malgun Gothic"/>
                <a:sym typeface="Malgun Gothic"/>
              </a:rPr>
              <a:t>펀치의 강도</a:t>
            </a:r>
            <a:r>
              <a:rPr lang="ko-KR" altLang="en-US" sz="1800" b="0" i="0" u="none" strike="noStrike" cap="none" dirty="0">
                <a:solidFill>
                  <a:schemeClr val="dk1"/>
                </a:solidFill>
                <a:latin typeface="Malgun Gothic"/>
                <a:ea typeface="Malgun Gothic"/>
                <a:cs typeface="Malgun Gothic"/>
                <a:sym typeface="Malgun Gothic"/>
              </a:rPr>
              <a:t>가</a:t>
            </a:r>
            <a:r>
              <a:rPr lang="ko-KR" sz="1800" b="0" i="0" u="none" strike="noStrike" cap="none" dirty="0">
                <a:solidFill>
                  <a:schemeClr val="dk1"/>
                </a:solidFill>
                <a:latin typeface="Malgun Gothic"/>
                <a:ea typeface="Malgun Gothic"/>
                <a:cs typeface="Malgun Gothic"/>
                <a:sym typeface="Malgun Gothic"/>
              </a:rPr>
              <a:t> 약해 발과 고관절의 트는 힘을 최대한 이용해야 </a:t>
            </a:r>
            <a:r>
              <a:rPr lang="ko-KR" altLang="en-US" sz="1800" dirty="0">
                <a:solidFill>
                  <a:schemeClr val="dk1"/>
                </a:solidFill>
                <a:latin typeface="Malgun Gothic"/>
                <a:ea typeface="Malgun Gothic"/>
                <a:cs typeface="Malgun Gothic"/>
                <a:sym typeface="Malgun Gothic"/>
              </a:rPr>
              <a:t>하고 </a:t>
            </a:r>
            <a:r>
              <a:rPr lang="ko-KR" sz="1800" b="0" i="0" u="none" strike="noStrike" cap="none" dirty="0">
                <a:solidFill>
                  <a:schemeClr val="dk1"/>
                </a:solidFill>
                <a:latin typeface="Malgun Gothic"/>
                <a:ea typeface="Malgun Gothic"/>
                <a:cs typeface="Malgun Gothic"/>
                <a:sym typeface="Malgun Gothic"/>
              </a:rPr>
              <a:t>타격 점에 닿는 순간 주먹을 가볍게 꼭 쥠</a:t>
            </a:r>
            <a:endParaRPr sz="1800" b="0" i="0" u="none" strike="noStrike" cap="none" dirty="0">
              <a:solidFill>
                <a:schemeClr val="dk1"/>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800"/>
              <a:buFont typeface="Arial"/>
              <a:buNone/>
            </a:pPr>
            <a:r>
              <a:rPr lang="ko-KR" sz="1800" b="0" i="0" u="none" strike="noStrike" cap="none" dirty="0">
                <a:solidFill>
                  <a:schemeClr val="dk1"/>
                </a:solidFill>
                <a:latin typeface="Malgun Gothic"/>
                <a:ea typeface="Malgun Gothic"/>
                <a:cs typeface="Malgun Gothic"/>
                <a:sym typeface="Malgun Gothic"/>
              </a:rPr>
              <a:t>정권의 지르기와는 달리 </a:t>
            </a:r>
            <a:r>
              <a:rPr lang="ko-KR" altLang="en-US" sz="1800" b="0" i="0" u="none" strike="noStrike" cap="none" dirty="0">
                <a:solidFill>
                  <a:schemeClr val="dk1"/>
                </a:solidFill>
                <a:latin typeface="Malgun Gothic"/>
                <a:ea typeface="Malgun Gothic"/>
                <a:cs typeface="Malgun Gothic"/>
                <a:sym typeface="Malgun Gothic"/>
              </a:rPr>
              <a:t>세운 주먹을 위로 꺾으면서 </a:t>
            </a:r>
            <a:r>
              <a:rPr lang="ko-KR" sz="1800" b="0" i="0" u="none" strike="noStrike" cap="none" dirty="0">
                <a:solidFill>
                  <a:schemeClr val="dk1"/>
                </a:solidFill>
                <a:latin typeface="Malgun Gothic"/>
                <a:ea typeface="Malgun Gothic"/>
                <a:cs typeface="Malgun Gothic"/>
                <a:sym typeface="Malgun Gothic"/>
              </a:rPr>
              <a:t>탕탕 때려야 함</a:t>
            </a:r>
            <a:endParaRPr sz="1800" b="0" i="0" u="none" strike="noStrike" cap="none" dirty="0">
              <a:solidFill>
                <a:schemeClr val="dk1"/>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1800"/>
              <a:buFont typeface="Arial"/>
              <a:buNone/>
            </a:pPr>
            <a:r>
              <a:rPr lang="ko-KR" sz="1800" b="0" i="0" u="none" strike="noStrike" cap="none" dirty="0">
                <a:solidFill>
                  <a:schemeClr val="dk1"/>
                </a:solidFill>
                <a:latin typeface="Malgun Gothic"/>
                <a:ea typeface="Malgun Gothic"/>
                <a:cs typeface="Malgun Gothic"/>
                <a:sym typeface="Malgun Gothic"/>
              </a:rPr>
              <a:t>연타를 하다 보면 펀치가 골반보다 어깨를 돌리는 방법으로 바뀌기 쉬</a:t>
            </a:r>
            <a:r>
              <a:rPr lang="ko-KR" altLang="en-US" sz="1800" b="0" i="0" u="none" strike="noStrike" cap="none" dirty="0">
                <a:solidFill>
                  <a:schemeClr val="dk1"/>
                </a:solidFill>
                <a:latin typeface="Malgun Gothic"/>
                <a:ea typeface="Malgun Gothic"/>
                <a:cs typeface="Malgun Gothic"/>
                <a:sym typeface="Malgun Gothic"/>
              </a:rPr>
              <a:t>우나 이것은 나쁜 버릇이며 </a:t>
            </a:r>
            <a:r>
              <a:rPr lang="ko-KR" altLang="en-US" sz="1800" dirty="0">
                <a:solidFill>
                  <a:schemeClr val="dk1"/>
                </a:solidFill>
                <a:latin typeface="Malgun Gothic"/>
                <a:ea typeface="Malgun Gothic"/>
                <a:cs typeface="Malgun Gothic"/>
                <a:sym typeface="Malgun Gothic"/>
              </a:rPr>
              <a:t>팔이 내려가기 때문에 연타 후 방어가 약해 현대 복싱에서는 쓰지 않음 </a:t>
            </a:r>
            <a:endParaRPr sz="1800" b="0" i="0" u="none" strike="noStrike" cap="none" dirty="0">
              <a:solidFill>
                <a:schemeClr val="dk1"/>
              </a:solidFill>
              <a:latin typeface="Malgun Gothic"/>
              <a:ea typeface="Malgun Gothic"/>
              <a:cs typeface="Malgun Gothic"/>
              <a:sym typeface="Malgun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Similarity to Modern Boxing</a:t>
            </a:r>
            <a:endParaRPr/>
          </a:p>
        </p:txBody>
      </p:sp>
      <p:sp>
        <p:nvSpPr>
          <p:cNvPr id="311" name="Google Shape;311;p27"/>
          <p:cNvSpPr txBox="1">
            <a:spLocks noGrp="1"/>
          </p:cNvSpPr>
          <p:nvPr>
            <p:ph type="body" idx="1"/>
          </p:nvPr>
        </p:nvSpPr>
        <p:spPr>
          <a:xfrm>
            <a:off x="457200" y="1584158"/>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ko-KR" sz="2800" dirty="0" err="1"/>
              <a:t>Cross</a:t>
            </a:r>
            <a:r>
              <a:rPr lang="en-US" altLang="ko-KR" sz="2800" b="1" dirty="0"/>
              <a:t>, </a:t>
            </a:r>
            <a:r>
              <a:rPr lang="ko-KR" sz="2800" dirty="0" err="1"/>
              <a:t>Counter</a:t>
            </a:r>
            <a:r>
              <a:rPr lang="ko-KR" sz="2800" dirty="0"/>
              <a:t> </a:t>
            </a:r>
            <a:r>
              <a:rPr lang="ko-KR" sz="2800" dirty="0" err="1"/>
              <a:t>punch</a:t>
            </a:r>
            <a:r>
              <a:rPr lang="ko-KR" sz="2800" dirty="0"/>
              <a:t> ~ </a:t>
            </a:r>
            <a:r>
              <a:rPr lang="ko-KR" sz="2800" b="1" dirty="0"/>
              <a:t>砲券</a:t>
            </a:r>
            <a:endParaRPr sz="2800" b="1" dirty="0"/>
          </a:p>
          <a:p>
            <a:pPr marL="342900" lvl="0" indent="-342900" algn="l" rtl="0">
              <a:lnSpc>
                <a:spcPct val="100000"/>
              </a:lnSpc>
              <a:spcBef>
                <a:spcPts val="640"/>
              </a:spcBef>
              <a:spcAft>
                <a:spcPts val="0"/>
              </a:spcAft>
              <a:buClr>
                <a:schemeClr val="dk1"/>
              </a:buClr>
              <a:buSzPts val="3200"/>
              <a:buChar char="•"/>
            </a:pPr>
            <a:r>
              <a:rPr lang="ko-KR" sz="2800" dirty="0" err="1"/>
              <a:t>Upper</a:t>
            </a:r>
            <a:r>
              <a:rPr lang="ko-KR" sz="2800" dirty="0"/>
              <a:t> </a:t>
            </a:r>
            <a:r>
              <a:rPr lang="ko-KR" sz="2800" dirty="0" err="1"/>
              <a:t>cut</a:t>
            </a:r>
            <a:r>
              <a:rPr lang="ko-KR" sz="2800" dirty="0"/>
              <a:t> ~ </a:t>
            </a:r>
            <a:r>
              <a:rPr lang="ko-KR" sz="2800" b="1" dirty="0">
                <a:latin typeface="Arial"/>
                <a:ea typeface="Arial"/>
                <a:cs typeface="Arial"/>
                <a:sym typeface="Arial"/>
              </a:rPr>
              <a:t>鑚</a:t>
            </a:r>
            <a:r>
              <a:rPr lang="ko-KR" sz="2800" b="1" dirty="0"/>
              <a:t>券</a:t>
            </a:r>
            <a:endParaRPr sz="2800" b="1" dirty="0"/>
          </a:p>
          <a:p>
            <a:pPr marL="342900" lvl="0">
              <a:spcBef>
                <a:spcPts val="640"/>
              </a:spcBef>
              <a:buSzPts val="3200"/>
            </a:pPr>
            <a:r>
              <a:rPr lang="ko-KR" sz="2800" dirty="0" err="1"/>
              <a:t>Hook</a:t>
            </a:r>
            <a:r>
              <a:rPr lang="ko-KR" sz="2800" dirty="0"/>
              <a:t>? ~</a:t>
            </a:r>
            <a:r>
              <a:rPr lang="ko-KR" sz="2800" b="1" dirty="0"/>
              <a:t> </a:t>
            </a:r>
            <a:r>
              <a:rPr lang="ko-KR" altLang="ko-KR" sz="2800" b="1" dirty="0"/>
              <a:t>橫券</a:t>
            </a:r>
            <a:endParaRPr lang="en-US" altLang="ko-KR" sz="2800" b="1" dirty="0"/>
          </a:p>
          <a:p>
            <a:pPr marL="342900">
              <a:spcBef>
                <a:spcPts val="640"/>
              </a:spcBef>
              <a:buSzPts val="3200"/>
            </a:pPr>
            <a:r>
              <a:rPr lang="en-US" altLang="ko-KR" sz="2800" b="1" dirty="0"/>
              <a:t>Chop</a:t>
            </a:r>
            <a:r>
              <a:rPr lang="ko-KR" sz="2800" b="1" dirty="0"/>
              <a:t> ~ </a:t>
            </a:r>
            <a:r>
              <a:rPr lang="ko-KR" altLang="en-US" sz="2800" b="1" dirty="0">
                <a:latin typeface="Arial"/>
                <a:ea typeface="Arial"/>
                <a:cs typeface="Arial"/>
                <a:sym typeface="Arial"/>
              </a:rPr>
              <a:t>劈</a:t>
            </a:r>
            <a:r>
              <a:rPr lang="ko-KR" altLang="en-US" sz="2800" b="1" dirty="0"/>
              <a:t>券 </a:t>
            </a:r>
            <a:r>
              <a:rPr lang="ko-KR" sz="2800" b="1" dirty="0" err="1"/>
              <a:t>boxing</a:t>
            </a:r>
            <a:r>
              <a:rPr lang="ko-KR" sz="2800" b="1" dirty="0"/>
              <a:t> 에서는 반칙</a:t>
            </a:r>
            <a:endParaRPr lang="en-US" altLang="ko-KR" sz="2800" b="1" dirty="0"/>
          </a:p>
          <a:p>
            <a:pPr marL="342900">
              <a:spcBef>
                <a:spcPts val="640"/>
              </a:spcBef>
              <a:buSzPts val="3200"/>
            </a:pPr>
            <a:r>
              <a:rPr lang="en-US" sz="2800" b="1" dirty="0"/>
              <a:t>Elbow, shoulder ~ boxing</a:t>
            </a:r>
            <a:r>
              <a:rPr lang="ko-KR" altLang="en-US" sz="2800" b="1" dirty="0"/>
              <a:t>에서는 방어술</a:t>
            </a:r>
            <a:endParaRPr sz="2800" b="1" dirty="0"/>
          </a:p>
          <a:p>
            <a:pPr marL="342900" lvl="0" indent="-139700" algn="l" rtl="0">
              <a:lnSpc>
                <a:spcPct val="100000"/>
              </a:lnSpc>
              <a:spcBef>
                <a:spcPts val="640"/>
              </a:spcBef>
              <a:spcAft>
                <a:spcPts val="0"/>
              </a:spcAft>
              <a:buClr>
                <a:schemeClr val="dk1"/>
              </a:buClr>
              <a:buSzPts val="3200"/>
              <a:buNone/>
            </a:pPr>
            <a:endParaRPr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4400"/>
              <a:buNone/>
            </a:pPr>
            <a:r>
              <a:rPr lang="ko-KR" b="1"/>
              <a:t>陳式太極拳 八法 (</a:t>
            </a:r>
            <a:r>
              <a:rPr lang="ko-KR" sz="3600" b="1"/>
              <a:t>四正手</a:t>
            </a:r>
            <a:r>
              <a:rPr lang="ko-KR" b="1"/>
              <a:t>)</a:t>
            </a:r>
            <a:endParaRPr sz="3600"/>
          </a:p>
        </p:txBody>
      </p:sp>
      <p:sp>
        <p:nvSpPr>
          <p:cNvPr id="403" name="Google Shape;403;p20"/>
          <p:cNvSpPr txBox="1">
            <a:spLocks noGrp="1"/>
          </p:cNvSpPr>
          <p:nvPr>
            <p:ph type="body" idx="1"/>
          </p:nvPr>
        </p:nvSpPr>
        <p:spPr>
          <a:xfrm>
            <a:off x="457200" y="1600200"/>
            <a:ext cx="8229600" cy="5019000"/>
          </a:xfrm>
          <a:prstGeom prst="rect">
            <a:avLst/>
          </a:prstGeom>
          <a:noFill/>
          <a:ln>
            <a:noFill/>
          </a:ln>
        </p:spPr>
        <p:txBody>
          <a:bodyPr spcFirstLastPara="1" wrap="square" lIns="91425" tIns="45700" rIns="91425" bIns="45700" anchor="t" anchorCtr="0">
            <a:normAutofit/>
          </a:bodyPr>
          <a:lstStyle/>
          <a:p>
            <a:pPr marL="342900" lvl="0" indent="-342900" algn="l" rtl="0">
              <a:lnSpc>
                <a:spcPct val="140000"/>
              </a:lnSpc>
              <a:spcBef>
                <a:spcPts val="0"/>
              </a:spcBef>
              <a:spcAft>
                <a:spcPts val="0"/>
              </a:spcAft>
              <a:buClr>
                <a:srgbClr val="FF0000"/>
              </a:buClr>
              <a:buSzPts val="2960"/>
              <a:buChar char="•"/>
            </a:pPr>
            <a:r>
              <a:rPr lang="ko-KR" sz="2738" b="1">
                <a:solidFill>
                  <a:srgbClr val="FF0000"/>
                </a:solidFill>
              </a:rPr>
              <a:t>棚</a:t>
            </a:r>
            <a:r>
              <a:rPr lang="ko-KR" sz="2738" b="1"/>
              <a:t>péng: 상대의 공격을 걸어 도로 민다.</a:t>
            </a:r>
            <a:endParaRPr sz="2738" b="1"/>
          </a:p>
          <a:p>
            <a:pPr marL="0" lvl="0" indent="457200" algn="l" rtl="0">
              <a:lnSpc>
                <a:spcPct val="140000"/>
              </a:lnSpc>
              <a:spcBef>
                <a:spcPts val="0"/>
              </a:spcBef>
              <a:spcAft>
                <a:spcPts val="0"/>
              </a:spcAft>
              <a:buSzPts val="1800"/>
              <a:buNone/>
            </a:pPr>
            <a:r>
              <a:rPr lang="ko-KR" sz="2400"/>
              <a:t>白鹅亮翅, 全炮捶, 懒扎衣</a:t>
            </a:r>
            <a:endParaRPr sz="2400" b="1"/>
          </a:p>
          <a:p>
            <a:pPr marL="342900" lvl="0" indent="-342900" algn="l" rtl="0">
              <a:lnSpc>
                <a:spcPct val="140000"/>
              </a:lnSpc>
              <a:spcBef>
                <a:spcPts val="592"/>
              </a:spcBef>
              <a:spcAft>
                <a:spcPts val="0"/>
              </a:spcAft>
              <a:buClr>
                <a:srgbClr val="0070C0"/>
              </a:buClr>
              <a:buSzPts val="2960"/>
              <a:buChar char="•"/>
            </a:pPr>
            <a:r>
              <a:rPr lang="ko-KR" sz="2738" b="1">
                <a:solidFill>
                  <a:srgbClr val="0070C0"/>
                </a:solidFill>
              </a:rPr>
              <a:t>捋</a:t>
            </a:r>
            <a:r>
              <a:rPr lang="ko-KR" sz="2738" b="1"/>
              <a:t>luō: 상대의 공격을 어루만지듯이 훑는다.</a:t>
            </a:r>
            <a:endParaRPr sz="2738" b="1"/>
          </a:p>
          <a:p>
            <a:pPr marL="0" lvl="0" indent="0" algn="l" rtl="0">
              <a:lnSpc>
                <a:spcPct val="140000"/>
              </a:lnSpc>
              <a:spcBef>
                <a:spcPts val="592"/>
              </a:spcBef>
              <a:spcAft>
                <a:spcPts val="0"/>
              </a:spcAft>
              <a:buClr>
                <a:srgbClr val="0070C0"/>
              </a:buClr>
              <a:buSzPts val="2960"/>
              <a:buNone/>
            </a:pPr>
            <a:r>
              <a:rPr lang="ko-KR" sz="2800">
                <a:solidFill>
                  <a:srgbClr val="000000"/>
                </a:solidFill>
              </a:rPr>
              <a:t>   </a:t>
            </a:r>
            <a:r>
              <a:rPr lang="ko-KR" sz="2400">
                <a:solidFill>
                  <a:srgbClr val="000000"/>
                </a:solidFill>
              </a:rPr>
              <a:t>六封四闭, </a:t>
            </a:r>
            <a:r>
              <a:rPr lang="ko-KR" sz="2400">
                <a:solidFill>
                  <a:schemeClr val="dk1"/>
                </a:solidFill>
              </a:rPr>
              <a:t>倒卷肱, </a:t>
            </a:r>
            <a:r>
              <a:rPr lang="ko-KR" sz="2400"/>
              <a:t>拗步</a:t>
            </a:r>
            <a:endParaRPr sz="2400">
              <a:solidFill>
                <a:schemeClr val="dk1"/>
              </a:solidFill>
            </a:endParaRPr>
          </a:p>
          <a:p>
            <a:pPr marL="342900" lvl="0" indent="-342900" algn="l" rtl="0">
              <a:lnSpc>
                <a:spcPct val="140000"/>
              </a:lnSpc>
              <a:spcBef>
                <a:spcPts val="592"/>
              </a:spcBef>
              <a:spcAft>
                <a:spcPts val="0"/>
              </a:spcAft>
              <a:buClr>
                <a:srgbClr val="FF0000"/>
              </a:buClr>
              <a:buSzPts val="2960"/>
              <a:buChar char="•"/>
            </a:pPr>
            <a:r>
              <a:rPr lang="ko-KR" sz="2738" b="1">
                <a:solidFill>
                  <a:srgbClr val="FF0000"/>
                </a:solidFill>
              </a:rPr>
              <a:t>挤</a:t>
            </a:r>
            <a:r>
              <a:rPr lang="ko-KR" sz="2738" b="1"/>
              <a:t>jǐ: 두손을 포개서 민다.</a:t>
            </a:r>
            <a:endParaRPr sz="2738" b="1"/>
          </a:p>
          <a:p>
            <a:pPr marL="0" lvl="0" indent="457200" algn="l" rtl="0">
              <a:lnSpc>
                <a:spcPct val="140000"/>
              </a:lnSpc>
              <a:spcBef>
                <a:spcPts val="0"/>
              </a:spcBef>
              <a:spcAft>
                <a:spcPts val="0"/>
              </a:spcAft>
              <a:buSzPts val="1800"/>
              <a:buNone/>
            </a:pPr>
            <a:r>
              <a:rPr lang="ko-KR" sz="2400"/>
              <a:t>小擒打, </a:t>
            </a:r>
            <a:r>
              <a:rPr lang="ko-KR" sz="2400">
                <a:solidFill>
                  <a:srgbClr val="0563C1"/>
                </a:solidFill>
              </a:rPr>
              <a:t>玉女穿梭, </a:t>
            </a:r>
            <a:r>
              <a:rPr lang="ko-KR" sz="2400"/>
              <a:t>搂膝</a:t>
            </a:r>
            <a:endParaRPr sz="2400"/>
          </a:p>
          <a:p>
            <a:pPr marL="342900" lvl="0" indent="-342900" algn="l" rtl="0">
              <a:lnSpc>
                <a:spcPct val="140000"/>
              </a:lnSpc>
              <a:spcBef>
                <a:spcPts val="592"/>
              </a:spcBef>
              <a:spcAft>
                <a:spcPts val="0"/>
              </a:spcAft>
              <a:buClr>
                <a:srgbClr val="FF0000"/>
              </a:buClr>
              <a:buSzPts val="2960"/>
              <a:buChar char="•"/>
            </a:pPr>
            <a:r>
              <a:rPr lang="ko-KR" sz="2738" b="1">
                <a:solidFill>
                  <a:srgbClr val="FF0000"/>
                </a:solidFill>
              </a:rPr>
              <a:t>按</a:t>
            </a:r>
            <a:r>
              <a:rPr lang="ko-KR" sz="2738" b="1"/>
              <a:t>àn: (손이나 손가락 등으로) 누른다</a:t>
            </a:r>
            <a:endParaRPr sz="2738"/>
          </a:p>
          <a:p>
            <a:pPr marL="0" lvl="0" indent="457200" algn="l" rtl="0">
              <a:lnSpc>
                <a:spcPct val="140000"/>
              </a:lnSpc>
              <a:spcBef>
                <a:spcPts val="0"/>
              </a:spcBef>
              <a:spcAft>
                <a:spcPts val="0"/>
              </a:spcAft>
              <a:buSzPts val="1800"/>
              <a:buNone/>
            </a:pPr>
            <a:r>
              <a:rPr lang="ko-KR" sz="2400">
                <a:solidFill>
                  <a:srgbClr val="000000"/>
                </a:solidFill>
              </a:rPr>
              <a:t>高探马</a:t>
            </a:r>
            <a:endParaRPr sz="24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g644753909f_0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800"/>
              <a:buNone/>
            </a:pPr>
            <a:r>
              <a:rPr lang="ko-KR" b="1"/>
              <a:t>陳式太極拳 八法 (</a:t>
            </a:r>
            <a:r>
              <a:rPr lang="ko-KR" sz="3600" b="1"/>
              <a:t>四隅手</a:t>
            </a:r>
            <a:r>
              <a:rPr lang="ko-KR" b="1"/>
              <a:t>)</a:t>
            </a:r>
            <a:endParaRPr/>
          </a:p>
        </p:txBody>
      </p:sp>
      <p:sp>
        <p:nvSpPr>
          <p:cNvPr id="410" name="Google Shape;410;g644753909f_0_0"/>
          <p:cNvSpPr txBox="1">
            <a:spLocks noGrp="1"/>
          </p:cNvSpPr>
          <p:nvPr>
            <p:ph type="body" idx="1"/>
          </p:nvPr>
        </p:nvSpPr>
        <p:spPr>
          <a:xfrm>
            <a:off x="519675" y="1417638"/>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592"/>
              </a:spcBef>
              <a:spcAft>
                <a:spcPts val="0"/>
              </a:spcAft>
              <a:buClr>
                <a:srgbClr val="0070C0"/>
              </a:buClr>
              <a:buSzPts val="2960"/>
              <a:buChar char="•"/>
            </a:pPr>
            <a:r>
              <a:rPr lang="ko-KR" sz="2738" b="1">
                <a:solidFill>
                  <a:srgbClr val="FF0000"/>
                </a:solidFill>
              </a:rPr>
              <a:t>采</a:t>
            </a:r>
            <a:r>
              <a:rPr lang="ko-KR" sz="2738" b="1"/>
              <a:t>cǎi: 움켜잡아 끌어당긴다. </a:t>
            </a:r>
            <a:endParaRPr sz="2738" b="1"/>
          </a:p>
          <a:p>
            <a:pPr marL="0" lvl="0" indent="0" algn="l" rtl="0">
              <a:lnSpc>
                <a:spcPct val="100000"/>
              </a:lnSpc>
              <a:spcBef>
                <a:spcPts val="280"/>
              </a:spcBef>
              <a:spcAft>
                <a:spcPts val="0"/>
              </a:spcAft>
              <a:buSzPts val="1400"/>
              <a:buNone/>
            </a:pPr>
            <a:r>
              <a:rPr lang="ko-KR" sz="2400"/>
              <a:t>   六封四闭, </a:t>
            </a:r>
            <a:r>
              <a:rPr lang="ko-KR" sz="2800">
                <a:solidFill>
                  <a:srgbClr val="0070C0"/>
                </a:solidFill>
              </a:rPr>
              <a:t>回頭當門炮, 窩底大捉炮 </a:t>
            </a:r>
            <a:endParaRPr sz="2800">
              <a:solidFill>
                <a:srgbClr val="0070C0"/>
              </a:solidFill>
            </a:endParaRPr>
          </a:p>
          <a:p>
            <a:pPr marL="342900" lvl="0" indent="-342900" algn="l" rtl="0">
              <a:lnSpc>
                <a:spcPct val="150000"/>
              </a:lnSpc>
              <a:spcBef>
                <a:spcPts val="592"/>
              </a:spcBef>
              <a:spcAft>
                <a:spcPts val="0"/>
              </a:spcAft>
              <a:buClr>
                <a:srgbClr val="0070C0"/>
              </a:buClr>
              <a:buSzPts val="2960"/>
              <a:buChar char="•"/>
            </a:pPr>
            <a:r>
              <a:rPr lang="ko-KR" sz="2738" b="1">
                <a:solidFill>
                  <a:srgbClr val="FF0000"/>
                </a:solidFill>
              </a:rPr>
              <a:t>挒</a:t>
            </a:r>
            <a:r>
              <a:rPr lang="ko-KR" sz="2738" b="1"/>
              <a:t>liè: 양 방향으로 잡아 젖힌다.</a:t>
            </a:r>
            <a:endParaRPr sz="2738" b="1"/>
          </a:p>
          <a:p>
            <a:pPr marL="0" lvl="0" indent="457200" algn="l" rtl="0">
              <a:lnSpc>
                <a:spcPct val="150000"/>
              </a:lnSpc>
              <a:spcBef>
                <a:spcPts val="0"/>
              </a:spcBef>
              <a:spcAft>
                <a:spcPts val="0"/>
              </a:spcAft>
              <a:buSzPts val="1800"/>
              <a:buNone/>
            </a:pPr>
            <a:r>
              <a:rPr lang="ko-KR" sz="2400"/>
              <a:t>野马分鬃, </a:t>
            </a:r>
            <a:r>
              <a:rPr lang="ko-KR" sz="2400">
                <a:solidFill>
                  <a:srgbClr val="0563C1"/>
                </a:solidFill>
              </a:rPr>
              <a:t>里變里變, </a:t>
            </a:r>
            <a:r>
              <a:rPr lang="ko-KR" sz="2400">
                <a:solidFill>
                  <a:srgbClr val="002060"/>
                </a:solidFill>
              </a:rPr>
              <a:t>单鞭</a:t>
            </a:r>
            <a:r>
              <a:rPr lang="ko-KR" sz="2400">
                <a:solidFill>
                  <a:srgbClr val="0563C1"/>
                </a:solidFill>
              </a:rPr>
              <a:t> </a:t>
            </a:r>
            <a:endParaRPr sz="2400" b="1"/>
          </a:p>
          <a:p>
            <a:pPr marL="342900" lvl="0" indent="-342900" algn="l" rtl="0">
              <a:lnSpc>
                <a:spcPct val="150000"/>
              </a:lnSpc>
              <a:spcBef>
                <a:spcPts val="592"/>
              </a:spcBef>
              <a:spcAft>
                <a:spcPts val="0"/>
              </a:spcAft>
              <a:buClr>
                <a:srgbClr val="FF0000"/>
              </a:buClr>
              <a:buSzPts val="2960"/>
              <a:buChar char="•"/>
            </a:pPr>
            <a:r>
              <a:rPr lang="ko-KR" sz="2738" b="1">
                <a:solidFill>
                  <a:srgbClr val="FF0000"/>
                </a:solidFill>
              </a:rPr>
              <a:t>肘</a:t>
            </a:r>
            <a:r>
              <a:rPr lang="ko-KR" sz="2738" b="1"/>
              <a:t>zhǒu: 팔꿈치를 써서 민다.</a:t>
            </a:r>
            <a:endParaRPr sz="2738" b="1"/>
          </a:p>
          <a:p>
            <a:pPr marL="0" lvl="0" indent="0" algn="l" rtl="0">
              <a:lnSpc>
                <a:spcPct val="100000"/>
              </a:lnSpc>
              <a:spcBef>
                <a:spcPts val="280"/>
              </a:spcBef>
              <a:spcAft>
                <a:spcPts val="0"/>
              </a:spcAft>
              <a:buSzPts val="1400"/>
              <a:buNone/>
            </a:pPr>
            <a:r>
              <a:rPr lang="ko-KR" sz="2400"/>
              <a:t>肘底看拳, 护心拳, </a:t>
            </a:r>
            <a:r>
              <a:rPr lang="ko-KR" sz="2400">
                <a:solidFill>
                  <a:srgbClr val="0070C0"/>
                </a:solidFill>
              </a:rPr>
              <a:t>腰攔肘, 順攔肘</a:t>
            </a:r>
            <a:r>
              <a:rPr lang="ko-KR" sz="2400"/>
              <a:t> </a:t>
            </a:r>
            <a:endParaRPr sz="2400">
              <a:solidFill>
                <a:srgbClr val="0563C1"/>
              </a:solidFill>
            </a:endParaRPr>
          </a:p>
          <a:p>
            <a:pPr marL="342900" lvl="0" indent="-342900" algn="l" rtl="0">
              <a:lnSpc>
                <a:spcPct val="150000"/>
              </a:lnSpc>
              <a:spcBef>
                <a:spcPts val="592"/>
              </a:spcBef>
              <a:spcAft>
                <a:spcPts val="0"/>
              </a:spcAft>
              <a:buClr>
                <a:srgbClr val="FF0000"/>
              </a:buClr>
              <a:buSzPts val="2960"/>
              <a:buChar char="•"/>
            </a:pPr>
            <a:r>
              <a:rPr lang="ko-KR" sz="2738" b="1">
                <a:solidFill>
                  <a:srgbClr val="FF0000"/>
                </a:solidFill>
              </a:rPr>
              <a:t>靠</a:t>
            </a:r>
            <a:r>
              <a:rPr lang="ko-KR" sz="2738" b="1"/>
              <a:t>kào: 어깨(</a:t>
            </a:r>
            <a:r>
              <a:rPr lang="ko-KR" sz="2738"/>
              <a:t>肩)</a:t>
            </a:r>
            <a:r>
              <a:rPr lang="ko-KR" sz="2738" b="1"/>
              <a:t>로 누른다</a:t>
            </a:r>
            <a:endParaRPr sz="2738"/>
          </a:p>
          <a:p>
            <a:pPr marL="0" lvl="0" indent="457200" algn="l" rtl="0">
              <a:lnSpc>
                <a:spcPct val="150000"/>
              </a:lnSpc>
              <a:spcBef>
                <a:spcPts val="360"/>
              </a:spcBef>
              <a:spcAft>
                <a:spcPts val="0"/>
              </a:spcAft>
              <a:buSzPts val="1800"/>
              <a:buNone/>
            </a:pPr>
            <a:r>
              <a:rPr lang="ko-KR" sz="2400"/>
              <a:t>撇身捶, 斜形</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b="1"/>
              <a:t>태극권</a:t>
            </a:r>
            <a:endParaRPr/>
          </a:p>
        </p:txBody>
      </p:sp>
      <p:sp>
        <p:nvSpPr>
          <p:cNvPr id="101" name="Google Shape;101;p3"/>
          <p:cNvSpPr txBox="1">
            <a:spLocks noGrp="1"/>
          </p:cNvSpPr>
          <p:nvPr>
            <p:ph type="body" idx="1"/>
          </p:nvPr>
        </p:nvSpPr>
        <p:spPr>
          <a:xfrm>
            <a:off x="215516" y="1095410"/>
            <a:ext cx="8712968" cy="4891682"/>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400"/>
              <a:buChar char="•"/>
            </a:pPr>
            <a:r>
              <a:rPr lang="ko-KR" sz="2000"/>
              <a:t>태극권이 언제, 어디서, 누구에 의해 창시되었는가에 대해서는 많은 연구와 논문들이 발표되었지만 확실한 결론에 도달하지는 못하였다. 태극권의 창시에 관해서 여러 설이 나타나 있지만 다음 네 가지의 설이 가장 지배적으로 인식되고 있다.</a:t>
            </a:r>
            <a:endParaRPr sz="2000"/>
          </a:p>
          <a:p>
            <a:pPr marL="342900" lvl="0" indent="-342900" algn="l" rtl="0">
              <a:lnSpc>
                <a:spcPct val="150000"/>
              </a:lnSpc>
              <a:spcBef>
                <a:spcPts val="480"/>
              </a:spcBef>
              <a:spcAft>
                <a:spcPts val="0"/>
              </a:spcAft>
              <a:buClr>
                <a:schemeClr val="dk1"/>
              </a:buClr>
              <a:buSzPts val="2400"/>
              <a:buChar char="•"/>
            </a:pPr>
            <a:r>
              <a:rPr lang="ko-KR" sz="2000"/>
              <a:t>첫째, 무당산 도가 선인인 장삼봉 창시설.</a:t>
            </a:r>
            <a:endParaRPr sz="2000"/>
          </a:p>
          <a:p>
            <a:pPr marL="342900" lvl="0" indent="-342900" algn="l" rtl="0">
              <a:lnSpc>
                <a:spcPct val="150000"/>
              </a:lnSpc>
              <a:spcBef>
                <a:spcPts val="480"/>
              </a:spcBef>
              <a:spcAft>
                <a:spcPts val="0"/>
              </a:spcAft>
              <a:buClr>
                <a:schemeClr val="dk1"/>
              </a:buClr>
              <a:buSzPts val="2400"/>
              <a:buChar char="•"/>
            </a:pPr>
            <a:r>
              <a:rPr lang="ko-KR" sz="2000"/>
              <a:t>둘째, 진가구 시조 진복 창시설.</a:t>
            </a:r>
            <a:endParaRPr sz="2000"/>
          </a:p>
          <a:p>
            <a:pPr marL="342900" lvl="0" indent="-342900" algn="l" rtl="0">
              <a:lnSpc>
                <a:spcPct val="150000"/>
              </a:lnSpc>
              <a:spcBef>
                <a:spcPts val="480"/>
              </a:spcBef>
              <a:spcAft>
                <a:spcPts val="0"/>
              </a:spcAft>
              <a:buClr>
                <a:schemeClr val="dk1"/>
              </a:buClr>
              <a:buSzPts val="2400"/>
              <a:buChar char="•"/>
            </a:pPr>
            <a:r>
              <a:rPr lang="ko-KR" sz="2000"/>
              <a:t>셋째, 태극권경의 저자인 왕종악 창시설.</a:t>
            </a:r>
            <a:endParaRPr sz="2000"/>
          </a:p>
          <a:p>
            <a:pPr marL="342900" lvl="0" indent="-342900" algn="l" rtl="0">
              <a:lnSpc>
                <a:spcPct val="150000"/>
              </a:lnSpc>
              <a:spcBef>
                <a:spcPts val="480"/>
              </a:spcBef>
              <a:spcAft>
                <a:spcPts val="0"/>
              </a:spcAft>
              <a:buClr>
                <a:schemeClr val="dk1"/>
              </a:buClr>
              <a:buSzPts val="2400"/>
              <a:buChar char="•"/>
            </a:pPr>
            <a:r>
              <a:rPr lang="ko-KR" sz="2000"/>
              <a:t>넷째, 가장 설득력이 있는 설로 중국 중앙 국술관의 편집처장을 지낸 무술사 연구가 당호가 1930년부터 1932년까지 중국 하남성 온현 진가구에서 태극권의 기원을 연구 조사한 후 ＂태극권은 명나라 말기와 청나라 초기에 진가구에서 무장 진왕정(1600~1680)에 의해 창시 되었다.＂라는 설이다.</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3"/>
          <p:cNvSpPr txBox="1">
            <a:spLocks noGrp="1"/>
          </p:cNvSpPr>
          <p:nvPr>
            <p:ph type="title"/>
          </p:nvPr>
        </p:nvSpPr>
        <p:spPr>
          <a:xfrm>
            <a:off x="496957" y="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당과 과</a:t>
            </a:r>
            <a:endParaRPr/>
          </a:p>
        </p:txBody>
      </p:sp>
      <p:sp>
        <p:nvSpPr>
          <p:cNvPr id="317" name="Google Shape;317;p23"/>
          <p:cNvSpPr txBox="1">
            <a:spLocks noGrp="1"/>
          </p:cNvSpPr>
          <p:nvPr>
            <p:ph type="body" idx="1"/>
          </p:nvPr>
        </p:nvSpPr>
        <p:spPr>
          <a:xfrm>
            <a:off x="80682" y="835291"/>
            <a:ext cx="9063318" cy="580755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600"/>
              <a:buChar char="•"/>
            </a:pPr>
            <a:r>
              <a:rPr lang="ko-KR" sz="1800" dirty="0"/>
              <a:t>襠[</a:t>
            </a:r>
            <a:r>
              <a:rPr lang="ko-KR" sz="1800" dirty="0" err="1"/>
              <a:t>dāng</a:t>
            </a:r>
            <a:r>
              <a:rPr lang="ko-KR" sz="1800" dirty="0"/>
              <a:t>] 바짓가랑이 당 </a:t>
            </a:r>
            <a:endParaRPr sz="3600" dirty="0"/>
          </a:p>
          <a:p>
            <a:pPr marL="0" lvl="0" indent="0" algn="l" rtl="0">
              <a:lnSpc>
                <a:spcPct val="100000"/>
              </a:lnSpc>
              <a:spcBef>
                <a:spcPts val="320"/>
              </a:spcBef>
              <a:spcAft>
                <a:spcPts val="0"/>
              </a:spcAft>
              <a:buClr>
                <a:schemeClr val="dk1"/>
              </a:buClr>
              <a:buSzPts val="1600"/>
              <a:buNone/>
            </a:pPr>
            <a:r>
              <a:rPr lang="ko-KR" sz="1800" dirty="0"/>
              <a:t>	1.[명사] 가랑이. [두 바짓가랑이가 서로 붙어 있는 부분] </a:t>
            </a:r>
            <a:endParaRPr sz="1800" dirty="0"/>
          </a:p>
          <a:p>
            <a:pPr marL="0" lvl="0" indent="0" algn="l" rtl="0">
              <a:lnSpc>
                <a:spcPct val="100000"/>
              </a:lnSpc>
              <a:spcBef>
                <a:spcPts val="320"/>
              </a:spcBef>
              <a:spcAft>
                <a:spcPts val="0"/>
              </a:spcAft>
              <a:buClr>
                <a:schemeClr val="dk1"/>
              </a:buClr>
              <a:buSzPts val="1600"/>
              <a:buNone/>
            </a:pPr>
            <a:r>
              <a:rPr lang="ko-KR" sz="1800" dirty="0"/>
              <a:t>	2.[명사] 가랑이. </a:t>
            </a:r>
            <a:r>
              <a:rPr lang="ko-KR" sz="1800" dirty="0" err="1"/>
              <a:t>샅</a:t>
            </a:r>
            <a:r>
              <a:rPr lang="ko-KR" sz="1800" dirty="0"/>
              <a:t>. 고간. [두 다리의 사이] </a:t>
            </a:r>
            <a:endParaRPr sz="1800" dirty="0"/>
          </a:p>
          <a:p>
            <a:pPr marL="342900" lvl="0" indent="-342900" algn="l" rtl="0">
              <a:lnSpc>
                <a:spcPct val="100000"/>
              </a:lnSpc>
              <a:spcBef>
                <a:spcPts val="320"/>
              </a:spcBef>
              <a:spcAft>
                <a:spcPts val="0"/>
              </a:spcAft>
              <a:buSzPts val="1600"/>
              <a:buChar char="•"/>
            </a:pPr>
            <a:r>
              <a:rPr lang="ko-KR" sz="1800" dirty="0"/>
              <a:t>骻 </a:t>
            </a:r>
            <a:r>
              <a:rPr lang="ko-KR" sz="1800" dirty="0" err="1"/>
              <a:t>방둥이과</a:t>
            </a:r>
            <a:endParaRPr sz="3600" dirty="0"/>
          </a:p>
          <a:p>
            <a:pPr marL="0" lvl="0" indent="0" algn="l" rtl="0">
              <a:lnSpc>
                <a:spcPct val="100000"/>
              </a:lnSpc>
              <a:spcBef>
                <a:spcPts val="320"/>
              </a:spcBef>
              <a:spcAft>
                <a:spcPts val="0"/>
              </a:spcAft>
              <a:buClr>
                <a:schemeClr val="dk1"/>
              </a:buClr>
              <a:buSzPts val="1600"/>
              <a:buNone/>
            </a:pPr>
            <a:r>
              <a:rPr lang="ko-KR" sz="1800" dirty="0"/>
              <a:t>	1. (길짐승의 엉덩이) 뼈 </a:t>
            </a:r>
            <a:endParaRPr sz="3600" dirty="0"/>
          </a:p>
          <a:p>
            <a:pPr marL="0" lvl="0" indent="0" algn="l" rtl="0">
              <a:lnSpc>
                <a:spcPct val="100000"/>
              </a:lnSpc>
              <a:spcBef>
                <a:spcPts val="320"/>
              </a:spcBef>
              <a:spcAft>
                <a:spcPts val="0"/>
              </a:spcAft>
              <a:buClr>
                <a:schemeClr val="dk1"/>
              </a:buClr>
              <a:buSzPts val="1600"/>
              <a:buNone/>
            </a:pPr>
            <a:r>
              <a:rPr lang="ko-KR" sz="1800" dirty="0"/>
              <a:t>	2. 사타구니 </a:t>
            </a:r>
            <a:endParaRPr sz="3600" dirty="0"/>
          </a:p>
          <a:p>
            <a:pPr marL="342900" lvl="0" indent="-342900" algn="l" rtl="0">
              <a:lnSpc>
                <a:spcPct val="100000"/>
              </a:lnSpc>
              <a:spcBef>
                <a:spcPts val="320"/>
              </a:spcBef>
              <a:spcAft>
                <a:spcPts val="0"/>
              </a:spcAft>
              <a:buClr>
                <a:schemeClr val="dk1"/>
              </a:buClr>
              <a:buSzPts val="1600"/>
              <a:buChar char="•"/>
            </a:pPr>
            <a:r>
              <a:rPr lang="ko-KR" sz="1800" dirty="0"/>
              <a:t>䯞 허리뼈 과</a:t>
            </a:r>
            <a:endParaRPr sz="3600" dirty="0"/>
          </a:p>
          <a:p>
            <a:pPr marL="342900" lvl="0" indent="-342900" algn="l" rtl="0">
              <a:lnSpc>
                <a:spcPct val="100000"/>
              </a:lnSpc>
              <a:spcBef>
                <a:spcPts val="320"/>
              </a:spcBef>
              <a:spcAft>
                <a:spcPts val="0"/>
              </a:spcAft>
              <a:buClr>
                <a:schemeClr val="dk1"/>
              </a:buClr>
              <a:buSzPts val="1600"/>
              <a:buChar char="•"/>
            </a:pPr>
            <a:r>
              <a:rPr lang="ko-KR" sz="1800" dirty="0"/>
              <a:t>胯[</a:t>
            </a:r>
            <a:r>
              <a:rPr lang="ko-KR" sz="1800" dirty="0" err="1"/>
              <a:t>kuà</a:t>
            </a:r>
            <a:r>
              <a:rPr lang="ko-KR" sz="1800" dirty="0"/>
              <a:t>] 사타구니 고, 사타구니 과 </a:t>
            </a:r>
            <a:endParaRPr sz="3600" dirty="0"/>
          </a:p>
          <a:p>
            <a:pPr marL="0" lvl="0" indent="0" algn="l" rtl="0">
              <a:lnSpc>
                <a:spcPct val="100000"/>
              </a:lnSpc>
              <a:spcBef>
                <a:spcPts val="320"/>
              </a:spcBef>
              <a:spcAft>
                <a:spcPts val="0"/>
              </a:spcAft>
              <a:buClr>
                <a:schemeClr val="dk1"/>
              </a:buClr>
              <a:buSzPts val="1600"/>
              <a:buNone/>
            </a:pPr>
            <a:r>
              <a:rPr lang="ko-KR" sz="1800" dirty="0"/>
              <a:t>	1. 사타구니 </a:t>
            </a:r>
            <a:endParaRPr sz="1800" dirty="0"/>
          </a:p>
          <a:p>
            <a:pPr marL="342900" lvl="0" indent="-342900" algn="l" rtl="0">
              <a:lnSpc>
                <a:spcPct val="100000"/>
              </a:lnSpc>
              <a:spcBef>
                <a:spcPts val="320"/>
              </a:spcBef>
              <a:spcAft>
                <a:spcPts val="0"/>
              </a:spcAft>
              <a:buClr>
                <a:schemeClr val="dk1"/>
              </a:buClr>
              <a:buSzPts val="1600"/>
              <a:buChar char="•"/>
            </a:pPr>
            <a:r>
              <a:rPr lang="ko-KR" sz="1800" dirty="0"/>
              <a:t>裤[</a:t>
            </a:r>
            <a:r>
              <a:rPr lang="ko-KR" sz="1800" dirty="0" err="1"/>
              <a:t>kù</a:t>
            </a:r>
            <a:r>
              <a:rPr lang="ko-KR" sz="1800" dirty="0"/>
              <a:t>] 바지 고, 사타구니 과 </a:t>
            </a:r>
            <a:endParaRPr sz="3600" dirty="0"/>
          </a:p>
          <a:p>
            <a:pPr marL="0" lvl="0" indent="0" algn="l" rtl="0">
              <a:lnSpc>
                <a:spcPct val="100000"/>
              </a:lnSpc>
              <a:spcBef>
                <a:spcPts val="320"/>
              </a:spcBef>
              <a:spcAft>
                <a:spcPts val="0"/>
              </a:spcAft>
              <a:buClr>
                <a:schemeClr val="dk1"/>
              </a:buClr>
              <a:buSzPts val="1600"/>
              <a:buNone/>
            </a:pPr>
            <a:r>
              <a:rPr lang="ko-KR" sz="1800" dirty="0"/>
              <a:t>	1. 바지 </a:t>
            </a:r>
            <a:endParaRPr sz="3600" dirty="0"/>
          </a:p>
          <a:p>
            <a:pPr marL="0" lvl="0" indent="0" algn="l" rtl="0">
              <a:lnSpc>
                <a:spcPct val="100000"/>
              </a:lnSpc>
              <a:spcBef>
                <a:spcPts val="320"/>
              </a:spcBef>
              <a:spcAft>
                <a:spcPts val="0"/>
              </a:spcAft>
              <a:buClr>
                <a:schemeClr val="dk1"/>
              </a:buClr>
              <a:buSzPts val="1600"/>
              <a:buNone/>
            </a:pPr>
            <a:r>
              <a:rPr lang="ko-KR" sz="1800" dirty="0"/>
              <a:t>	2. 사타구니 (과) </a:t>
            </a:r>
            <a:endParaRPr sz="1800" dirty="0"/>
          </a:p>
          <a:p>
            <a:pPr marL="342900" lvl="0">
              <a:spcBef>
                <a:spcPts val="320"/>
              </a:spcBef>
              <a:buSzPts val="1600"/>
            </a:pPr>
            <a:r>
              <a:rPr lang="ko-KR" sz="1800" dirty="0"/>
              <a:t>髁 </a:t>
            </a:r>
            <a:r>
              <a:rPr lang="ko-KR" altLang="en-US" sz="1800" dirty="0"/>
              <a:t>골반과 무릎 사이의 </a:t>
            </a:r>
            <a:r>
              <a:rPr lang="ko-KR" altLang="en-US" sz="1800" dirty="0" err="1"/>
              <a:t>넙적다리</a:t>
            </a:r>
            <a:r>
              <a:rPr lang="ko-KR" altLang="en-US" sz="1800" dirty="0"/>
              <a:t> 뼈</a:t>
            </a:r>
            <a:endParaRPr sz="3600" dirty="0"/>
          </a:p>
          <a:p>
            <a:pPr marL="0" lvl="0" indent="0" algn="l" rtl="0">
              <a:lnSpc>
                <a:spcPct val="100000"/>
              </a:lnSpc>
              <a:spcBef>
                <a:spcPts val="320"/>
              </a:spcBef>
              <a:spcAft>
                <a:spcPts val="0"/>
              </a:spcAft>
              <a:buClr>
                <a:schemeClr val="dk1"/>
              </a:buClr>
              <a:buSzPts val="1600"/>
              <a:buNone/>
            </a:pPr>
            <a:r>
              <a:rPr lang="ko-KR" sz="1800" dirty="0"/>
              <a:t>	1. 넓적다리뼈(</a:t>
            </a:r>
            <a:r>
              <a:rPr lang="ko-KR" sz="1800" dirty="0" err="1"/>
              <a:t>넙다리뼈</a:t>
            </a:r>
            <a:r>
              <a:rPr lang="ko-KR" sz="1800" dirty="0"/>
              <a:t>), </a:t>
            </a:r>
            <a:r>
              <a:rPr lang="ko-KR" sz="1800" dirty="0" err="1"/>
              <a:t>넙다리뼈</a:t>
            </a:r>
            <a:r>
              <a:rPr lang="ko-KR" sz="1800" dirty="0"/>
              <a:t>() </a:t>
            </a:r>
            <a:endParaRPr sz="1800" dirty="0"/>
          </a:p>
          <a:p>
            <a:pPr marL="0" lvl="0" indent="0" algn="l" rtl="0">
              <a:lnSpc>
                <a:spcPct val="100000"/>
              </a:lnSpc>
              <a:spcBef>
                <a:spcPts val="320"/>
              </a:spcBef>
              <a:spcAft>
                <a:spcPts val="0"/>
              </a:spcAft>
              <a:buClr>
                <a:schemeClr val="dk1"/>
              </a:buClr>
              <a:buSzPts val="1600"/>
              <a:buNone/>
            </a:pPr>
            <a:r>
              <a:rPr lang="ko-KR" sz="1800" dirty="0"/>
              <a:t>	2. 대퇴골(大腿骨) </a:t>
            </a:r>
            <a:endParaRPr sz="1800" dirty="0"/>
          </a:p>
          <a:p>
            <a:pPr marL="0" lvl="0" indent="0" algn="l" rtl="0">
              <a:lnSpc>
                <a:spcPct val="100000"/>
              </a:lnSpc>
              <a:spcBef>
                <a:spcPts val="320"/>
              </a:spcBef>
              <a:spcAft>
                <a:spcPts val="0"/>
              </a:spcAft>
              <a:buClr>
                <a:schemeClr val="dk1"/>
              </a:buClr>
              <a:buSzPts val="1600"/>
              <a:buNone/>
            </a:pPr>
            <a:r>
              <a:rPr lang="ko-KR" sz="1800" dirty="0"/>
              <a:t>	3. 종지뼈 </a:t>
            </a:r>
            <a:endParaRPr sz="3600" dirty="0"/>
          </a:p>
          <a:p>
            <a:pPr marL="0" lvl="0" indent="0" algn="l" rtl="0">
              <a:lnSpc>
                <a:spcPct val="100000"/>
              </a:lnSpc>
              <a:spcBef>
                <a:spcPts val="320"/>
              </a:spcBef>
              <a:spcAft>
                <a:spcPts val="0"/>
              </a:spcAft>
              <a:buClr>
                <a:schemeClr val="dk1"/>
              </a:buClr>
              <a:buSzPts val="1600"/>
              <a:buNone/>
            </a:pPr>
            <a:r>
              <a:rPr lang="ko-KR" sz="1800" dirty="0"/>
              <a:t>	4. </a:t>
            </a:r>
            <a:r>
              <a:rPr lang="ko-KR" sz="1800" dirty="0" err="1"/>
              <a:t>슬골</a:t>
            </a:r>
            <a:r>
              <a:rPr lang="ko-KR" sz="1800" dirty="0"/>
              <a:t>(膝骨) </a:t>
            </a:r>
            <a:endParaRPr sz="1800" dirty="0"/>
          </a:p>
          <a:p>
            <a:pPr marL="0" lvl="0" indent="0" algn="l" rtl="0">
              <a:lnSpc>
                <a:spcPct val="100000"/>
              </a:lnSpc>
              <a:spcBef>
                <a:spcPts val="320"/>
              </a:spcBef>
              <a:spcAft>
                <a:spcPts val="0"/>
              </a:spcAft>
              <a:buClr>
                <a:schemeClr val="dk1"/>
              </a:buClr>
              <a:buSzPts val="1600"/>
              <a:buNone/>
            </a:pPr>
            <a:r>
              <a:rPr lang="ko-KR" sz="1800" dirty="0"/>
              <a:t>	5. 형체가 흐트러져 바르지 못한 모양 </a:t>
            </a:r>
            <a:endParaRPr sz="3600" dirty="0"/>
          </a:p>
          <a:p>
            <a:pPr marL="0" lvl="0" indent="0" algn="l" rtl="0">
              <a:lnSpc>
                <a:spcPct val="100000"/>
              </a:lnSpc>
              <a:spcBef>
                <a:spcPts val="240"/>
              </a:spcBef>
              <a:spcAft>
                <a:spcPts val="0"/>
              </a:spcAft>
              <a:buClr>
                <a:schemeClr val="dk1"/>
              </a:buClr>
              <a:buSzPts val="1200"/>
              <a:buNone/>
            </a:pPr>
            <a:endParaRPr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b="1"/>
              <a:t>진식태극권 정요18식</a:t>
            </a:r>
            <a:endParaRPr/>
          </a:p>
        </p:txBody>
      </p:sp>
      <p:sp>
        <p:nvSpPr>
          <p:cNvPr id="416" name="Google Shape;416;p32"/>
          <p:cNvSpPr txBox="1">
            <a:spLocks noGrp="1"/>
          </p:cNvSpPr>
          <p:nvPr>
            <p:ph type="body" idx="1"/>
          </p:nvPr>
        </p:nvSpPr>
        <p:spPr>
          <a:xfrm>
            <a:off x="539552" y="1340768"/>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2800"/>
              <a:buNone/>
            </a:pPr>
            <a:r>
              <a:rPr lang="ko-KR" sz="2800" b="1"/>
              <a:t>第1式 太極起勢 tài jí qǐ shì 태극기세</a:t>
            </a:r>
            <a:endParaRPr sz="2800"/>
          </a:p>
          <a:p>
            <a:pPr marL="0" lvl="0" indent="0" algn="l" rtl="0">
              <a:lnSpc>
                <a:spcPct val="120000"/>
              </a:lnSpc>
              <a:spcBef>
                <a:spcPts val="560"/>
              </a:spcBef>
              <a:spcAft>
                <a:spcPts val="0"/>
              </a:spcAft>
              <a:buSzPts val="2800"/>
              <a:buNone/>
            </a:pPr>
            <a:r>
              <a:rPr lang="ko-KR" sz="2800" b="1"/>
              <a:t>第2式 金剛搗碓 jīngāng dǎo duì 금강도대</a:t>
            </a:r>
            <a:endParaRPr sz="2800"/>
          </a:p>
          <a:p>
            <a:pPr marL="0" lvl="0" indent="0" algn="l" rtl="0">
              <a:lnSpc>
                <a:spcPct val="120000"/>
              </a:lnSpc>
              <a:spcBef>
                <a:spcPts val="560"/>
              </a:spcBef>
              <a:spcAft>
                <a:spcPts val="0"/>
              </a:spcAft>
              <a:buSzPts val="2800"/>
              <a:buNone/>
            </a:pPr>
            <a:r>
              <a:rPr lang="ko-KR" sz="2800" b="1"/>
              <a:t>第3式 懶扎衣 lǎn zhā yī 나찰의</a:t>
            </a:r>
            <a:endParaRPr sz="2800"/>
          </a:p>
          <a:p>
            <a:pPr marL="0" lvl="0" indent="0" algn="l" rtl="0">
              <a:lnSpc>
                <a:spcPct val="120000"/>
              </a:lnSpc>
              <a:spcBef>
                <a:spcPts val="560"/>
              </a:spcBef>
              <a:spcAft>
                <a:spcPts val="0"/>
              </a:spcAft>
              <a:buSzPts val="2800"/>
              <a:buNone/>
            </a:pPr>
            <a:r>
              <a:rPr lang="ko-KR" sz="2800" b="1"/>
              <a:t>第4式 六封似閉 liùfēng sì bì 육봉사폐</a:t>
            </a:r>
            <a:endParaRPr sz="2800"/>
          </a:p>
          <a:p>
            <a:pPr marL="0" lvl="0" indent="0" algn="l" rtl="0">
              <a:lnSpc>
                <a:spcPct val="120000"/>
              </a:lnSpc>
              <a:spcBef>
                <a:spcPts val="560"/>
              </a:spcBef>
              <a:spcAft>
                <a:spcPts val="0"/>
              </a:spcAft>
              <a:buSzPts val="2800"/>
              <a:buNone/>
            </a:pPr>
            <a:r>
              <a:rPr lang="ko-KR" sz="2800" b="1"/>
              <a:t>第5式 單鞭 dān biān 단편</a:t>
            </a:r>
            <a:endParaRPr sz="2800" b="1"/>
          </a:p>
          <a:p>
            <a:pPr marL="0" lvl="0" indent="0" algn="l" rtl="0">
              <a:lnSpc>
                <a:spcPct val="120000"/>
              </a:lnSpc>
              <a:spcBef>
                <a:spcPts val="560"/>
              </a:spcBef>
              <a:spcAft>
                <a:spcPts val="0"/>
              </a:spcAft>
              <a:buSzPts val="2800"/>
              <a:buNone/>
            </a:pPr>
            <a:r>
              <a:rPr lang="ko-KR" sz="2800" b="1"/>
              <a:t>第6式 白鴉亮翅 báiyā liàng chì 백아량시</a:t>
            </a:r>
            <a:endParaRPr sz="2800"/>
          </a:p>
          <a:p>
            <a:pPr marL="0" lvl="0" indent="0" algn="l" rtl="0">
              <a:lnSpc>
                <a:spcPct val="120000"/>
              </a:lnSpc>
              <a:spcBef>
                <a:spcPts val="560"/>
              </a:spcBef>
              <a:spcAft>
                <a:spcPts val="0"/>
              </a:spcAft>
              <a:buSzPts val="2800"/>
              <a:buNone/>
            </a:pPr>
            <a:r>
              <a:rPr lang="ko-KR" sz="2800" b="1"/>
              <a:t>第7式 斜行 xiéxíng 사행</a:t>
            </a:r>
            <a:endParaRPr sz="2800"/>
          </a:p>
          <a:p>
            <a:pPr marL="0" lvl="0" indent="0" algn="l" rtl="0">
              <a:lnSpc>
                <a:spcPct val="120000"/>
              </a:lnSpc>
              <a:spcBef>
                <a:spcPts val="560"/>
              </a:spcBef>
              <a:spcAft>
                <a:spcPts val="0"/>
              </a:spcAft>
              <a:buSzPts val="2800"/>
              <a:buNone/>
            </a:pPr>
            <a:r>
              <a:rPr lang="ko-KR" sz="2800" b="1"/>
              <a:t>第8式 搂膝 lǒuxī 누슬 </a:t>
            </a:r>
            <a:endParaRPr sz="2800" b="1"/>
          </a:p>
          <a:p>
            <a:pPr marL="0" lvl="0" indent="0" algn="l" rtl="0">
              <a:lnSpc>
                <a:spcPct val="120000"/>
              </a:lnSpc>
              <a:spcBef>
                <a:spcPts val="560"/>
              </a:spcBef>
              <a:spcAft>
                <a:spcPts val="0"/>
              </a:spcAft>
              <a:buSzPts val="2800"/>
              <a:buNone/>
            </a:pPr>
            <a:r>
              <a:rPr lang="ko-KR" sz="2800" b="1"/>
              <a:t>第9式 拗步 niùbù 요보</a:t>
            </a:r>
            <a:endParaRPr sz="2800"/>
          </a:p>
          <a:p>
            <a:pPr marL="0" lvl="0" indent="0" algn="l" rtl="0">
              <a:lnSpc>
                <a:spcPct val="120000"/>
              </a:lnSpc>
              <a:spcBef>
                <a:spcPts val="560"/>
              </a:spcBef>
              <a:spcAft>
                <a:spcPts val="0"/>
              </a:spcAft>
              <a:buClr>
                <a:schemeClr val="dk1"/>
              </a:buClr>
              <a:buSzPts val="2800"/>
              <a:buNone/>
            </a:pPr>
            <a:endParaRPr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3"/>
          <p:cNvSpPr txBox="1">
            <a:spLocks noGrp="1"/>
          </p:cNvSpPr>
          <p:nvPr>
            <p:ph type="body" idx="1"/>
          </p:nvPr>
        </p:nvSpPr>
        <p:spPr>
          <a:xfrm>
            <a:off x="457200" y="836712"/>
            <a:ext cx="8229600" cy="528945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ko-KR" sz="2800" b="1"/>
              <a:t>第10式 掩手肱拳 yǎn shǒu gōng quán 엄수굉권</a:t>
            </a:r>
            <a:endParaRPr sz="2800" b="1"/>
          </a:p>
          <a:p>
            <a:pPr marL="0" lvl="0" indent="0" algn="l" rtl="0">
              <a:lnSpc>
                <a:spcPct val="100000"/>
              </a:lnSpc>
              <a:spcBef>
                <a:spcPts val="560"/>
              </a:spcBef>
              <a:spcAft>
                <a:spcPts val="0"/>
              </a:spcAft>
              <a:buSzPts val="2800"/>
              <a:buNone/>
            </a:pPr>
            <a:r>
              <a:rPr lang="ko-KR" sz="2800" b="1"/>
              <a:t>第11式 高探馬 gāotànmǎ 고탐마 </a:t>
            </a:r>
            <a:endParaRPr sz="2800"/>
          </a:p>
          <a:p>
            <a:pPr marL="0" lvl="0" indent="0" algn="l" rtl="0">
              <a:lnSpc>
                <a:spcPct val="100000"/>
              </a:lnSpc>
              <a:spcBef>
                <a:spcPts val="560"/>
              </a:spcBef>
              <a:spcAft>
                <a:spcPts val="0"/>
              </a:spcAft>
              <a:buSzPts val="2800"/>
              <a:buNone/>
            </a:pPr>
            <a:r>
              <a:rPr lang="ko-KR" sz="2800" b="1"/>
              <a:t>第12式 左蹬一根 zuǒ dēng yìgēn 좌등일근</a:t>
            </a:r>
            <a:endParaRPr sz="2800" b="1"/>
          </a:p>
          <a:p>
            <a:pPr marL="0" lvl="0" indent="0" algn="l" rtl="0">
              <a:lnSpc>
                <a:spcPct val="100000"/>
              </a:lnSpc>
              <a:spcBef>
                <a:spcPts val="560"/>
              </a:spcBef>
              <a:spcAft>
                <a:spcPts val="0"/>
              </a:spcAft>
              <a:buSzPts val="2800"/>
              <a:buNone/>
            </a:pPr>
            <a:r>
              <a:rPr lang="ko-KR" sz="2800" b="1"/>
              <a:t>第13式 玉女穿梭 yùnǚ chuānsuō 옥녀천사</a:t>
            </a:r>
            <a:endParaRPr sz="2800"/>
          </a:p>
          <a:p>
            <a:pPr marL="0" lvl="0" indent="0" algn="l" rtl="0">
              <a:lnSpc>
                <a:spcPct val="100000"/>
              </a:lnSpc>
              <a:spcBef>
                <a:spcPts val="560"/>
              </a:spcBef>
              <a:spcAft>
                <a:spcPts val="0"/>
              </a:spcAft>
              <a:buSzPts val="2800"/>
              <a:buNone/>
            </a:pPr>
            <a:r>
              <a:rPr lang="ko-KR" sz="2800" b="1"/>
              <a:t>第14式 雲手 yúnshǒu 운수</a:t>
            </a:r>
            <a:endParaRPr sz="2800"/>
          </a:p>
          <a:p>
            <a:pPr marL="0" lvl="0" indent="0" algn="l" rtl="0">
              <a:lnSpc>
                <a:spcPct val="100000"/>
              </a:lnSpc>
              <a:spcBef>
                <a:spcPts val="560"/>
              </a:spcBef>
              <a:spcAft>
                <a:spcPts val="0"/>
              </a:spcAft>
              <a:buSzPts val="2800"/>
              <a:buNone/>
            </a:pPr>
            <a:r>
              <a:rPr lang="ko-KR" sz="2800" b="1"/>
              <a:t>第15式 轉身雙擺蓮 zhuǎnshēn shuāngbǎi lián 전신쌍파련</a:t>
            </a:r>
            <a:endParaRPr sz="2800" b="1"/>
          </a:p>
          <a:p>
            <a:pPr marL="0" lvl="0" indent="0" algn="l" rtl="0">
              <a:lnSpc>
                <a:spcPct val="100000"/>
              </a:lnSpc>
              <a:spcBef>
                <a:spcPts val="560"/>
              </a:spcBef>
              <a:spcAft>
                <a:spcPts val="0"/>
              </a:spcAft>
              <a:buSzPts val="2800"/>
              <a:buNone/>
            </a:pPr>
            <a:r>
              <a:rPr lang="ko-KR" sz="2800" b="1"/>
              <a:t>第16式 當頭炮 dāng tóu pào 당두포</a:t>
            </a:r>
            <a:endParaRPr sz="2800"/>
          </a:p>
          <a:p>
            <a:pPr marL="0" lvl="0" indent="0" algn="l" rtl="0">
              <a:lnSpc>
                <a:spcPct val="100000"/>
              </a:lnSpc>
              <a:spcBef>
                <a:spcPts val="560"/>
              </a:spcBef>
              <a:spcAft>
                <a:spcPts val="0"/>
              </a:spcAft>
              <a:buSzPts val="2800"/>
              <a:buNone/>
            </a:pPr>
            <a:r>
              <a:rPr lang="ko-KR" sz="2800" b="1"/>
              <a:t>第17式 金剛搗碓 jīngāng dǎo duì 금강도대</a:t>
            </a:r>
            <a:endParaRPr sz="2800"/>
          </a:p>
          <a:p>
            <a:pPr marL="0" lvl="0" indent="0" algn="l" rtl="0">
              <a:lnSpc>
                <a:spcPct val="100000"/>
              </a:lnSpc>
              <a:spcBef>
                <a:spcPts val="560"/>
              </a:spcBef>
              <a:spcAft>
                <a:spcPts val="0"/>
              </a:spcAft>
              <a:buSzPts val="2800"/>
              <a:buNone/>
            </a:pPr>
            <a:r>
              <a:rPr lang="ko-KR" sz="2800" b="1"/>
              <a:t>第18式 收勢 shōu shì 수세</a:t>
            </a:r>
            <a:endParaRPr sz="2800"/>
          </a:p>
          <a:p>
            <a:pPr marL="0" lvl="0" indent="0" algn="l" rtl="0">
              <a:lnSpc>
                <a:spcPct val="100000"/>
              </a:lnSpc>
              <a:spcBef>
                <a:spcPts val="560"/>
              </a:spcBef>
              <a:spcAft>
                <a:spcPts val="0"/>
              </a:spcAft>
              <a:buClr>
                <a:schemeClr val="dk1"/>
              </a:buClr>
              <a:buSzPts val="2800"/>
              <a:buNone/>
            </a:pPr>
            <a:endParaRPr sz="2800"/>
          </a:p>
          <a:p>
            <a:pPr marL="0" lvl="0" indent="0" algn="l" rtl="0">
              <a:lnSpc>
                <a:spcPct val="100000"/>
              </a:lnSpc>
              <a:spcBef>
                <a:spcPts val="560"/>
              </a:spcBef>
              <a:spcAft>
                <a:spcPts val="0"/>
              </a:spcAft>
              <a:buClr>
                <a:schemeClr val="dk1"/>
              </a:buClr>
              <a:buSzPts val="2800"/>
              <a:buNone/>
            </a:pPr>
            <a:endParaRPr sz="2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ko-KR" b="1"/>
              <a:t>老架式</a:t>
            </a:r>
            <a:endParaRPr/>
          </a:p>
        </p:txBody>
      </p:sp>
      <p:sp>
        <p:nvSpPr>
          <p:cNvPr id="427" name="Google Shape;427;p80"/>
          <p:cNvSpPr txBox="1">
            <a:spLocks noGrp="1"/>
          </p:cNvSpPr>
          <p:nvPr>
            <p:ph type="body" idx="1"/>
          </p:nvPr>
        </p:nvSpPr>
        <p:spPr>
          <a:xfrm>
            <a:off x="457200" y="1329490"/>
            <a:ext cx="8229600" cy="5224658"/>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160000"/>
              </a:lnSpc>
              <a:spcBef>
                <a:spcPts val="0"/>
              </a:spcBef>
              <a:spcAft>
                <a:spcPts val="0"/>
              </a:spcAft>
              <a:buSzPts val="1600"/>
              <a:buChar char="•"/>
            </a:pPr>
            <a:r>
              <a:rPr lang="ko-KR" sz="2240" dirty="0" err="1"/>
              <a:t>진식태극권</a:t>
            </a:r>
            <a:r>
              <a:rPr lang="ko-KR" sz="2240" dirty="0"/>
              <a:t> </a:t>
            </a:r>
            <a:r>
              <a:rPr lang="ko-KR" sz="2240" dirty="0" err="1"/>
              <a:t>노가식은</a:t>
            </a:r>
            <a:r>
              <a:rPr lang="ko-KR" sz="2240" dirty="0"/>
              <a:t> 중국 </a:t>
            </a:r>
            <a:r>
              <a:rPr lang="ko-KR" sz="2240" dirty="0" err="1"/>
              <a:t>하남성</a:t>
            </a:r>
            <a:r>
              <a:rPr lang="ko-KR" sz="2240" dirty="0"/>
              <a:t>(何南省) </a:t>
            </a:r>
            <a:r>
              <a:rPr lang="ko-KR" sz="2240" dirty="0" err="1"/>
              <a:t>진가구</a:t>
            </a:r>
            <a:r>
              <a:rPr lang="ko-KR" sz="2240" dirty="0"/>
              <a:t>(陳家溝)의 </a:t>
            </a:r>
            <a:r>
              <a:rPr lang="ko-KR" sz="2240" dirty="0" err="1"/>
              <a:t>진씨</a:t>
            </a:r>
            <a:r>
              <a:rPr lang="ko-KR" sz="2240" dirty="0"/>
              <a:t>(陳氏) 제14조 </a:t>
            </a:r>
            <a:r>
              <a:rPr lang="ko-KR" sz="2240" dirty="0" err="1"/>
              <a:t>진장흥</a:t>
            </a:r>
            <a:r>
              <a:rPr lang="ko-KR" sz="2240" dirty="0"/>
              <a:t>(陳長興)에 의해서 창안되었다. 그는 선대 9세조인 </a:t>
            </a:r>
            <a:r>
              <a:rPr lang="ko-KR" sz="2240" dirty="0" err="1"/>
              <a:t>진왕정</a:t>
            </a:r>
            <a:r>
              <a:rPr lang="ko-KR" sz="2240" dirty="0"/>
              <a:t>(陳王廷)이 </a:t>
            </a:r>
            <a:r>
              <a:rPr lang="ko-KR" sz="2240" dirty="0" err="1"/>
              <a:t>창편한</a:t>
            </a:r>
            <a:r>
              <a:rPr lang="ko-KR" sz="2240" dirty="0"/>
              <a:t> 유행하고 있는 노가1로와 노가2로를 만들었다.</a:t>
            </a:r>
            <a:endParaRPr sz="2240" dirty="0"/>
          </a:p>
          <a:p>
            <a:pPr marL="342900" lvl="0" indent="-342900" algn="l" rtl="0">
              <a:lnSpc>
                <a:spcPct val="160000"/>
              </a:lnSpc>
              <a:spcBef>
                <a:spcPts val="320"/>
              </a:spcBef>
              <a:spcAft>
                <a:spcPts val="0"/>
              </a:spcAft>
              <a:buSzPts val="1600"/>
              <a:buChar char="•"/>
            </a:pPr>
            <a:r>
              <a:rPr lang="ko-KR" sz="2240" dirty="0"/>
              <a:t>이 </a:t>
            </a:r>
            <a:r>
              <a:rPr lang="ko-KR" sz="2240" dirty="0" err="1"/>
              <a:t>노가식</a:t>
            </a:r>
            <a:r>
              <a:rPr lang="ko-KR" altLang="en-US" sz="2240" dirty="0" err="1"/>
              <a:t>은</a:t>
            </a:r>
            <a:r>
              <a:rPr lang="en-US" altLang="ko-KR" sz="2240" dirty="0"/>
              <a:t> </a:t>
            </a:r>
            <a:r>
              <a:rPr lang="ko-KR" sz="2240" dirty="0"/>
              <a:t>태극권5로, </a:t>
            </a:r>
            <a:r>
              <a:rPr lang="ko-KR" sz="2240" dirty="0" err="1"/>
              <a:t>포추</a:t>
            </a:r>
            <a:r>
              <a:rPr lang="ko-KR" sz="2240" dirty="0"/>
              <a:t>(炮捶)1로, 108세장권1로(長拳1路)를 기초로 하여 그 정수만을 골라 만들었다. 전체적으로 투로의 동작이 시원하고 크게 전개되는 </a:t>
            </a:r>
            <a:r>
              <a:rPr lang="ko-KR" sz="2240" dirty="0" err="1"/>
              <a:t>대가식</a:t>
            </a:r>
            <a:r>
              <a:rPr lang="ko-KR" sz="2240" dirty="0"/>
              <a:t>(大架式)의 형식을 갖추고 있으며 부드러움을 위주로 하여 편제되어 있으되 그 부드러움 속에 강함이 있다.</a:t>
            </a:r>
            <a:endParaRPr sz="2240" dirty="0"/>
          </a:p>
          <a:p>
            <a:pPr marL="457200" lvl="0" indent="-342900" algn="l" rtl="0">
              <a:lnSpc>
                <a:spcPct val="160000"/>
              </a:lnSpc>
              <a:spcBef>
                <a:spcPts val="360"/>
              </a:spcBef>
              <a:spcAft>
                <a:spcPts val="0"/>
              </a:spcAft>
              <a:buSzPts val="1800"/>
              <a:buChar char="•"/>
            </a:pPr>
            <a:r>
              <a:rPr lang="ko-KR" sz="2240" dirty="0"/>
              <a:t>1路는 原理, 2路는 應用으로 1로로 힘의 흐름을 익히고 2로로 힘의 분출을 익힌다</a:t>
            </a:r>
            <a:endParaRPr sz="224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Malgun Gothic"/>
              <a:buNone/>
            </a:pPr>
            <a:r>
              <a:rPr lang="ko-KR" sz="3600" b="1"/>
              <a:t>진식태극권 노가1로(老架1路) (74식)</a:t>
            </a:r>
            <a:endParaRPr sz="3600"/>
          </a:p>
        </p:txBody>
      </p:sp>
      <p:sp>
        <p:nvSpPr>
          <p:cNvPr id="433" name="Google Shape;433;p34"/>
          <p:cNvSpPr txBox="1">
            <a:spLocks noGrp="1"/>
          </p:cNvSpPr>
          <p:nvPr>
            <p:ph type="body" idx="1"/>
          </p:nvPr>
        </p:nvSpPr>
        <p:spPr>
          <a:xfrm>
            <a:off x="457200" y="1484784"/>
            <a:ext cx="8229600" cy="4968552"/>
          </a:xfrm>
          <a:prstGeom prst="rect">
            <a:avLst/>
          </a:prstGeom>
          <a:noFill/>
          <a:ln>
            <a:noFill/>
          </a:ln>
        </p:spPr>
        <p:txBody>
          <a:bodyPr spcFirstLastPara="1" wrap="square" lIns="91425" tIns="45700" rIns="91425" bIns="45700" anchor="t" anchorCtr="0">
            <a:normAutofit/>
          </a:bodyPr>
          <a:lstStyle/>
          <a:p>
            <a:pPr marL="342900">
              <a:lnSpc>
                <a:spcPct val="120000"/>
              </a:lnSpc>
              <a:spcBef>
                <a:spcPts val="320"/>
              </a:spcBef>
              <a:buSzPts val="1600"/>
            </a:pPr>
            <a:r>
              <a:rPr lang="ko-KR" sz="2000" dirty="0"/>
              <a:t>노가1로를 연습할 때는 </a:t>
            </a:r>
            <a:r>
              <a:rPr lang="ko-KR" sz="2000" dirty="0" err="1"/>
              <a:t>이신영수</a:t>
            </a:r>
            <a:r>
              <a:rPr lang="ko-KR" sz="2000" dirty="0"/>
              <a:t>(以身領手) </a:t>
            </a:r>
            <a:r>
              <a:rPr lang="ko-KR" sz="2000" dirty="0" err="1"/>
              <a:t>이요위축</a:t>
            </a:r>
            <a:r>
              <a:rPr lang="ko-KR" sz="2000" dirty="0"/>
              <a:t>(以腰爲軸)을 기본으로 한다</a:t>
            </a:r>
            <a:r>
              <a:rPr lang="en-US" altLang="ko-KR" sz="2000" dirty="0"/>
              <a:t>. </a:t>
            </a:r>
            <a:r>
              <a:rPr lang="ko-KR" sz="2000" dirty="0" err="1"/>
              <a:t>절절관관</a:t>
            </a:r>
            <a:r>
              <a:rPr lang="ko-KR" sz="2000" dirty="0"/>
              <a:t>(節節貫串)의 의미를 체득할 수 있도록 운행속도를 천천히 하여 연습해야 한다. 이때 수련의 주안점은 내기(內氣)의 운행과 외형의 동작이 원만하게 결합되도록 하는 데 있다. 이 수련을 잘 하려면 의(意)</a:t>
            </a:r>
            <a:r>
              <a:rPr lang="ko-KR" sz="2000" dirty="0" err="1"/>
              <a:t>로써</a:t>
            </a:r>
            <a:r>
              <a:rPr lang="ko-KR" sz="2000" dirty="0"/>
              <a:t> 기(氣)</a:t>
            </a:r>
            <a:r>
              <a:rPr lang="ko-KR" sz="2000" dirty="0" err="1"/>
              <a:t>를</a:t>
            </a:r>
            <a:r>
              <a:rPr lang="ko-KR" sz="2000" dirty="0"/>
              <a:t> 이끌고, 기(氣)</a:t>
            </a:r>
            <a:r>
              <a:rPr lang="ko-KR" sz="2000" dirty="0" err="1"/>
              <a:t>로써</a:t>
            </a:r>
            <a:r>
              <a:rPr lang="ko-KR" sz="2000" dirty="0"/>
              <a:t> 몸을 운행하며 동작이 호흡과 잘 배합 되도록 해야 하고, </a:t>
            </a:r>
            <a:r>
              <a:rPr lang="ko-KR" sz="2000" dirty="0" err="1"/>
              <a:t>전사경</a:t>
            </a:r>
            <a:r>
              <a:rPr lang="ko-KR" sz="2000" dirty="0"/>
              <a:t>(纏絲勁)의 연습에 힘을 쏟아야 한다. </a:t>
            </a:r>
            <a:r>
              <a:rPr lang="en-US" altLang="ko-KR" sz="2000" dirty="0">
                <a:solidFill>
                  <a:srgbClr val="FF0000"/>
                </a:solidFill>
              </a:rPr>
              <a:t>(</a:t>
            </a:r>
            <a:r>
              <a:rPr lang="ko-KR" altLang="en-US" sz="2000" dirty="0">
                <a:solidFill>
                  <a:srgbClr val="FF0000"/>
                </a:solidFill>
              </a:rPr>
              <a:t>익숙해져서 몸이 저절로 움직이는 것이지 결코 생각으로 몸을 움직이는 것이 아니다</a:t>
            </a:r>
            <a:r>
              <a:rPr lang="en-US" altLang="ko-KR" sz="2000" dirty="0">
                <a:solidFill>
                  <a:srgbClr val="FF0000"/>
                </a:solidFill>
              </a:rPr>
              <a:t>.)</a:t>
            </a:r>
            <a:endParaRPr sz="2000" dirty="0">
              <a:solidFill>
                <a:srgbClr val="FF0000"/>
              </a:solidFill>
            </a:endParaRPr>
          </a:p>
          <a:p>
            <a:pPr marL="342900" lvl="0" indent="-342900" algn="l" rtl="0">
              <a:lnSpc>
                <a:spcPct val="120000"/>
              </a:lnSpc>
              <a:spcBef>
                <a:spcPts val="320"/>
              </a:spcBef>
              <a:spcAft>
                <a:spcPts val="0"/>
              </a:spcAft>
              <a:buClr>
                <a:schemeClr val="dk1"/>
              </a:buClr>
              <a:buSzPts val="1600"/>
              <a:buChar char="•"/>
            </a:pPr>
            <a:r>
              <a:rPr lang="ko-KR" sz="2000" dirty="0"/>
              <a:t>용법상으로는 </a:t>
            </a:r>
            <a:r>
              <a:rPr lang="ko-KR" sz="2000" b="1" dirty="0"/>
              <a:t>붕(掤), 리(리), 제(擠), 안(按) </a:t>
            </a:r>
            <a:r>
              <a:rPr lang="ko-KR" sz="2000" dirty="0"/>
              <a:t>四正手동작을 위주로 하고, 채(採), 열(挒), 주(肘), 고(靠) 四隅手 동작은 보조로 한다. </a:t>
            </a:r>
            <a:endParaRPr sz="2000" dirty="0"/>
          </a:p>
          <a:p>
            <a:pPr marL="0" lvl="0" indent="0" algn="l" rtl="0">
              <a:lnSpc>
                <a:spcPct val="100000"/>
              </a:lnSpc>
              <a:spcBef>
                <a:spcPts val="320"/>
              </a:spcBef>
              <a:spcAft>
                <a:spcPts val="0"/>
              </a:spcAft>
              <a:buClr>
                <a:schemeClr val="dk1"/>
              </a:buClr>
              <a:buSzPts val="1600"/>
              <a:buNone/>
            </a:pPr>
            <a:endParaRPr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5"/>
          <p:cNvSpPr txBox="1">
            <a:spLocks noGrp="1"/>
          </p:cNvSpPr>
          <p:nvPr>
            <p:ph type="title"/>
          </p:nvPr>
        </p:nvSpPr>
        <p:spPr>
          <a:xfrm>
            <a:off x="467544" y="26064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陳式太極拳 老架</a:t>
            </a:r>
            <a:r>
              <a:rPr lang="ko-KR" b="1"/>
              <a:t>一</a:t>
            </a:r>
            <a:r>
              <a:rPr lang="ko-KR"/>
              <a:t>路</a:t>
            </a:r>
            <a:endParaRPr/>
          </a:p>
        </p:txBody>
      </p:sp>
      <p:sp>
        <p:nvSpPr>
          <p:cNvPr id="440" name="Google Shape;440;p35"/>
          <p:cNvSpPr txBox="1">
            <a:spLocks noGrp="1"/>
          </p:cNvSpPr>
          <p:nvPr>
            <p:ph type="body" idx="1"/>
          </p:nvPr>
        </p:nvSpPr>
        <p:spPr>
          <a:xfrm>
            <a:off x="395536" y="1268760"/>
            <a:ext cx="4032448" cy="54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None/>
            </a:pPr>
            <a:r>
              <a:rPr lang="ko-KR" sz="1800" dirty="0"/>
              <a:t>제1식   太极起势 태극기세</a:t>
            </a:r>
            <a:br>
              <a:rPr lang="ko-KR" sz="1800" dirty="0"/>
            </a:br>
            <a:r>
              <a:rPr lang="ko-KR" sz="1800" dirty="0"/>
              <a:t>제2식   金刚捣碓금강도대 </a:t>
            </a:r>
            <a:br>
              <a:rPr lang="ko-KR" sz="1800" dirty="0"/>
            </a:br>
            <a:r>
              <a:rPr lang="ko-KR" sz="1800" dirty="0"/>
              <a:t>제3식   懒扎衣 </a:t>
            </a:r>
            <a:r>
              <a:rPr lang="ko-KR" sz="1800" dirty="0" err="1"/>
              <a:t>나찰의</a:t>
            </a:r>
            <a:r>
              <a:rPr lang="ko-KR" sz="1800" dirty="0"/>
              <a:t> </a:t>
            </a:r>
            <a:br>
              <a:rPr lang="ko-KR" sz="1800" dirty="0"/>
            </a:br>
            <a:r>
              <a:rPr lang="ko-KR" sz="1800" dirty="0"/>
              <a:t>제4식   六封四闭 육봉사폐</a:t>
            </a:r>
            <a:br>
              <a:rPr lang="ko-KR" sz="1800" dirty="0"/>
            </a:br>
            <a:r>
              <a:rPr lang="ko-KR" sz="1800" dirty="0"/>
              <a:t>제5식   单鞭 단편 </a:t>
            </a:r>
            <a:br>
              <a:rPr lang="ko-KR" sz="1800" dirty="0"/>
            </a:br>
            <a:r>
              <a:rPr lang="ko-KR" sz="1800" dirty="0"/>
              <a:t>제6식   金刚捣碓 금강도대 </a:t>
            </a:r>
            <a:br>
              <a:rPr lang="ko-KR" sz="1800" dirty="0"/>
            </a:br>
            <a:r>
              <a:rPr lang="ko-KR" sz="1800" dirty="0"/>
              <a:t>제7식   白鹅亮翅 </a:t>
            </a:r>
            <a:r>
              <a:rPr lang="ko-KR" sz="1800" dirty="0" err="1"/>
              <a:t>백아량시</a:t>
            </a:r>
            <a:r>
              <a:rPr lang="ko-KR" sz="1800" dirty="0"/>
              <a:t> </a:t>
            </a:r>
            <a:br>
              <a:rPr lang="ko-KR" sz="1800" dirty="0"/>
            </a:br>
            <a:r>
              <a:rPr lang="ko-KR" sz="1800" dirty="0"/>
              <a:t>제8식   斜形 사형 </a:t>
            </a:r>
            <a:br>
              <a:rPr lang="ko-KR" sz="1800" dirty="0"/>
            </a:br>
            <a:r>
              <a:rPr lang="ko-KR" sz="1800" dirty="0"/>
              <a:t>제9식   搂膝 </a:t>
            </a:r>
            <a:r>
              <a:rPr lang="ko-KR" sz="1800" dirty="0" err="1"/>
              <a:t>루슬</a:t>
            </a:r>
            <a:r>
              <a:rPr lang="ko-KR" sz="1800" dirty="0"/>
              <a:t> </a:t>
            </a:r>
            <a:br>
              <a:rPr lang="ko-KR" sz="1800" dirty="0"/>
            </a:br>
            <a:r>
              <a:rPr lang="ko-KR" sz="1800" dirty="0"/>
              <a:t>제10식 拗步 </a:t>
            </a:r>
            <a:r>
              <a:rPr lang="ko-KR" sz="1800" dirty="0" err="1"/>
              <a:t>요보</a:t>
            </a:r>
            <a:r>
              <a:rPr lang="ko-KR" sz="1800" dirty="0"/>
              <a:t> </a:t>
            </a:r>
            <a:br>
              <a:rPr lang="ko-KR" sz="1800" dirty="0"/>
            </a:br>
            <a:r>
              <a:rPr lang="ko-KR" sz="1800" dirty="0"/>
              <a:t>제11식 斜形 사형</a:t>
            </a:r>
            <a:br>
              <a:rPr lang="ko-KR" sz="1800" dirty="0"/>
            </a:br>
            <a:r>
              <a:rPr lang="ko-KR" sz="1800" dirty="0"/>
              <a:t>제12식 搂膝 </a:t>
            </a:r>
            <a:r>
              <a:rPr lang="ko-KR" sz="1800" dirty="0" err="1"/>
              <a:t>루슬</a:t>
            </a:r>
            <a:br>
              <a:rPr lang="ko-KR" sz="1800" dirty="0"/>
            </a:br>
            <a:r>
              <a:rPr lang="ko-KR" sz="1800" dirty="0"/>
              <a:t>제13식 拗步 </a:t>
            </a:r>
            <a:r>
              <a:rPr lang="ko-KR" sz="1800" dirty="0" err="1"/>
              <a:t>요보</a:t>
            </a:r>
            <a:br>
              <a:rPr lang="ko-KR" sz="1800" dirty="0"/>
            </a:br>
            <a:r>
              <a:rPr lang="ko-KR" sz="1800" dirty="0"/>
              <a:t>제14식 掩手肱拳 </a:t>
            </a:r>
            <a:r>
              <a:rPr lang="ko-KR" sz="1800" dirty="0" err="1"/>
              <a:t>엄수굉권</a:t>
            </a:r>
            <a:br>
              <a:rPr lang="ko-KR" sz="1800" dirty="0"/>
            </a:br>
            <a:r>
              <a:rPr lang="ko-KR" sz="1800" dirty="0"/>
              <a:t>제15식 金刚捣碓 금강도대</a:t>
            </a:r>
            <a:br>
              <a:rPr lang="ko-KR" sz="1800" dirty="0"/>
            </a:br>
            <a:r>
              <a:rPr lang="ko-KR" sz="1800" dirty="0"/>
              <a:t>제16식 </a:t>
            </a:r>
            <a:r>
              <a:rPr lang="ko-KR" sz="1800" dirty="0">
                <a:solidFill>
                  <a:srgbClr val="0070C0"/>
                </a:solidFill>
              </a:rPr>
              <a:t>撇</a:t>
            </a:r>
            <a:r>
              <a:rPr lang="ko-KR" sz="1800" dirty="0"/>
              <a:t>身捶 </a:t>
            </a:r>
            <a:r>
              <a:rPr lang="ko-KR" altLang="en-US" sz="1800" dirty="0" err="1">
                <a:solidFill>
                  <a:srgbClr val="0070C0"/>
                </a:solidFill>
              </a:rPr>
              <a:t>뿌릴</a:t>
            </a:r>
            <a:r>
              <a:rPr lang="ko-KR" sz="1800" dirty="0" err="1">
                <a:solidFill>
                  <a:srgbClr val="0070C0"/>
                </a:solidFill>
              </a:rPr>
              <a:t>별</a:t>
            </a:r>
            <a:r>
              <a:rPr lang="ko-KR" sz="1800" dirty="0" err="1"/>
              <a:t>신추</a:t>
            </a:r>
            <a:br>
              <a:rPr lang="ko-KR" sz="1800" dirty="0"/>
            </a:br>
            <a:r>
              <a:rPr lang="ko-KR" sz="1800" dirty="0"/>
              <a:t>제17식 青龙出水청룡출수</a:t>
            </a:r>
            <a:br>
              <a:rPr lang="ko-KR" sz="1800" dirty="0"/>
            </a:br>
            <a:r>
              <a:rPr lang="ko-KR" sz="1800" dirty="0"/>
              <a:t>제18식 双推手쌍추수</a:t>
            </a:r>
            <a:endParaRPr dirty="0"/>
          </a:p>
          <a:p>
            <a:pPr marL="0" lvl="0" indent="0" algn="l" rtl="0">
              <a:lnSpc>
                <a:spcPct val="100000"/>
              </a:lnSpc>
              <a:spcBef>
                <a:spcPts val="360"/>
              </a:spcBef>
              <a:spcAft>
                <a:spcPts val="0"/>
              </a:spcAft>
              <a:buClr>
                <a:schemeClr val="dk1"/>
              </a:buClr>
              <a:buSzPts val="1800"/>
              <a:buNone/>
            </a:pPr>
            <a:r>
              <a:rPr lang="ko-KR" sz="1800" dirty="0"/>
              <a:t>제19식 肘底看拳 </a:t>
            </a:r>
            <a:r>
              <a:rPr lang="ko-KR" sz="1800" dirty="0" err="1"/>
              <a:t>주저간권</a:t>
            </a:r>
            <a:endParaRPr sz="1800" dirty="0"/>
          </a:p>
          <a:p>
            <a:pPr marL="0" lvl="0" indent="0" algn="l" rtl="0">
              <a:lnSpc>
                <a:spcPct val="100000"/>
              </a:lnSpc>
              <a:spcBef>
                <a:spcPts val="360"/>
              </a:spcBef>
              <a:spcAft>
                <a:spcPts val="0"/>
              </a:spcAft>
              <a:buClr>
                <a:schemeClr val="dk1"/>
              </a:buClr>
              <a:buSzPts val="1800"/>
              <a:buNone/>
            </a:pPr>
            <a:br>
              <a:rPr lang="ko-KR" sz="1800" dirty="0"/>
            </a:br>
            <a:endParaRPr sz="1800" dirty="0"/>
          </a:p>
        </p:txBody>
      </p:sp>
      <p:sp>
        <p:nvSpPr>
          <p:cNvPr id="441" name="Google Shape;441;p35"/>
          <p:cNvSpPr txBox="1">
            <a:spLocks noGrp="1"/>
          </p:cNvSpPr>
          <p:nvPr>
            <p:ph type="body" idx="2"/>
          </p:nvPr>
        </p:nvSpPr>
        <p:spPr>
          <a:xfrm>
            <a:off x="4644008" y="1268760"/>
            <a:ext cx="4032448" cy="51845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FF0000"/>
              </a:buClr>
              <a:buSzPts val="1800"/>
              <a:buNone/>
            </a:pPr>
            <a:r>
              <a:rPr lang="ko-KR" sz="1800" dirty="0">
                <a:solidFill>
                  <a:srgbClr val="FF0000"/>
                </a:solidFill>
              </a:rPr>
              <a:t>제20식 倒卷肱 </a:t>
            </a:r>
            <a:r>
              <a:rPr lang="ko-KR" sz="1800" dirty="0" err="1">
                <a:solidFill>
                  <a:srgbClr val="FF0000"/>
                </a:solidFill>
              </a:rPr>
              <a:t>도권굉</a:t>
            </a:r>
            <a:br>
              <a:rPr lang="ko-KR" sz="1800" dirty="0">
                <a:solidFill>
                  <a:srgbClr val="FF0000"/>
                </a:solidFill>
              </a:rPr>
            </a:br>
            <a:r>
              <a:rPr lang="ko-KR" sz="1800" dirty="0">
                <a:solidFill>
                  <a:srgbClr val="FF0000"/>
                </a:solidFill>
              </a:rPr>
              <a:t>제21식 白鹅亮翅 </a:t>
            </a:r>
            <a:r>
              <a:rPr lang="ko-KR" sz="1800" dirty="0" err="1">
                <a:solidFill>
                  <a:srgbClr val="FF0000"/>
                </a:solidFill>
              </a:rPr>
              <a:t>백아량시</a:t>
            </a:r>
            <a:r>
              <a:rPr lang="ko-KR" sz="1800" dirty="0">
                <a:solidFill>
                  <a:srgbClr val="FF0000"/>
                </a:solidFill>
              </a:rPr>
              <a:t> </a:t>
            </a:r>
            <a:br>
              <a:rPr lang="ko-KR" sz="1800" dirty="0">
                <a:solidFill>
                  <a:srgbClr val="FF0000"/>
                </a:solidFill>
              </a:rPr>
            </a:br>
            <a:r>
              <a:rPr lang="ko-KR" sz="1800" dirty="0">
                <a:solidFill>
                  <a:srgbClr val="FF0000"/>
                </a:solidFill>
              </a:rPr>
              <a:t>제22식 斜形 사형</a:t>
            </a:r>
            <a:br>
              <a:rPr lang="ko-KR" sz="1800" dirty="0">
                <a:solidFill>
                  <a:srgbClr val="FF0000"/>
                </a:solidFill>
              </a:rPr>
            </a:br>
            <a:r>
              <a:rPr lang="ko-KR" sz="1800" dirty="0">
                <a:solidFill>
                  <a:srgbClr val="FF0000"/>
                </a:solidFill>
              </a:rPr>
              <a:t>제23식 闪通背 </a:t>
            </a:r>
            <a:r>
              <a:rPr lang="ko-KR" sz="1800" dirty="0" err="1">
                <a:solidFill>
                  <a:srgbClr val="FF0000"/>
                </a:solidFill>
              </a:rPr>
              <a:t>섬통배</a:t>
            </a:r>
            <a:br>
              <a:rPr lang="ko-KR" sz="1800" dirty="0">
                <a:solidFill>
                  <a:srgbClr val="FF0000"/>
                </a:solidFill>
              </a:rPr>
            </a:br>
            <a:r>
              <a:rPr lang="ko-KR" sz="1800" dirty="0">
                <a:solidFill>
                  <a:srgbClr val="FF0000"/>
                </a:solidFill>
              </a:rPr>
              <a:t>제24식 掩手肱拳 </a:t>
            </a:r>
            <a:r>
              <a:rPr lang="ko-KR" sz="1800" dirty="0" err="1">
                <a:solidFill>
                  <a:srgbClr val="FF0000"/>
                </a:solidFill>
              </a:rPr>
              <a:t>엄수굉권</a:t>
            </a:r>
            <a:br>
              <a:rPr lang="ko-KR" sz="1800" dirty="0">
                <a:solidFill>
                  <a:srgbClr val="FF0000"/>
                </a:solidFill>
              </a:rPr>
            </a:br>
            <a:r>
              <a:rPr lang="ko-KR" sz="1800" dirty="0">
                <a:solidFill>
                  <a:srgbClr val="FF0000"/>
                </a:solidFill>
              </a:rPr>
              <a:t>제25식 六封四闭 육봉사폐</a:t>
            </a:r>
            <a:br>
              <a:rPr lang="ko-KR" sz="1800" dirty="0">
                <a:solidFill>
                  <a:srgbClr val="FF0000"/>
                </a:solidFill>
              </a:rPr>
            </a:br>
            <a:r>
              <a:rPr lang="ko-KR" sz="1800" dirty="0">
                <a:solidFill>
                  <a:srgbClr val="FF0000"/>
                </a:solidFill>
              </a:rPr>
              <a:t>제26식 单鞭 단편</a:t>
            </a:r>
            <a:br>
              <a:rPr lang="ko-KR" sz="1800" dirty="0">
                <a:solidFill>
                  <a:srgbClr val="FF0000"/>
                </a:solidFill>
              </a:rPr>
            </a:br>
            <a:r>
              <a:rPr lang="ko-KR" sz="1800" dirty="0">
                <a:solidFill>
                  <a:srgbClr val="FF0000"/>
                </a:solidFill>
              </a:rPr>
              <a:t>제27식 云手 운수</a:t>
            </a:r>
            <a:br>
              <a:rPr lang="ko-KR" sz="1800" dirty="0">
                <a:solidFill>
                  <a:srgbClr val="FF0000"/>
                </a:solidFill>
              </a:rPr>
            </a:br>
            <a:r>
              <a:rPr lang="ko-KR" sz="1800" dirty="0">
                <a:solidFill>
                  <a:srgbClr val="FF0000"/>
                </a:solidFill>
              </a:rPr>
              <a:t>제28식 高探马 </a:t>
            </a:r>
            <a:r>
              <a:rPr lang="ko-KR" sz="1800" dirty="0" err="1">
                <a:solidFill>
                  <a:srgbClr val="FF0000"/>
                </a:solidFill>
              </a:rPr>
              <a:t>고탐마</a:t>
            </a:r>
            <a:br>
              <a:rPr lang="ko-KR" sz="1800" dirty="0">
                <a:solidFill>
                  <a:srgbClr val="FF0000"/>
                </a:solidFill>
              </a:rPr>
            </a:br>
            <a:r>
              <a:rPr lang="ko-KR" sz="1800" dirty="0"/>
              <a:t>제29식 右擦脚 </a:t>
            </a:r>
            <a:r>
              <a:rPr lang="ko-KR" sz="1800" dirty="0" err="1"/>
              <a:t>우찰각</a:t>
            </a:r>
            <a:br>
              <a:rPr lang="ko-KR" sz="1800" dirty="0"/>
            </a:br>
            <a:r>
              <a:rPr lang="ko-KR" sz="1800" dirty="0"/>
              <a:t>제30식 左擦脚 </a:t>
            </a:r>
            <a:r>
              <a:rPr lang="ko-KR" sz="1800" dirty="0" err="1"/>
              <a:t>좌찰각</a:t>
            </a:r>
            <a:br>
              <a:rPr lang="ko-KR" sz="1800" dirty="0"/>
            </a:br>
            <a:r>
              <a:rPr lang="ko-KR" sz="1800" dirty="0"/>
              <a:t>제31식 左蹬一跟 </a:t>
            </a:r>
            <a:r>
              <a:rPr lang="ko-KR" sz="1800" dirty="0" err="1"/>
              <a:t>좌</a:t>
            </a:r>
            <a:r>
              <a:rPr lang="ko-KR" sz="1800" dirty="0" err="1">
                <a:solidFill>
                  <a:srgbClr val="366092"/>
                </a:solidFill>
              </a:rPr>
              <a:t>밟을</a:t>
            </a:r>
            <a:r>
              <a:rPr lang="ko-KR" sz="1800" dirty="0" err="1"/>
              <a:t>등일근</a:t>
            </a:r>
            <a:r>
              <a:rPr lang="ko-KR" sz="1800" dirty="0"/>
              <a:t> 제32식 前趟拗步 </a:t>
            </a:r>
            <a:r>
              <a:rPr lang="ko-KR" sz="1800" dirty="0" err="1"/>
              <a:t>전당요보</a:t>
            </a:r>
            <a:br>
              <a:rPr lang="ko-KR" sz="1800" dirty="0"/>
            </a:br>
            <a:r>
              <a:rPr lang="ko-KR" sz="1800" dirty="0"/>
              <a:t>제33식 击地捶 </a:t>
            </a:r>
            <a:r>
              <a:rPr lang="ko-KR" sz="1800" dirty="0" err="1"/>
              <a:t>격지추</a:t>
            </a:r>
            <a:br>
              <a:rPr lang="ko-KR" sz="1800" dirty="0"/>
            </a:br>
            <a:r>
              <a:rPr lang="ko-KR" sz="1800" dirty="0"/>
              <a:t>제34식 踢二起 척이기 </a:t>
            </a:r>
            <a:br>
              <a:rPr lang="ko-KR" sz="1800" dirty="0"/>
            </a:br>
            <a:r>
              <a:rPr lang="ko-KR" sz="1800" dirty="0"/>
              <a:t>제35식 护心拳  </a:t>
            </a:r>
            <a:r>
              <a:rPr lang="ko-KR" sz="1800" dirty="0" err="1"/>
              <a:t>호심추</a:t>
            </a:r>
            <a:r>
              <a:rPr lang="ko-KR" sz="1800" dirty="0"/>
              <a:t> </a:t>
            </a:r>
            <a:br>
              <a:rPr lang="ko-KR" sz="1800" dirty="0"/>
            </a:br>
            <a:r>
              <a:rPr lang="ko-KR" sz="1800" dirty="0"/>
              <a:t>제36식 旋风脚 </a:t>
            </a:r>
            <a:r>
              <a:rPr lang="ko-KR" sz="1800" dirty="0" err="1"/>
              <a:t>선풍각</a:t>
            </a:r>
            <a:r>
              <a:rPr lang="ko-KR" sz="1800" dirty="0"/>
              <a:t> </a:t>
            </a:r>
            <a:br>
              <a:rPr lang="ko-KR" sz="1800" dirty="0"/>
            </a:br>
            <a:r>
              <a:rPr lang="ko-KR" sz="1800" dirty="0"/>
              <a:t>제37식 右蹬一跟 우등일근</a:t>
            </a:r>
            <a:endParaRPr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6"/>
          <p:cNvSpPr txBox="1">
            <a:spLocks noGrp="1"/>
          </p:cNvSpPr>
          <p:nvPr>
            <p:ph type="body" idx="1"/>
          </p:nvPr>
        </p:nvSpPr>
        <p:spPr>
          <a:xfrm>
            <a:off x="323528" y="692696"/>
            <a:ext cx="4032448" cy="54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None/>
            </a:pPr>
            <a:r>
              <a:rPr lang="ko-KR" sz="1800"/>
              <a:t>제38식 掩手肱拳 엄수굉권 </a:t>
            </a:r>
            <a:br>
              <a:rPr lang="ko-KR" sz="1800"/>
            </a:br>
            <a:r>
              <a:rPr lang="ko-KR" sz="1800"/>
              <a:t>제39식 小擒打 소금타</a:t>
            </a:r>
            <a:br>
              <a:rPr lang="ko-KR" sz="1800"/>
            </a:br>
            <a:r>
              <a:rPr lang="ko-KR" sz="1800"/>
              <a:t>제40식 抱头推山 포두추산</a:t>
            </a:r>
            <a:br>
              <a:rPr lang="ko-KR" sz="1800"/>
            </a:br>
            <a:r>
              <a:rPr lang="ko-KR" sz="1800"/>
              <a:t>제41식 六封四闭 육봉사폐</a:t>
            </a:r>
            <a:br>
              <a:rPr lang="ko-KR" sz="1800"/>
            </a:br>
            <a:r>
              <a:rPr lang="ko-KR" sz="1800"/>
              <a:t>제42식 单鞭 단편 </a:t>
            </a:r>
            <a:br>
              <a:rPr lang="ko-KR" sz="1800"/>
            </a:br>
            <a:r>
              <a:rPr lang="ko-KR" sz="1800"/>
              <a:t>제43식 前招 앞 전 </a:t>
            </a:r>
            <a:r>
              <a:rPr lang="ko-KR" sz="1800">
                <a:solidFill>
                  <a:srgbClr val="0070C0"/>
                </a:solidFill>
              </a:rPr>
              <a:t>부를 </a:t>
            </a:r>
            <a:r>
              <a:rPr lang="ko-KR" sz="1800"/>
              <a:t>초</a:t>
            </a:r>
            <a:br>
              <a:rPr lang="ko-KR" sz="1800"/>
            </a:br>
            <a:r>
              <a:rPr lang="ko-KR" sz="1800"/>
              <a:t>제44식 后招 후초</a:t>
            </a:r>
            <a:br>
              <a:rPr lang="ko-KR" sz="1800"/>
            </a:br>
            <a:r>
              <a:rPr lang="ko-KR" sz="1800"/>
              <a:t>제45식 野马分鬃 야마분종</a:t>
            </a:r>
            <a:br>
              <a:rPr lang="ko-KR" sz="1800"/>
            </a:br>
            <a:r>
              <a:rPr lang="ko-KR" sz="1800"/>
              <a:t>제46식 六封四闭 육봉사폐 </a:t>
            </a:r>
            <a:br>
              <a:rPr lang="ko-KR" sz="1800"/>
            </a:br>
            <a:r>
              <a:rPr lang="ko-KR" sz="1800"/>
              <a:t>제47식 单鞭 단편</a:t>
            </a:r>
            <a:br>
              <a:rPr lang="ko-KR" sz="1800"/>
            </a:br>
            <a:r>
              <a:rPr lang="ko-KR" sz="1800"/>
              <a:t>제48식 玉女穿梭 옥녀천사</a:t>
            </a:r>
            <a:br>
              <a:rPr lang="ko-KR" sz="1800"/>
            </a:br>
            <a:r>
              <a:rPr lang="ko-KR" sz="1800"/>
              <a:t>제49식 懒扎衣 나찰의</a:t>
            </a:r>
            <a:br>
              <a:rPr lang="ko-KR" sz="1800"/>
            </a:br>
            <a:r>
              <a:rPr lang="ko-KR" sz="1800"/>
              <a:t>제50식 六封四闭 육봉사폐</a:t>
            </a:r>
            <a:br>
              <a:rPr lang="ko-KR" sz="1800"/>
            </a:br>
            <a:r>
              <a:rPr lang="ko-KR" sz="1800"/>
              <a:t>제51식 单鞭 단편</a:t>
            </a:r>
            <a:br>
              <a:rPr lang="ko-KR" sz="1800"/>
            </a:br>
            <a:r>
              <a:rPr lang="ko-KR" sz="1800"/>
              <a:t>제52식 云手운수)</a:t>
            </a:r>
            <a:br>
              <a:rPr lang="ko-KR" sz="1800"/>
            </a:br>
            <a:r>
              <a:rPr lang="ko-KR" sz="1800"/>
              <a:t>제53식 摆脚跌岔 </a:t>
            </a:r>
            <a:r>
              <a:rPr lang="ko-KR" sz="1800">
                <a:solidFill>
                  <a:srgbClr val="0070C0"/>
                </a:solidFill>
              </a:rPr>
              <a:t>흔들 </a:t>
            </a:r>
            <a:r>
              <a:rPr lang="ko-KR" sz="1800"/>
              <a:t>파 다리 각 </a:t>
            </a:r>
            <a:r>
              <a:rPr lang="ko-KR" sz="1800">
                <a:solidFill>
                  <a:srgbClr val="0070C0"/>
                </a:solidFill>
              </a:rPr>
              <a:t>쓰러질 </a:t>
            </a:r>
            <a:r>
              <a:rPr lang="ko-KR" sz="1800"/>
              <a:t>질  </a:t>
            </a:r>
            <a:r>
              <a:rPr lang="ko-KR" sz="1800">
                <a:solidFill>
                  <a:srgbClr val="0070C0"/>
                </a:solidFill>
              </a:rPr>
              <a:t>갈림길 </a:t>
            </a:r>
            <a:r>
              <a:rPr lang="ko-KR" sz="1800"/>
              <a:t>차</a:t>
            </a:r>
            <a:br>
              <a:rPr lang="ko-KR" sz="1800"/>
            </a:br>
            <a:r>
              <a:rPr lang="ko-KR" sz="1800"/>
              <a:t>제54식 金鸡独立금계독립</a:t>
            </a:r>
            <a:endParaRPr/>
          </a:p>
          <a:p>
            <a:pPr marL="0" lvl="0" indent="0" algn="l" rtl="0">
              <a:lnSpc>
                <a:spcPct val="100000"/>
              </a:lnSpc>
              <a:spcBef>
                <a:spcPts val="360"/>
              </a:spcBef>
              <a:spcAft>
                <a:spcPts val="0"/>
              </a:spcAft>
              <a:buClr>
                <a:schemeClr val="dk1"/>
              </a:buClr>
              <a:buSzPts val="1800"/>
              <a:buNone/>
            </a:pPr>
            <a:br>
              <a:rPr lang="ko-KR" sz="1800"/>
            </a:br>
            <a:endParaRPr sz="1800"/>
          </a:p>
        </p:txBody>
      </p:sp>
      <p:sp>
        <p:nvSpPr>
          <p:cNvPr id="448" name="Google Shape;448;p36"/>
          <p:cNvSpPr txBox="1">
            <a:spLocks noGrp="1"/>
          </p:cNvSpPr>
          <p:nvPr>
            <p:ph type="body" idx="2"/>
          </p:nvPr>
        </p:nvSpPr>
        <p:spPr>
          <a:xfrm>
            <a:off x="4572000" y="620688"/>
            <a:ext cx="4032448" cy="576064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FF0000"/>
              </a:buClr>
              <a:buSzPts val="1600"/>
              <a:buNone/>
            </a:pPr>
            <a:r>
              <a:rPr lang="ko-KR" sz="1600">
                <a:solidFill>
                  <a:srgbClr val="FF0000"/>
                </a:solidFill>
              </a:rPr>
              <a:t>제55식 倒卷肱 도권굉</a:t>
            </a:r>
            <a:br>
              <a:rPr lang="ko-KR" sz="1600">
                <a:solidFill>
                  <a:srgbClr val="FF0000"/>
                </a:solidFill>
              </a:rPr>
            </a:br>
            <a:r>
              <a:rPr lang="ko-KR" sz="1600">
                <a:solidFill>
                  <a:srgbClr val="FF0000"/>
                </a:solidFill>
              </a:rPr>
              <a:t>제56식 白鹅亮翅 백아량시</a:t>
            </a:r>
            <a:br>
              <a:rPr lang="ko-KR" sz="1600">
                <a:solidFill>
                  <a:srgbClr val="FF0000"/>
                </a:solidFill>
              </a:rPr>
            </a:br>
            <a:r>
              <a:rPr lang="ko-KR" sz="1600">
                <a:solidFill>
                  <a:srgbClr val="FF0000"/>
                </a:solidFill>
              </a:rPr>
              <a:t>제57식 斜形 사형</a:t>
            </a:r>
            <a:br>
              <a:rPr lang="ko-KR" sz="1600">
                <a:solidFill>
                  <a:srgbClr val="FF0000"/>
                </a:solidFill>
              </a:rPr>
            </a:br>
            <a:r>
              <a:rPr lang="ko-KR" sz="1600">
                <a:solidFill>
                  <a:srgbClr val="FF0000"/>
                </a:solidFill>
              </a:rPr>
              <a:t>제58식 闪通背 </a:t>
            </a:r>
            <a:r>
              <a:rPr lang="ko-KR" sz="1600">
                <a:solidFill>
                  <a:srgbClr val="0070C0"/>
                </a:solidFill>
              </a:rPr>
              <a:t>번쩍할</a:t>
            </a:r>
            <a:r>
              <a:rPr lang="ko-KR" sz="1600">
                <a:solidFill>
                  <a:srgbClr val="FF0000"/>
                </a:solidFill>
              </a:rPr>
              <a:t>섬통배</a:t>
            </a:r>
            <a:br>
              <a:rPr lang="ko-KR" sz="1600">
                <a:solidFill>
                  <a:srgbClr val="FF0000"/>
                </a:solidFill>
              </a:rPr>
            </a:br>
            <a:r>
              <a:rPr lang="ko-KR" sz="1600">
                <a:solidFill>
                  <a:srgbClr val="FF0000"/>
                </a:solidFill>
              </a:rPr>
              <a:t>제59식 掩手肱拳 엄수굉권</a:t>
            </a:r>
            <a:br>
              <a:rPr lang="ko-KR" sz="1600">
                <a:solidFill>
                  <a:srgbClr val="FF0000"/>
                </a:solidFill>
              </a:rPr>
            </a:br>
            <a:r>
              <a:rPr lang="ko-KR" sz="1600">
                <a:solidFill>
                  <a:srgbClr val="FF0000"/>
                </a:solidFill>
              </a:rPr>
              <a:t>제60식 六封四闭 육봉사폐</a:t>
            </a:r>
            <a:br>
              <a:rPr lang="ko-KR" sz="1600">
                <a:solidFill>
                  <a:srgbClr val="FF0000"/>
                </a:solidFill>
              </a:rPr>
            </a:br>
            <a:r>
              <a:rPr lang="ko-KR" sz="1600">
                <a:solidFill>
                  <a:srgbClr val="FF0000"/>
                </a:solidFill>
              </a:rPr>
              <a:t>제61식 单鞭 단편</a:t>
            </a:r>
            <a:br>
              <a:rPr lang="ko-KR" sz="1600">
                <a:solidFill>
                  <a:srgbClr val="FF0000"/>
                </a:solidFill>
              </a:rPr>
            </a:br>
            <a:r>
              <a:rPr lang="ko-KR" sz="1600">
                <a:solidFill>
                  <a:srgbClr val="FF0000"/>
                </a:solidFill>
              </a:rPr>
              <a:t>제62식 云手 운수</a:t>
            </a:r>
            <a:br>
              <a:rPr lang="ko-KR" sz="1600">
                <a:solidFill>
                  <a:srgbClr val="FF0000"/>
                </a:solidFill>
              </a:rPr>
            </a:br>
            <a:r>
              <a:rPr lang="ko-KR" sz="1600">
                <a:solidFill>
                  <a:srgbClr val="FF0000"/>
                </a:solidFill>
              </a:rPr>
              <a:t>제63식 高探马 고탐마 </a:t>
            </a:r>
            <a:br>
              <a:rPr lang="ko-KR" sz="1600">
                <a:solidFill>
                  <a:srgbClr val="FF0000"/>
                </a:solidFill>
              </a:rPr>
            </a:br>
            <a:r>
              <a:rPr lang="ko-KR" sz="1600"/>
              <a:t>제64식 十字脚 십자각</a:t>
            </a:r>
            <a:br>
              <a:rPr lang="ko-KR" sz="1600"/>
            </a:br>
            <a:r>
              <a:rPr lang="ko-KR" sz="1600"/>
              <a:t>제65식 指裆捶 지당추 </a:t>
            </a:r>
            <a:br>
              <a:rPr lang="ko-KR" sz="1600"/>
            </a:br>
            <a:r>
              <a:rPr lang="ko-KR" sz="1600"/>
              <a:t>제66식 猿猴探果 원후탐과</a:t>
            </a:r>
            <a:br>
              <a:rPr lang="ko-KR" sz="1600"/>
            </a:br>
            <a:r>
              <a:rPr lang="ko-KR" sz="1600"/>
              <a:t>제67식 单鞭 단편</a:t>
            </a:r>
            <a:br>
              <a:rPr lang="ko-KR" sz="1600"/>
            </a:br>
            <a:r>
              <a:rPr lang="ko-KR" sz="1600"/>
              <a:t>제68식 雀地龙 작지룡 </a:t>
            </a:r>
            <a:br>
              <a:rPr lang="ko-KR" sz="1600"/>
            </a:br>
            <a:r>
              <a:rPr lang="ko-KR" sz="1600"/>
              <a:t>제69식 上步七星 상보칠성</a:t>
            </a:r>
            <a:br>
              <a:rPr lang="ko-KR" sz="1600"/>
            </a:br>
            <a:r>
              <a:rPr lang="ko-KR" sz="1600"/>
              <a:t>제70식 下步跨肱 하보 </a:t>
            </a:r>
            <a:r>
              <a:rPr lang="ko-KR" sz="1600">
                <a:solidFill>
                  <a:srgbClr val="0070C0"/>
                </a:solidFill>
              </a:rPr>
              <a:t>타넘을</a:t>
            </a:r>
            <a:r>
              <a:rPr lang="ko-KR" sz="1600"/>
              <a:t>과 굉</a:t>
            </a:r>
            <a:br>
              <a:rPr lang="ko-KR" sz="1600"/>
            </a:br>
            <a:r>
              <a:rPr lang="ko-KR" sz="1600"/>
              <a:t>제71식 转身双摆莲 전신쌍파련</a:t>
            </a:r>
            <a:endParaRPr sz="1600"/>
          </a:p>
          <a:p>
            <a:pPr marL="0" lvl="0" indent="0" algn="l" rtl="0">
              <a:lnSpc>
                <a:spcPct val="120000"/>
              </a:lnSpc>
              <a:spcBef>
                <a:spcPts val="320"/>
              </a:spcBef>
              <a:spcAft>
                <a:spcPts val="0"/>
              </a:spcAft>
              <a:buClr>
                <a:schemeClr val="dk1"/>
              </a:buClr>
              <a:buSzPts val="1600"/>
              <a:buNone/>
            </a:pPr>
            <a:r>
              <a:rPr lang="ko-KR" sz="1600"/>
              <a:t>제72식 当头炮 당두포</a:t>
            </a:r>
            <a:br>
              <a:rPr lang="ko-KR" sz="1600"/>
            </a:br>
            <a:r>
              <a:rPr lang="ko-KR" sz="1600"/>
              <a:t>제73식 金刚捣碓 금강도대 </a:t>
            </a:r>
            <a:br>
              <a:rPr lang="ko-KR" sz="1600"/>
            </a:br>
            <a:r>
              <a:rPr lang="ko-KR" sz="1600"/>
              <a:t>제74식 收势 수세</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Malgun Gothic"/>
              <a:buNone/>
            </a:pPr>
            <a:r>
              <a:rPr lang="ko-KR" sz="3600" b="1"/>
              <a:t>진식태극권 노가2로(老架2路) (43식)</a:t>
            </a:r>
            <a:endParaRPr sz="3600"/>
          </a:p>
        </p:txBody>
      </p:sp>
      <p:sp>
        <p:nvSpPr>
          <p:cNvPr id="454" name="Google Shape;454;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150000"/>
              </a:lnSpc>
              <a:spcBef>
                <a:spcPts val="0"/>
              </a:spcBef>
              <a:spcAft>
                <a:spcPts val="0"/>
              </a:spcAft>
              <a:buClr>
                <a:schemeClr val="dk1"/>
              </a:buClr>
              <a:buSzPts val="2240"/>
              <a:buChar char="•"/>
            </a:pPr>
            <a:r>
              <a:rPr lang="ko-KR" sz="2000" dirty="0"/>
              <a:t>노가2로는 별칭 </a:t>
            </a:r>
            <a:r>
              <a:rPr lang="ko-KR" sz="2000" dirty="0" err="1"/>
              <a:t>포추</a:t>
            </a:r>
            <a:r>
              <a:rPr lang="ko-KR" sz="2000" dirty="0"/>
              <a:t>(炮捶)</a:t>
            </a:r>
            <a:r>
              <a:rPr lang="ko-KR" sz="2000" dirty="0" err="1"/>
              <a:t>라고</a:t>
            </a:r>
            <a:r>
              <a:rPr lang="ko-KR" sz="2000" dirty="0"/>
              <a:t> 한다.  </a:t>
            </a:r>
            <a:endParaRPr sz="2000" dirty="0"/>
          </a:p>
          <a:p>
            <a:pPr marL="342900" lvl="0" indent="-342900" algn="l" rtl="0">
              <a:lnSpc>
                <a:spcPct val="150000"/>
              </a:lnSpc>
              <a:spcBef>
                <a:spcPts val="448"/>
              </a:spcBef>
              <a:spcAft>
                <a:spcPts val="0"/>
              </a:spcAft>
              <a:buClr>
                <a:schemeClr val="dk1"/>
              </a:buClr>
              <a:buSzPts val="2240"/>
              <a:buChar char="•"/>
            </a:pPr>
            <a:r>
              <a:rPr lang="ko-KR" sz="2000" dirty="0"/>
              <a:t>노가2로는 강(剛)함을 위주로 하되 강한 가운데 부드러움이 깃들이고 있다. </a:t>
            </a:r>
            <a:endParaRPr sz="2000" dirty="0"/>
          </a:p>
          <a:p>
            <a:pPr marL="342900" lvl="0" indent="-342900" algn="l" rtl="0">
              <a:lnSpc>
                <a:spcPct val="150000"/>
              </a:lnSpc>
              <a:spcBef>
                <a:spcPts val="448"/>
              </a:spcBef>
              <a:spcAft>
                <a:spcPts val="0"/>
              </a:spcAft>
              <a:buClr>
                <a:schemeClr val="dk1"/>
              </a:buClr>
              <a:buSzPts val="2240"/>
              <a:buChar char="•"/>
            </a:pPr>
            <a:r>
              <a:rPr lang="ko-KR" sz="2000" dirty="0"/>
              <a:t>노가 2로는 以手領勁을 주제로 한다</a:t>
            </a:r>
            <a:endParaRPr sz="2000" dirty="0"/>
          </a:p>
          <a:p>
            <a:pPr marL="342900" lvl="0" indent="-342900" algn="l" rtl="0">
              <a:lnSpc>
                <a:spcPct val="150000"/>
              </a:lnSpc>
              <a:spcBef>
                <a:spcPts val="448"/>
              </a:spcBef>
              <a:spcAft>
                <a:spcPts val="0"/>
              </a:spcAft>
              <a:buClr>
                <a:schemeClr val="dk1"/>
              </a:buClr>
              <a:buSzPts val="2240"/>
              <a:buChar char="•"/>
            </a:pPr>
            <a:r>
              <a:rPr lang="ko-KR" sz="2000" dirty="0"/>
              <a:t>투로(套路)</a:t>
            </a:r>
            <a:r>
              <a:rPr lang="ko-KR" sz="2000" dirty="0" err="1"/>
              <a:t>를</a:t>
            </a:r>
            <a:r>
              <a:rPr lang="ko-KR" sz="2000" dirty="0"/>
              <a:t> 연습할 때는 </a:t>
            </a:r>
            <a:r>
              <a:rPr lang="ko-KR" sz="2000" dirty="0" err="1"/>
              <a:t>진각</a:t>
            </a:r>
            <a:r>
              <a:rPr lang="ko-KR" sz="2000" dirty="0"/>
              <a:t>(震脚)하고, </a:t>
            </a:r>
            <a:r>
              <a:rPr lang="ko-KR" sz="2000" dirty="0" err="1"/>
              <a:t>발력</a:t>
            </a:r>
            <a:r>
              <a:rPr lang="ko-KR" sz="2000" dirty="0"/>
              <a:t>(發力)하며, 재빠른 동작으로 자리를 옮겨가며 뛰고 차는 동작으로 </a:t>
            </a:r>
            <a:r>
              <a:rPr lang="ko-KR" sz="2000" dirty="0" err="1"/>
              <a:t>송활탄두</a:t>
            </a:r>
            <a:r>
              <a:rPr lang="ko-KR" sz="2000" dirty="0"/>
              <a:t>(鬆活彈抖)하며 처음부터 끝까지 한 기운으로 </a:t>
            </a:r>
            <a:r>
              <a:rPr lang="ko-KR" sz="2000" dirty="0" err="1"/>
              <a:t>투로를</a:t>
            </a:r>
            <a:r>
              <a:rPr lang="ko-KR" sz="2000" dirty="0"/>
              <a:t> 완성해야 한다. 보법은 활발하게 하고, 근절(根節)은 안정되어 있으며, 경(勁)은 힘이 넘치고, 정신은 충만하여 있어야 한다.</a:t>
            </a:r>
            <a:endParaRPr sz="2000" dirty="0"/>
          </a:p>
          <a:p>
            <a:pPr marL="342900" lvl="0" indent="-342900" algn="l" rtl="0">
              <a:lnSpc>
                <a:spcPct val="150000"/>
              </a:lnSpc>
              <a:spcBef>
                <a:spcPts val="448"/>
              </a:spcBef>
              <a:spcAft>
                <a:spcPts val="0"/>
              </a:spcAft>
              <a:buClr>
                <a:schemeClr val="dk1"/>
              </a:buClr>
              <a:buSzPts val="2240"/>
              <a:buChar char="•"/>
            </a:pPr>
            <a:r>
              <a:rPr lang="ko-KR" sz="2000" dirty="0"/>
              <a:t>용법상 </a:t>
            </a:r>
            <a:r>
              <a:rPr lang="ko-KR" sz="2000" b="1" dirty="0"/>
              <a:t>채(採), 열(挒), 주(肘), 고(靠)</a:t>
            </a:r>
            <a:r>
              <a:rPr lang="ko-KR" sz="2000" dirty="0"/>
              <a:t>의 四隅手동작을 위주로 하고, 붕(掤), 리(리),  제(擠), 안(按)의 四正手동작이 보조가 된다.</a:t>
            </a:r>
            <a:endParaRPr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陳式太極拳 老架</a:t>
            </a:r>
            <a:r>
              <a:rPr lang="ko-KR" b="1"/>
              <a:t>二</a:t>
            </a:r>
            <a:r>
              <a:rPr lang="ko-KR"/>
              <a:t>路</a:t>
            </a:r>
            <a:endParaRPr/>
          </a:p>
        </p:txBody>
      </p:sp>
      <p:sp>
        <p:nvSpPr>
          <p:cNvPr id="460" name="Google Shape;460;p38"/>
          <p:cNvSpPr txBox="1">
            <a:spLocks noGrp="1"/>
          </p:cNvSpPr>
          <p:nvPr>
            <p:ph type="body" idx="1"/>
          </p:nvPr>
        </p:nvSpPr>
        <p:spPr>
          <a:xfrm>
            <a:off x="395536" y="1139452"/>
            <a:ext cx="4104456" cy="56019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ko-KR" sz="1400" dirty="0"/>
              <a:t>제 1  식 預備式 </a:t>
            </a:r>
            <a:r>
              <a:rPr lang="ko-KR" sz="1400" dirty="0" err="1"/>
              <a:t>예비식</a:t>
            </a:r>
            <a:endParaRPr sz="1400" dirty="0"/>
          </a:p>
          <a:p>
            <a:pPr marL="0" lvl="0" indent="0" algn="l" rtl="0">
              <a:lnSpc>
                <a:spcPct val="100000"/>
              </a:lnSpc>
              <a:spcBef>
                <a:spcPts val="280"/>
              </a:spcBef>
              <a:spcAft>
                <a:spcPts val="0"/>
              </a:spcAft>
              <a:buSzPts val="1400"/>
              <a:buNone/>
            </a:pPr>
            <a:r>
              <a:rPr lang="ko-KR" sz="1400" dirty="0"/>
              <a:t>제 2  식 金剛搗碓 </a:t>
            </a:r>
            <a:r>
              <a:rPr lang="ko-KR" sz="1400" dirty="0" err="1"/>
              <a:t>금강</a:t>
            </a:r>
            <a:r>
              <a:rPr lang="ko-KR" sz="1400" dirty="0" err="1">
                <a:solidFill>
                  <a:srgbClr val="0070C0"/>
                </a:solidFill>
              </a:rPr>
              <a:t>찧을</a:t>
            </a:r>
            <a:r>
              <a:rPr lang="ko-KR" sz="1400" dirty="0">
                <a:solidFill>
                  <a:srgbClr val="0070C0"/>
                </a:solidFill>
              </a:rPr>
              <a:t> 도 방아</a:t>
            </a:r>
            <a:r>
              <a:rPr lang="en-US" altLang="ko-KR" sz="1400" dirty="0">
                <a:solidFill>
                  <a:srgbClr val="0070C0"/>
                </a:solidFill>
              </a:rPr>
              <a:t> </a:t>
            </a:r>
            <a:r>
              <a:rPr lang="ko-KR" sz="1400" dirty="0">
                <a:solidFill>
                  <a:srgbClr val="0070C0"/>
                </a:solidFill>
              </a:rPr>
              <a:t>대</a:t>
            </a:r>
            <a:endParaRPr sz="1400" dirty="0">
              <a:solidFill>
                <a:srgbClr val="0070C0"/>
              </a:solidFill>
            </a:endParaRPr>
          </a:p>
          <a:p>
            <a:pPr marL="0" lvl="0" indent="0" algn="l" rtl="0">
              <a:lnSpc>
                <a:spcPct val="100000"/>
              </a:lnSpc>
              <a:spcBef>
                <a:spcPts val="280"/>
              </a:spcBef>
              <a:spcAft>
                <a:spcPts val="0"/>
              </a:spcAft>
              <a:buSzPts val="1400"/>
              <a:buNone/>
            </a:pPr>
            <a:r>
              <a:rPr lang="ko-KR" sz="1400" dirty="0"/>
              <a:t>제 3  식 懶紮衣 </a:t>
            </a:r>
            <a:r>
              <a:rPr lang="ko-KR" sz="1400" dirty="0" err="1"/>
              <a:t>나찰의</a:t>
            </a:r>
            <a:r>
              <a:rPr lang="ko-KR" sz="1400" dirty="0"/>
              <a:t> </a:t>
            </a:r>
            <a:endParaRPr sz="1400" dirty="0"/>
          </a:p>
          <a:p>
            <a:pPr marL="0" lvl="0" indent="0" algn="l" rtl="0">
              <a:lnSpc>
                <a:spcPct val="100000"/>
              </a:lnSpc>
              <a:spcBef>
                <a:spcPts val="280"/>
              </a:spcBef>
              <a:spcAft>
                <a:spcPts val="0"/>
              </a:spcAft>
              <a:buSzPts val="1400"/>
              <a:buNone/>
            </a:pPr>
            <a:r>
              <a:rPr lang="ko-KR" sz="1400" dirty="0"/>
              <a:t>제 4  식 六封四閉 육봉사폐</a:t>
            </a:r>
            <a:endParaRPr dirty="0"/>
          </a:p>
          <a:p>
            <a:pPr marL="0" lvl="0" indent="0" algn="l" rtl="0">
              <a:lnSpc>
                <a:spcPct val="100000"/>
              </a:lnSpc>
              <a:spcBef>
                <a:spcPts val="280"/>
              </a:spcBef>
              <a:spcAft>
                <a:spcPts val="0"/>
              </a:spcAft>
              <a:buSzPts val="1400"/>
              <a:buNone/>
            </a:pPr>
            <a:r>
              <a:rPr lang="ko-KR" sz="1400" dirty="0"/>
              <a:t>제 5  식 單鞭 단편</a:t>
            </a:r>
            <a:endParaRPr sz="1400" dirty="0"/>
          </a:p>
          <a:p>
            <a:pPr marL="0" lvl="0" indent="0" algn="l" rtl="0">
              <a:lnSpc>
                <a:spcPct val="100000"/>
              </a:lnSpc>
              <a:spcBef>
                <a:spcPts val="280"/>
              </a:spcBef>
              <a:spcAft>
                <a:spcPts val="0"/>
              </a:spcAft>
              <a:buSzPts val="1400"/>
              <a:buNone/>
            </a:pPr>
            <a:r>
              <a:rPr lang="ko-KR" sz="1400" dirty="0"/>
              <a:t>제 6  식 護心拳 </a:t>
            </a:r>
            <a:r>
              <a:rPr lang="ko-KR" sz="1400" dirty="0" err="1"/>
              <a:t>호심권</a:t>
            </a:r>
            <a:endParaRPr sz="1400" dirty="0"/>
          </a:p>
          <a:p>
            <a:pPr marL="0" lvl="0" indent="0" algn="l" rtl="0">
              <a:lnSpc>
                <a:spcPct val="100000"/>
              </a:lnSpc>
              <a:spcBef>
                <a:spcPts val="280"/>
              </a:spcBef>
              <a:spcAft>
                <a:spcPts val="0"/>
              </a:spcAft>
              <a:buSzPts val="1400"/>
              <a:buNone/>
            </a:pPr>
            <a:r>
              <a:rPr lang="ko-KR" sz="1400" dirty="0"/>
              <a:t>제 7  식 斜行 사행</a:t>
            </a:r>
            <a:endParaRPr dirty="0"/>
          </a:p>
          <a:p>
            <a:pPr marL="0" lvl="0" indent="0" algn="l" rtl="0">
              <a:lnSpc>
                <a:spcPct val="100000"/>
              </a:lnSpc>
              <a:spcBef>
                <a:spcPts val="280"/>
              </a:spcBef>
              <a:spcAft>
                <a:spcPts val="0"/>
              </a:spcAft>
              <a:buSzPts val="1400"/>
              <a:buNone/>
            </a:pPr>
            <a:r>
              <a:rPr lang="ko-KR" sz="1400" dirty="0"/>
              <a:t>제 8  식 回頭金剛搗碓 </a:t>
            </a:r>
            <a:r>
              <a:rPr lang="ko-KR" sz="1400" dirty="0" err="1"/>
              <a:t>회두금강도대</a:t>
            </a:r>
            <a:endParaRPr dirty="0"/>
          </a:p>
          <a:p>
            <a:pPr marL="0" lvl="0" indent="0" algn="l" rtl="0">
              <a:lnSpc>
                <a:spcPct val="100000"/>
              </a:lnSpc>
              <a:spcBef>
                <a:spcPts val="280"/>
              </a:spcBef>
              <a:spcAft>
                <a:spcPts val="0"/>
              </a:spcAft>
              <a:buSzPts val="1400"/>
              <a:buNone/>
            </a:pPr>
            <a:r>
              <a:rPr lang="ko-KR" sz="1400" dirty="0"/>
              <a:t>제 9  식 </a:t>
            </a:r>
            <a:r>
              <a:rPr lang="ko-KR" sz="1400" dirty="0">
                <a:solidFill>
                  <a:srgbClr val="0070C0"/>
                </a:solidFill>
              </a:rPr>
              <a:t>撇</a:t>
            </a:r>
            <a:r>
              <a:rPr lang="ko-KR" sz="1400" dirty="0"/>
              <a:t>身拳 </a:t>
            </a:r>
            <a:r>
              <a:rPr lang="ko-KR" sz="1400" dirty="0">
                <a:solidFill>
                  <a:srgbClr val="0070C0"/>
                </a:solidFill>
              </a:rPr>
              <a:t>뿌릴</a:t>
            </a:r>
            <a:r>
              <a:rPr lang="en-US" altLang="ko-KR" sz="1400" dirty="0">
                <a:solidFill>
                  <a:srgbClr val="0070C0"/>
                </a:solidFill>
              </a:rPr>
              <a:t> </a:t>
            </a:r>
            <a:r>
              <a:rPr lang="ko-KR" sz="1400" dirty="0">
                <a:solidFill>
                  <a:srgbClr val="0070C0"/>
                </a:solidFill>
              </a:rPr>
              <a:t>별 </a:t>
            </a:r>
            <a:r>
              <a:rPr lang="ko-KR" sz="1400" dirty="0"/>
              <a:t>신권</a:t>
            </a:r>
            <a:endParaRPr sz="1400" dirty="0">
              <a:solidFill>
                <a:srgbClr val="0070C0"/>
              </a:solidFill>
            </a:endParaRPr>
          </a:p>
          <a:p>
            <a:pPr marL="0" lvl="0" indent="0" algn="l" rtl="0">
              <a:lnSpc>
                <a:spcPct val="100000"/>
              </a:lnSpc>
              <a:spcBef>
                <a:spcPts val="280"/>
              </a:spcBef>
              <a:spcAft>
                <a:spcPts val="0"/>
              </a:spcAft>
              <a:buSzPts val="1400"/>
              <a:buNone/>
            </a:pPr>
            <a:r>
              <a:rPr lang="ko-KR" sz="1400" dirty="0"/>
              <a:t>제 10 식 指</a:t>
            </a:r>
            <a:r>
              <a:rPr lang="ko-KR" altLang="en-US" sz="1400" dirty="0"/>
              <a:t>裆</a:t>
            </a:r>
            <a:r>
              <a:rPr lang="ko-KR" sz="1400" dirty="0"/>
              <a:t> 지</a:t>
            </a:r>
            <a:r>
              <a:rPr lang="ko-KR" sz="1400" dirty="0">
                <a:solidFill>
                  <a:srgbClr val="0070C0"/>
                </a:solidFill>
              </a:rPr>
              <a:t>가로막을 당</a:t>
            </a:r>
            <a:endParaRPr sz="1400" dirty="0">
              <a:solidFill>
                <a:srgbClr val="0070C0"/>
              </a:solidFill>
            </a:endParaRPr>
          </a:p>
          <a:p>
            <a:pPr marL="0" lvl="0" indent="0" algn="l" rtl="0">
              <a:lnSpc>
                <a:spcPct val="100000"/>
              </a:lnSpc>
              <a:spcBef>
                <a:spcPts val="280"/>
              </a:spcBef>
              <a:spcAft>
                <a:spcPts val="0"/>
              </a:spcAft>
              <a:buSzPts val="1400"/>
              <a:buNone/>
            </a:pPr>
            <a:r>
              <a:rPr lang="ko-KR" sz="1400" dirty="0"/>
              <a:t>제 11 식 斬手 </a:t>
            </a:r>
            <a:r>
              <a:rPr lang="ko-KR" altLang="en-US" sz="1400" dirty="0"/>
              <a:t>참</a:t>
            </a:r>
            <a:r>
              <a:rPr lang="ko-KR" sz="1400" dirty="0"/>
              <a:t>수</a:t>
            </a:r>
            <a:endParaRPr sz="1400" dirty="0"/>
          </a:p>
          <a:p>
            <a:pPr marL="0" lvl="0" indent="0" algn="l" rtl="0">
              <a:lnSpc>
                <a:spcPct val="100000"/>
              </a:lnSpc>
              <a:spcBef>
                <a:spcPts val="280"/>
              </a:spcBef>
              <a:spcAft>
                <a:spcPts val="0"/>
              </a:spcAft>
              <a:buSzPts val="1400"/>
              <a:buNone/>
            </a:pPr>
            <a:r>
              <a:rPr lang="ko-KR" sz="1400" dirty="0"/>
              <a:t>제 12 식 翻花舞袖 </a:t>
            </a:r>
            <a:r>
              <a:rPr lang="ko-KR" sz="1400" dirty="0" err="1">
                <a:solidFill>
                  <a:srgbClr val="0070C0"/>
                </a:solidFill>
              </a:rPr>
              <a:t>뒤집을번</a:t>
            </a:r>
            <a:r>
              <a:rPr lang="en-US" altLang="ko-KR" sz="1400" dirty="0">
                <a:solidFill>
                  <a:srgbClr val="0070C0"/>
                </a:solidFill>
              </a:rPr>
              <a:t> </a:t>
            </a:r>
            <a:r>
              <a:rPr lang="ko-KR" sz="1400" dirty="0"/>
              <a:t>화</a:t>
            </a:r>
            <a:r>
              <a:rPr lang="en-US" altLang="ko-KR" sz="1400" dirty="0"/>
              <a:t> </a:t>
            </a:r>
            <a:r>
              <a:rPr lang="ko-KR" sz="1400" dirty="0" err="1"/>
              <a:t>무</a:t>
            </a:r>
            <a:r>
              <a:rPr lang="ko-KR" sz="1400" dirty="0" err="1">
                <a:solidFill>
                  <a:srgbClr val="0070C0"/>
                </a:solidFill>
              </a:rPr>
              <a:t>소매</a:t>
            </a:r>
            <a:r>
              <a:rPr lang="ko-KR" sz="1400" dirty="0">
                <a:solidFill>
                  <a:srgbClr val="0070C0"/>
                </a:solidFill>
              </a:rPr>
              <a:t> 수</a:t>
            </a:r>
            <a:endParaRPr sz="1400" dirty="0">
              <a:solidFill>
                <a:srgbClr val="0070C0"/>
              </a:solidFill>
            </a:endParaRPr>
          </a:p>
          <a:p>
            <a:pPr marL="0" lvl="0" indent="0" algn="l" rtl="0">
              <a:lnSpc>
                <a:spcPct val="100000"/>
              </a:lnSpc>
              <a:spcBef>
                <a:spcPts val="280"/>
              </a:spcBef>
              <a:spcAft>
                <a:spcPts val="0"/>
              </a:spcAft>
              <a:buSzPts val="1400"/>
              <a:buNone/>
            </a:pPr>
            <a:r>
              <a:rPr lang="ko-KR" sz="1400" dirty="0"/>
              <a:t>제 13 식 掩手肱拳 </a:t>
            </a:r>
            <a:r>
              <a:rPr lang="ko-KR" sz="1400" dirty="0">
                <a:solidFill>
                  <a:srgbClr val="0070C0"/>
                </a:solidFill>
              </a:rPr>
              <a:t>가릴 엄</a:t>
            </a:r>
            <a:r>
              <a:rPr lang="ko-KR" sz="1400" dirty="0"/>
              <a:t>수</a:t>
            </a:r>
            <a:r>
              <a:rPr lang="ko-KR" sz="1400" dirty="0">
                <a:solidFill>
                  <a:srgbClr val="0070C0"/>
                </a:solidFill>
              </a:rPr>
              <a:t> 팔뚝 </a:t>
            </a:r>
            <a:r>
              <a:rPr lang="ko-KR" sz="1400" dirty="0" err="1">
                <a:solidFill>
                  <a:srgbClr val="0070C0"/>
                </a:solidFill>
              </a:rPr>
              <a:t>굉</a:t>
            </a:r>
            <a:r>
              <a:rPr lang="ko-KR" sz="1400" dirty="0" err="1"/>
              <a:t>권</a:t>
            </a:r>
            <a:endParaRPr sz="1400" dirty="0">
              <a:solidFill>
                <a:srgbClr val="0070C0"/>
              </a:solidFill>
            </a:endParaRPr>
          </a:p>
          <a:p>
            <a:pPr marL="0" lvl="0" indent="0" algn="l" rtl="0">
              <a:lnSpc>
                <a:spcPct val="100000"/>
              </a:lnSpc>
              <a:spcBef>
                <a:spcPts val="280"/>
              </a:spcBef>
              <a:spcAft>
                <a:spcPts val="0"/>
              </a:spcAft>
              <a:buSzPts val="1400"/>
              <a:buNone/>
            </a:pPr>
            <a:r>
              <a:rPr lang="ko-KR" sz="1400" dirty="0"/>
              <a:t>제 14 식 腰攔肘 </a:t>
            </a:r>
            <a:r>
              <a:rPr lang="ko-KR" sz="1400" dirty="0">
                <a:solidFill>
                  <a:srgbClr val="0070C0"/>
                </a:solidFill>
              </a:rPr>
              <a:t>허리요 가로막을 란 팔꿈치 주</a:t>
            </a:r>
            <a:endParaRPr sz="1400" dirty="0">
              <a:solidFill>
                <a:srgbClr val="0070C0"/>
              </a:solidFill>
            </a:endParaRPr>
          </a:p>
          <a:p>
            <a:pPr marL="0" lvl="0" indent="0" algn="l" rtl="0">
              <a:lnSpc>
                <a:spcPct val="100000"/>
              </a:lnSpc>
              <a:spcBef>
                <a:spcPts val="280"/>
              </a:spcBef>
              <a:spcAft>
                <a:spcPts val="0"/>
              </a:spcAft>
              <a:buSzPts val="1400"/>
              <a:buNone/>
            </a:pPr>
            <a:r>
              <a:rPr lang="ko-KR" sz="1400" dirty="0"/>
              <a:t>제 15 식 大肱拳小肱拳 </a:t>
            </a:r>
            <a:r>
              <a:rPr lang="ko-KR" sz="1400" dirty="0" err="1"/>
              <a:t>대굉권소굉권</a:t>
            </a:r>
            <a:endParaRPr dirty="0"/>
          </a:p>
          <a:p>
            <a:pPr marL="0" lvl="0" indent="0" algn="l" rtl="0">
              <a:lnSpc>
                <a:spcPct val="100000"/>
              </a:lnSpc>
              <a:spcBef>
                <a:spcPts val="280"/>
              </a:spcBef>
              <a:spcAft>
                <a:spcPts val="0"/>
              </a:spcAft>
              <a:buSzPts val="1400"/>
              <a:buNone/>
            </a:pPr>
            <a:r>
              <a:rPr lang="ko-KR" sz="1400" dirty="0"/>
              <a:t>제 16 식 玉女穿梭 옥녀</a:t>
            </a:r>
            <a:r>
              <a:rPr lang="en-US" altLang="ko-KR" sz="1400" dirty="0"/>
              <a:t> </a:t>
            </a:r>
            <a:r>
              <a:rPr lang="ko-KR" sz="1400" dirty="0"/>
              <a:t>천</a:t>
            </a:r>
            <a:r>
              <a:rPr lang="ko-KR" sz="1400" dirty="0">
                <a:solidFill>
                  <a:srgbClr val="0070C0"/>
                </a:solidFill>
              </a:rPr>
              <a:t> </a:t>
            </a:r>
            <a:r>
              <a:rPr lang="ko-KR" altLang="ko-KR" sz="1400" dirty="0" err="1">
                <a:solidFill>
                  <a:schemeClr val="tx1"/>
                </a:solidFill>
              </a:rPr>
              <a:t>북</a:t>
            </a:r>
            <a:r>
              <a:rPr lang="ko-KR" sz="1400" dirty="0" err="1">
                <a:solidFill>
                  <a:srgbClr val="0070C0"/>
                </a:solidFill>
              </a:rPr>
              <a:t>사</a:t>
            </a:r>
            <a:endParaRPr sz="1400" dirty="0">
              <a:solidFill>
                <a:srgbClr val="0070C0"/>
              </a:solidFill>
            </a:endParaRPr>
          </a:p>
          <a:p>
            <a:pPr marL="0" lvl="0" indent="0" algn="l" rtl="0">
              <a:lnSpc>
                <a:spcPct val="100000"/>
              </a:lnSpc>
              <a:spcBef>
                <a:spcPts val="280"/>
              </a:spcBef>
              <a:spcAft>
                <a:spcPts val="0"/>
              </a:spcAft>
              <a:buSzPts val="1400"/>
              <a:buNone/>
            </a:pPr>
            <a:r>
              <a:rPr lang="ko-KR" sz="1400" dirty="0"/>
              <a:t>제 17 식 倒騎龍 </a:t>
            </a:r>
            <a:r>
              <a:rPr lang="ko-KR" sz="1400" dirty="0" err="1"/>
              <a:t>도기룡</a:t>
            </a:r>
            <a:endParaRPr sz="1400" dirty="0"/>
          </a:p>
          <a:p>
            <a:pPr marL="0" lvl="0" indent="0" algn="l" rtl="0">
              <a:lnSpc>
                <a:spcPct val="100000"/>
              </a:lnSpc>
              <a:spcBef>
                <a:spcPts val="280"/>
              </a:spcBef>
              <a:spcAft>
                <a:spcPts val="0"/>
              </a:spcAft>
              <a:buSzPts val="1400"/>
              <a:buNone/>
            </a:pPr>
            <a:r>
              <a:rPr lang="ko-KR" sz="1400" dirty="0"/>
              <a:t>제 18 식 掩手肱拳 </a:t>
            </a:r>
            <a:r>
              <a:rPr lang="ko-KR" sz="1400" dirty="0" err="1"/>
              <a:t>엄수굉권</a:t>
            </a:r>
            <a:endParaRPr dirty="0"/>
          </a:p>
          <a:p>
            <a:pPr marL="0" lvl="0" indent="0" algn="l" rtl="0">
              <a:lnSpc>
                <a:spcPct val="100000"/>
              </a:lnSpc>
              <a:spcBef>
                <a:spcPts val="280"/>
              </a:spcBef>
              <a:spcAft>
                <a:spcPts val="0"/>
              </a:spcAft>
              <a:buSzPts val="1400"/>
              <a:buNone/>
            </a:pPr>
            <a:r>
              <a:rPr lang="ko-KR" sz="1400" dirty="0"/>
              <a:t>제 19 식 里變里變 </a:t>
            </a:r>
            <a:r>
              <a:rPr lang="ko-KR" sz="1400" dirty="0" err="1"/>
              <a:t>리변리변</a:t>
            </a:r>
            <a:endParaRPr dirty="0"/>
          </a:p>
          <a:p>
            <a:pPr marL="0" lvl="0" indent="0" algn="l" rtl="0">
              <a:lnSpc>
                <a:spcPct val="100000"/>
              </a:lnSpc>
              <a:spcBef>
                <a:spcPts val="280"/>
              </a:spcBef>
              <a:spcAft>
                <a:spcPts val="0"/>
              </a:spcAft>
              <a:buSzPts val="1400"/>
              <a:buNone/>
            </a:pPr>
            <a:r>
              <a:rPr lang="ko-KR" sz="1400" dirty="0"/>
              <a:t>제 20 식 獸頭式 </a:t>
            </a:r>
            <a:r>
              <a:rPr lang="ko-KR" sz="1400" dirty="0" err="1"/>
              <a:t>수두식</a:t>
            </a:r>
            <a:endParaRPr sz="1400" dirty="0"/>
          </a:p>
          <a:p>
            <a:pPr marL="0" lvl="0" indent="0" algn="l" rtl="0">
              <a:lnSpc>
                <a:spcPct val="100000"/>
              </a:lnSpc>
              <a:spcBef>
                <a:spcPts val="280"/>
              </a:spcBef>
              <a:spcAft>
                <a:spcPts val="0"/>
              </a:spcAft>
              <a:buSzPts val="1400"/>
              <a:buNone/>
            </a:pPr>
            <a:r>
              <a:rPr lang="ko-KR" sz="1400" dirty="0"/>
              <a:t>제 21 식 披架子 피가 </a:t>
            </a:r>
            <a:r>
              <a:rPr lang="ko-KR" sz="1400" dirty="0">
                <a:solidFill>
                  <a:srgbClr val="0070C0"/>
                </a:solidFill>
              </a:rPr>
              <a:t>쪼갤 피 시렁 가 </a:t>
            </a:r>
            <a:r>
              <a:rPr lang="ko-KR" sz="1400" dirty="0"/>
              <a:t>자</a:t>
            </a:r>
            <a:endParaRPr sz="1400" dirty="0">
              <a:solidFill>
                <a:srgbClr val="0070C0"/>
              </a:solidFill>
            </a:endParaRPr>
          </a:p>
          <a:p>
            <a:pPr marL="0" lvl="0" indent="0" algn="l" rtl="0">
              <a:lnSpc>
                <a:spcPct val="100000"/>
              </a:lnSpc>
              <a:spcBef>
                <a:spcPts val="280"/>
              </a:spcBef>
              <a:spcAft>
                <a:spcPts val="0"/>
              </a:spcAft>
              <a:buClr>
                <a:schemeClr val="dk1"/>
              </a:buClr>
              <a:buSzPts val="1400"/>
              <a:buNone/>
            </a:pPr>
            <a:endParaRPr sz="1400" dirty="0"/>
          </a:p>
        </p:txBody>
      </p:sp>
      <p:sp>
        <p:nvSpPr>
          <p:cNvPr id="461" name="Google Shape;461;p38"/>
          <p:cNvSpPr txBox="1">
            <a:spLocks noGrp="1"/>
          </p:cNvSpPr>
          <p:nvPr>
            <p:ph type="body" idx="2"/>
          </p:nvPr>
        </p:nvSpPr>
        <p:spPr>
          <a:xfrm>
            <a:off x="4401834" y="1106320"/>
            <a:ext cx="4316288" cy="566124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ko-KR" sz="1400" dirty="0"/>
              <a:t>제 22 식 翻花舞袖 번화무수</a:t>
            </a:r>
            <a:endParaRPr dirty="0"/>
          </a:p>
          <a:p>
            <a:pPr marL="0" lvl="0" indent="0" algn="l" rtl="0">
              <a:lnSpc>
                <a:spcPct val="100000"/>
              </a:lnSpc>
              <a:spcBef>
                <a:spcPts val="280"/>
              </a:spcBef>
              <a:spcAft>
                <a:spcPts val="0"/>
              </a:spcAft>
              <a:buSzPts val="1400"/>
              <a:buNone/>
            </a:pPr>
            <a:r>
              <a:rPr lang="ko-KR" sz="1400" dirty="0"/>
              <a:t>제 23 식 掩手肱拳 </a:t>
            </a:r>
            <a:r>
              <a:rPr lang="ko-KR" sz="1400" dirty="0" err="1"/>
              <a:t>엄수굉권</a:t>
            </a:r>
            <a:endParaRPr dirty="0"/>
          </a:p>
          <a:p>
            <a:pPr marL="0" lvl="0" indent="0" algn="l" rtl="0">
              <a:lnSpc>
                <a:spcPct val="100000"/>
              </a:lnSpc>
              <a:spcBef>
                <a:spcPts val="280"/>
              </a:spcBef>
              <a:spcAft>
                <a:spcPts val="0"/>
              </a:spcAft>
              <a:buSzPts val="1400"/>
              <a:buNone/>
            </a:pPr>
            <a:r>
              <a:rPr lang="ko-KR" sz="1400" dirty="0"/>
              <a:t>제 24 식 伏虎 </a:t>
            </a:r>
            <a:r>
              <a:rPr lang="ko-KR" sz="1400" dirty="0" err="1"/>
              <a:t>복호</a:t>
            </a:r>
            <a:r>
              <a:rPr lang="ko-KR" sz="1400" dirty="0"/>
              <a:t> </a:t>
            </a:r>
            <a:endParaRPr sz="1400" dirty="0"/>
          </a:p>
          <a:p>
            <a:pPr marL="0" lvl="0" indent="0" algn="l" rtl="0">
              <a:lnSpc>
                <a:spcPct val="100000"/>
              </a:lnSpc>
              <a:spcBef>
                <a:spcPts val="280"/>
              </a:spcBef>
              <a:spcAft>
                <a:spcPts val="0"/>
              </a:spcAft>
              <a:buSzPts val="1400"/>
              <a:buNone/>
            </a:pPr>
            <a:r>
              <a:rPr lang="ko-KR" sz="1400" dirty="0"/>
              <a:t>제 25 식 抹眉肱 </a:t>
            </a:r>
            <a:r>
              <a:rPr lang="ko-KR" sz="1400" dirty="0">
                <a:solidFill>
                  <a:srgbClr val="0070C0"/>
                </a:solidFill>
              </a:rPr>
              <a:t>칠할 말 눈썹 미 </a:t>
            </a:r>
            <a:r>
              <a:rPr lang="ko-KR" sz="1400" dirty="0" err="1"/>
              <a:t>굉</a:t>
            </a:r>
            <a:endParaRPr sz="1400" dirty="0">
              <a:solidFill>
                <a:srgbClr val="0070C0"/>
              </a:solidFill>
            </a:endParaRPr>
          </a:p>
          <a:p>
            <a:pPr marL="0" lvl="0" indent="0" algn="l" rtl="0">
              <a:lnSpc>
                <a:spcPct val="100000"/>
              </a:lnSpc>
              <a:spcBef>
                <a:spcPts val="280"/>
              </a:spcBef>
              <a:spcAft>
                <a:spcPts val="0"/>
              </a:spcAft>
              <a:buSzPts val="1400"/>
              <a:buNone/>
            </a:pPr>
            <a:r>
              <a:rPr lang="ko-KR" sz="1400" dirty="0"/>
              <a:t>제 26 식 黃龍三攪水 황룡삼교수</a:t>
            </a:r>
            <a:endParaRPr dirty="0"/>
          </a:p>
          <a:p>
            <a:pPr marL="0" lvl="0" indent="0" algn="l" rtl="0">
              <a:lnSpc>
                <a:spcPct val="100000"/>
              </a:lnSpc>
              <a:spcBef>
                <a:spcPts val="280"/>
              </a:spcBef>
              <a:spcAft>
                <a:spcPts val="0"/>
              </a:spcAft>
              <a:buSzPts val="1400"/>
              <a:buNone/>
            </a:pPr>
            <a:r>
              <a:rPr lang="ko-KR" sz="1400" dirty="0"/>
              <a:t>제 27 식 左冲 </a:t>
            </a:r>
            <a:r>
              <a:rPr lang="ko-KR" sz="1400" dirty="0" err="1"/>
              <a:t>좌충</a:t>
            </a:r>
            <a:endParaRPr sz="1400" dirty="0"/>
          </a:p>
          <a:p>
            <a:pPr marL="0" lvl="0" indent="0" algn="l" rtl="0">
              <a:lnSpc>
                <a:spcPct val="100000"/>
              </a:lnSpc>
              <a:spcBef>
                <a:spcPts val="280"/>
              </a:spcBef>
              <a:spcAft>
                <a:spcPts val="0"/>
              </a:spcAft>
              <a:buSzPts val="1400"/>
              <a:buNone/>
            </a:pPr>
            <a:r>
              <a:rPr lang="ko-KR" sz="1400" dirty="0"/>
              <a:t>제 28 식 右冲 </a:t>
            </a:r>
            <a:r>
              <a:rPr lang="ko-KR" sz="1400" dirty="0" err="1"/>
              <a:t>우충</a:t>
            </a:r>
            <a:r>
              <a:rPr lang="ko-KR" sz="1400" dirty="0"/>
              <a:t> </a:t>
            </a:r>
            <a:endParaRPr sz="1400" dirty="0"/>
          </a:p>
          <a:p>
            <a:pPr marL="0" lvl="0" indent="0" algn="l" rtl="0">
              <a:lnSpc>
                <a:spcPct val="100000"/>
              </a:lnSpc>
              <a:spcBef>
                <a:spcPts val="280"/>
              </a:spcBef>
              <a:spcAft>
                <a:spcPts val="0"/>
              </a:spcAft>
              <a:buSzPts val="1400"/>
              <a:buNone/>
            </a:pPr>
            <a:r>
              <a:rPr lang="ko-KR" sz="1400" dirty="0"/>
              <a:t>제 29 식 掩手肱拳 </a:t>
            </a:r>
            <a:r>
              <a:rPr lang="ko-KR" sz="1400" dirty="0" err="1"/>
              <a:t>엄수굉권</a:t>
            </a:r>
            <a:endParaRPr dirty="0"/>
          </a:p>
          <a:p>
            <a:pPr marL="0" lvl="0" indent="0" algn="l" rtl="0">
              <a:lnSpc>
                <a:spcPct val="100000"/>
              </a:lnSpc>
              <a:spcBef>
                <a:spcPts val="280"/>
              </a:spcBef>
              <a:spcAft>
                <a:spcPts val="0"/>
              </a:spcAft>
              <a:buSzPts val="1400"/>
              <a:buNone/>
            </a:pPr>
            <a:r>
              <a:rPr lang="ko-KR" sz="1400" dirty="0"/>
              <a:t>제 30 식 掃堂腿 </a:t>
            </a:r>
            <a:r>
              <a:rPr lang="ko-KR" sz="1400" dirty="0" err="1"/>
              <a:t>소당퇴</a:t>
            </a:r>
            <a:endParaRPr sz="1400" dirty="0"/>
          </a:p>
          <a:p>
            <a:pPr marL="0" lvl="0" indent="0" algn="l" rtl="0">
              <a:lnSpc>
                <a:spcPct val="100000"/>
              </a:lnSpc>
              <a:spcBef>
                <a:spcPts val="280"/>
              </a:spcBef>
              <a:spcAft>
                <a:spcPts val="0"/>
              </a:spcAft>
              <a:buSzPts val="1400"/>
              <a:buNone/>
            </a:pPr>
            <a:r>
              <a:rPr lang="ko-KR" sz="1400" dirty="0"/>
              <a:t>제 31 식 掩手肱拳 </a:t>
            </a:r>
            <a:r>
              <a:rPr lang="ko-KR" sz="1400" dirty="0" err="1"/>
              <a:t>엄수굉권</a:t>
            </a:r>
            <a:endParaRPr dirty="0"/>
          </a:p>
          <a:p>
            <a:pPr marL="0" lvl="0" indent="0" algn="l" rtl="0">
              <a:lnSpc>
                <a:spcPct val="100000"/>
              </a:lnSpc>
              <a:spcBef>
                <a:spcPts val="280"/>
              </a:spcBef>
              <a:spcAft>
                <a:spcPts val="0"/>
              </a:spcAft>
              <a:buSzPts val="1400"/>
              <a:buNone/>
            </a:pPr>
            <a:r>
              <a:rPr lang="ko-KR" sz="1400" dirty="0"/>
              <a:t>제 32 식 全炮捶 </a:t>
            </a:r>
            <a:r>
              <a:rPr lang="ko-KR" sz="1400" dirty="0" err="1"/>
              <a:t>전포추</a:t>
            </a:r>
            <a:endParaRPr sz="1400" dirty="0"/>
          </a:p>
          <a:p>
            <a:pPr marL="0" lvl="0" indent="0" algn="l" rtl="0">
              <a:lnSpc>
                <a:spcPct val="100000"/>
              </a:lnSpc>
              <a:spcBef>
                <a:spcPts val="280"/>
              </a:spcBef>
              <a:spcAft>
                <a:spcPts val="0"/>
              </a:spcAft>
              <a:buSzPts val="1400"/>
              <a:buNone/>
            </a:pPr>
            <a:r>
              <a:rPr lang="ko-KR" sz="1400" dirty="0"/>
              <a:t>제 33 식 掩手肱拳 </a:t>
            </a:r>
            <a:r>
              <a:rPr lang="ko-KR" sz="1400" dirty="0" err="1"/>
              <a:t>엄수굉권</a:t>
            </a:r>
            <a:endParaRPr dirty="0"/>
          </a:p>
          <a:p>
            <a:pPr marL="0" lvl="0" indent="0" algn="l" rtl="0">
              <a:lnSpc>
                <a:spcPct val="100000"/>
              </a:lnSpc>
              <a:spcBef>
                <a:spcPts val="280"/>
              </a:spcBef>
              <a:spcAft>
                <a:spcPts val="0"/>
              </a:spcAft>
              <a:buSzPts val="1400"/>
              <a:buNone/>
            </a:pPr>
            <a:r>
              <a:rPr lang="ko-KR" sz="1400" dirty="0"/>
              <a:t>제 34 식 搗叉搗叉 </a:t>
            </a:r>
            <a:r>
              <a:rPr lang="ko-KR" sz="1400" dirty="0" err="1"/>
              <a:t>도차도</a:t>
            </a:r>
            <a:r>
              <a:rPr lang="ko-KR" sz="1400" dirty="0"/>
              <a:t> </a:t>
            </a:r>
            <a:r>
              <a:rPr lang="ko-KR" sz="1400" dirty="0">
                <a:solidFill>
                  <a:srgbClr val="0070C0"/>
                </a:solidFill>
              </a:rPr>
              <a:t>갈래 차</a:t>
            </a:r>
            <a:endParaRPr sz="1400" dirty="0">
              <a:solidFill>
                <a:srgbClr val="0070C0"/>
              </a:solidFill>
            </a:endParaRPr>
          </a:p>
          <a:p>
            <a:pPr marL="0" lvl="0" indent="0" algn="l" rtl="0">
              <a:lnSpc>
                <a:spcPct val="100000"/>
              </a:lnSpc>
              <a:spcBef>
                <a:spcPts val="280"/>
              </a:spcBef>
              <a:spcAft>
                <a:spcPts val="0"/>
              </a:spcAft>
              <a:buSzPts val="1400"/>
              <a:buNone/>
            </a:pPr>
            <a:r>
              <a:rPr lang="ko-KR" sz="1400" dirty="0"/>
              <a:t>제 35 식 左二肱右二肱 </a:t>
            </a:r>
            <a:r>
              <a:rPr lang="ko-KR" sz="1400" dirty="0" err="1"/>
              <a:t>좌이굉우이굉</a:t>
            </a:r>
            <a:endParaRPr dirty="0"/>
          </a:p>
          <a:p>
            <a:pPr marL="0" lvl="0" indent="0" algn="l" rtl="0">
              <a:lnSpc>
                <a:spcPct val="100000"/>
              </a:lnSpc>
              <a:spcBef>
                <a:spcPts val="280"/>
              </a:spcBef>
              <a:spcAft>
                <a:spcPts val="0"/>
              </a:spcAft>
              <a:buSzPts val="1400"/>
              <a:buNone/>
            </a:pPr>
            <a:r>
              <a:rPr lang="ko-KR" sz="1400" dirty="0"/>
              <a:t>제 36 식 回頭當門炮 </a:t>
            </a:r>
            <a:r>
              <a:rPr lang="ko-KR" sz="1400" dirty="0" err="1"/>
              <a:t>회두당문포</a:t>
            </a:r>
            <a:endParaRPr dirty="0"/>
          </a:p>
          <a:p>
            <a:pPr marL="0" lvl="0" indent="0" algn="l" rtl="0">
              <a:lnSpc>
                <a:spcPct val="100000"/>
              </a:lnSpc>
              <a:spcBef>
                <a:spcPts val="280"/>
              </a:spcBef>
              <a:spcAft>
                <a:spcPts val="0"/>
              </a:spcAft>
              <a:buSzPts val="1400"/>
              <a:buNone/>
            </a:pPr>
            <a:r>
              <a:rPr lang="ko-KR" sz="1400" dirty="0"/>
              <a:t>제 37 식 窩底大捉炮 </a:t>
            </a:r>
            <a:r>
              <a:rPr lang="ko-KR" sz="1400" dirty="0">
                <a:solidFill>
                  <a:srgbClr val="0070C0"/>
                </a:solidFill>
              </a:rPr>
              <a:t>움집 와 </a:t>
            </a:r>
            <a:r>
              <a:rPr lang="ko-KR" sz="1400" dirty="0" err="1"/>
              <a:t>저대착포</a:t>
            </a:r>
            <a:endParaRPr sz="1400" dirty="0">
              <a:solidFill>
                <a:srgbClr val="0070C0"/>
              </a:solidFill>
            </a:endParaRPr>
          </a:p>
          <a:p>
            <a:pPr marL="0" lvl="0" indent="0" algn="l" rtl="0">
              <a:lnSpc>
                <a:spcPct val="100000"/>
              </a:lnSpc>
              <a:spcBef>
                <a:spcPts val="280"/>
              </a:spcBef>
              <a:spcAft>
                <a:spcPts val="0"/>
              </a:spcAft>
              <a:buSzPts val="1400"/>
              <a:buNone/>
            </a:pPr>
            <a:r>
              <a:rPr lang="ko-KR" sz="1400" dirty="0"/>
              <a:t>제 38 식 腰攔肘 </a:t>
            </a:r>
            <a:r>
              <a:rPr lang="ko-KR" sz="1400" dirty="0" err="1"/>
              <a:t>요란주</a:t>
            </a:r>
            <a:r>
              <a:rPr lang="ko-KR" sz="1400" dirty="0"/>
              <a:t> </a:t>
            </a:r>
            <a:endParaRPr sz="1400" dirty="0"/>
          </a:p>
          <a:p>
            <a:pPr marL="0" lvl="0" indent="0" algn="l" rtl="0">
              <a:lnSpc>
                <a:spcPct val="100000"/>
              </a:lnSpc>
              <a:spcBef>
                <a:spcPts val="280"/>
              </a:spcBef>
              <a:spcAft>
                <a:spcPts val="0"/>
              </a:spcAft>
              <a:buSzPts val="1400"/>
              <a:buNone/>
            </a:pPr>
            <a:r>
              <a:rPr lang="ko-KR" sz="1400" dirty="0"/>
              <a:t>제 39 식 順攔肘 </a:t>
            </a:r>
            <a:r>
              <a:rPr lang="ko-KR" sz="1400" dirty="0" err="1"/>
              <a:t>순란주</a:t>
            </a:r>
            <a:endParaRPr sz="1400" dirty="0"/>
          </a:p>
          <a:p>
            <a:pPr marL="0" lvl="0" indent="0" algn="l" rtl="0">
              <a:lnSpc>
                <a:spcPct val="100000"/>
              </a:lnSpc>
              <a:spcBef>
                <a:spcPts val="280"/>
              </a:spcBef>
              <a:spcAft>
                <a:spcPts val="0"/>
              </a:spcAft>
              <a:buSzPts val="1400"/>
              <a:buNone/>
            </a:pPr>
            <a:r>
              <a:rPr lang="ko-KR" sz="1400" dirty="0"/>
              <a:t>제 40 식 窩底炮 </a:t>
            </a:r>
            <a:r>
              <a:rPr lang="ko-KR" sz="1400" dirty="0" err="1"/>
              <a:t>와저포</a:t>
            </a:r>
            <a:endParaRPr sz="1400" dirty="0"/>
          </a:p>
          <a:p>
            <a:pPr marL="0" lvl="0" indent="0" algn="l" rtl="0">
              <a:lnSpc>
                <a:spcPct val="100000"/>
              </a:lnSpc>
              <a:spcBef>
                <a:spcPts val="280"/>
              </a:spcBef>
              <a:spcAft>
                <a:spcPts val="0"/>
              </a:spcAft>
              <a:buSzPts val="1400"/>
              <a:buNone/>
            </a:pPr>
            <a:r>
              <a:rPr lang="ko-KR" sz="1400" dirty="0"/>
              <a:t>제 41 식 回頭井攔直入 </a:t>
            </a:r>
            <a:r>
              <a:rPr lang="ko-KR" sz="1400" dirty="0" err="1"/>
              <a:t>회두정란직입</a:t>
            </a:r>
            <a:endParaRPr sz="1400" dirty="0"/>
          </a:p>
          <a:p>
            <a:pPr marL="0" lvl="0" indent="0" algn="l" rtl="0">
              <a:lnSpc>
                <a:spcPct val="100000"/>
              </a:lnSpc>
              <a:spcBef>
                <a:spcPts val="280"/>
              </a:spcBef>
              <a:spcAft>
                <a:spcPts val="0"/>
              </a:spcAft>
              <a:buSzPts val="1400"/>
              <a:buNone/>
            </a:pPr>
            <a:r>
              <a:rPr lang="ko-KR" sz="1400" dirty="0"/>
              <a:t>제 42 식. 金剛搗碓 금강도대 </a:t>
            </a:r>
            <a:endParaRPr sz="1400" dirty="0"/>
          </a:p>
          <a:p>
            <a:pPr marL="0" lvl="0" indent="0" algn="l" rtl="0">
              <a:lnSpc>
                <a:spcPct val="100000"/>
              </a:lnSpc>
              <a:spcBef>
                <a:spcPts val="280"/>
              </a:spcBef>
              <a:spcAft>
                <a:spcPts val="0"/>
              </a:spcAft>
              <a:buSzPts val="1400"/>
              <a:buNone/>
            </a:pPr>
            <a:r>
              <a:rPr lang="ko-KR" sz="1400" dirty="0"/>
              <a:t>제 43 식 收勢 수세</a:t>
            </a:r>
            <a:br>
              <a:rPr lang="ko-KR" sz="1400" dirty="0"/>
            </a:br>
            <a:endParaRPr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4400"/>
              <a:buNone/>
            </a:pPr>
            <a:r>
              <a:rPr lang="ko-KR" b="1"/>
              <a:t>楊式 태극권 해설 </a:t>
            </a:r>
            <a:endParaRPr/>
          </a:p>
        </p:txBody>
      </p:sp>
      <p:sp>
        <p:nvSpPr>
          <p:cNvPr id="323" name="Google Shape;323;p28"/>
          <p:cNvSpPr txBox="1">
            <a:spLocks noGrp="1"/>
          </p:cNvSpPr>
          <p:nvPr>
            <p:ph type="body" idx="1"/>
          </p:nvPr>
        </p:nvSpPr>
        <p:spPr>
          <a:xfrm>
            <a:off x="318356" y="1491916"/>
            <a:ext cx="8507288" cy="4745396"/>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50000"/>
              </a:lnSpc>
              <a:spcBef>
                <a:spcPts val="0"/>
              </a:spcBef>
              <a:spcAft>
                <a:spcPts val="0"/>
              </a:spcAft>
              <a:buClr>
                <a:schemeClr val="dk1"/>
              </a:buClr>
              <a:buSzPts val="2480"/>
              <a:buChar char="•"/>
            </a:pPr>
            <a:r>
              <a:rPr lang="ko-KR" sz="2294" dirty="0"/>
              <a:t>起势 </a:t>
            </a:r>
            <a:r>
              <a:rPr lang="en-US" altLang="ko-KR" sz="2294" dirty="0"/>
              <a:t>- </a:t>
            </a:r>
            <a:r>
              <a:rPr lang="ko-KR" sz="2294" dirty="0"/>
              <a:t>손을 </a:t>
            </a:r>
            <a:r>
              <a:rPr lang="ko-KR" sz="2294" dirty="0" err="1"/>
              <a:t>위롤</a:t>
            </a:r>
            <a:r>
              <a:rPr lang="ko-KR" sz="2294" dirty="0"/>
              <a:t> 올리는 </a:t>
            </a:r>
            <a:r>
              <a:rPr lang="ko-KR" sz="2294" dirty="0" err="1"/>
              <a:t>동작시</a:t>
            </a:r>
            <a:r>
              <a:rPr lang="ko-KR" sz="2294" dirty="0"/>
              <a:t> 손의 호구를 위로 하여 올린다. 상대의 팔을 공격하여 관절을 </a:t>
            </a:r>
            <a:r>
              <a:rPr lang="ko-KR" sz="2294" dirty="0" err="1"/>
              <a:t>꺽을</a:t>
            </a:r>
            <a:r>
              <a:rPr lang="ko-KR" sz="2294" dirty="0"/>
              <a:t> 수 있다. 손을 밑으로 내리는 동작은 바로 내리지 않고 자신의 </a:t>
            </a:r>
            <a:r>
              <a:rPr lang="ko-KR" sz="2294" dirty="0" err="1"/>
              <a:t>몸쪽으로</a:t>
            </a:r>
            <a:r>
              <a:rPr lang="ko-KR" sz="2294" dirty="0"/>
              <a:t> 당겨 내려 상대의 공격을 막을 수도 있다.</a:t>
            </a:r>
            <a:endParaRPr sz="2294" dirty="0"/>
          </a:p>
          <a:p>
            <a:pPr marL="342900" lvl="0" indent="-342900" algn="l" rtl="0">
              <a:lnSpc>
                <a:spcPct val="150000"/>
              </a:lnSpc>
              <a:spcBef>
                <a:spcPts val="496"/>
              </a:spcBef>
              <a:spcAft>
                <a:spcPts val="0"/>
              </a:spcAft>
              <a:buSzPts val="2480"/>
              <a:buChar char="•"/>
            </a:pPr>
            <a:r>
              <a:rPr lang="ko-KR" sz="2294" dirty="0"/>
              <a:t>手挥琵琶 - </a:t>
            </a:r>
            <a:r>
              <a:rPr lang="ko-KR" sz="2294" dirty="0" err="1"/>
              <a:t>수휘비파는</a:t>
            </a:r>
            <a:r>
              <a:rPr lang="ko-KR" sz="2294" dirty="0"/>
              <a:t> 중요한 네가지 勁이 있다. 聽, 化, 拿, 發勁이다. 聽勁은 상대방과 접촉을 통해 상대의 힘의 크기 방향을 아는 것이고, 化勁은 상대의 힘을 흘려 사라지게 하는 것이며, 拿勁은 化勁의 과정에서 유리한 위치와 시기를 잡는 것이며, 發勁은 확고한 자세에서 발로부터 고관절을 통해 힘(勁)을 분출하여 밀고, 던지고, 주먹을 지르고, 팔을 휘둘러 </a:t>
            </a:r>
            <a:r>
              <a:rPr lang="ko-KR" sz="2294" dirty="0" err="1"/>
              <a:t>꺽는</a:t>
            </a:r>
            <a:r>
              <a:rPr lang="ko-KR" sz="2294" dirty="0"/>
              <a:t> 것이다. </a:t>
            </a:r>
            <a:endParaRPr sz="229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479918" y="26978"/>
            <a:ext cx="8229600" cy="1143000"/>
          </a:xfrm>
          <a:prstGeom prst="rect">
            <a:avLst/>
          </a:prstGeom>
          <a:noFill/>
          <a:ln>
            <a:noFill/>
          </a:ln>
        </p:spPr>
        <p:txBody>
          <a:bodyPr spcFirstLastPara="1" wrap="square" lIns="91425" tIns="45700" rIns="91425" bIns="45700" anchor="ctr" anchorCtr="0">
            <a:normAutofit/>
          </a:bodyPr>
          <a:lstStyle/>
          <a:p>
            <a:pPr marL="0" lvl="0" indent="0" algn="just" rtl="0">
              <a:lnSpc>
                <a:spcPct val="100000"/>
              </a:lnSpc>
              <a:spcBef>
                <a:spcPts val="0"/>
              </a:spcBef>
              <a:spcAft>
                <a:spcPts val="0"/>
              </a:spcAft>
              <a:buClr>
                <a:schemeClr val="dk1"/>
              </a:buClr>
              <a:buSzPts val="4400"/>
              <a:buFont typeface="Malgun Gothic"/>
              <a:buNone/>
            </a:pPr>
            <a:r>
              <a:rPr lang="ko-KR" dirty="0"/>
              <a:t>진식 </a:t>
            </a:r>
            <a:r>
              <a:rPr lang="ko-KR" dirty="0" err="1"/>
              <a:t>태극권</a:t>
            </a:r>
            <a:endParaRPr dirty="0"/>
          </a:p>
        </p:txBody>
      </p:sp>
      <p:sp>
        <p:nvSpPr>
          <p:cNvPr id="108" name="Google Shape;108;p4"/>
          <p:cNvSpPr txBox="1">
            <a:spLocks noGrp="1"/>
          </p:cNvSpPr>
          <p:nvPr>
            <p:ph type="body" idx="1"/>
          </p:nvPr>
        </p:nvSpPr>
        <p:spPr>
          <a:xfrm>
            <a:off x="116430" y="914400"/>
            <a:ext cx="8956576" cy="5560233"/>
          </a:xfrm>
          <a:prstGeom prst="rect">
            <a:avLst/>
          </a:prstGeom>
          <a:noFill/>
          <a:ln>
            <a:noFill/>
          </a:ln>
        </p:spPr>
        <p:txBody>
          <a:bodyPr spcFirstLastPara="1" wrap="square" lIns="91425" tIns="45700" rIns="91425" bIns="45700" anchor="t" anchorCtr="0">
            <a:noAutofit/>
          </a:bodyPr>
          <a:lstStyle/>
          <a:p>
            <a:pPr marL="342900" lvl="0" indent="-342900" rtl="0">
              <a:lnSpc>
                <a:spcPct val="120000"/>
              </a:lnSpc>
              <a:spcBef>
                <a:spcPts val="0"/>
              </a:spcBef>
              <a:spcAft>
                <a:spcPts val="0"/>
              </a:spcAft>
              <a:buSzPts val="1600"/>
              <a:buChar char="•"/>
            </a:pPr>
            <a:r>
              <a:rPr lang="ko-KR" sz="1600" dirty="0"/>
              <a:t>진가구는 이전에는 산서의 택주(지금의 보성)에 위치하였다. 명 </a:t>
            </a:r>
            <a:r>
              <a:rPr lang="ko-KR" sz="1600" dirty="0" err="1"/>
              <a:t>홍무</a:t>
            </a:r>
            <a:r>
              <a:rPr lang="ko-KR" sz="1600" dirty="0"/>
              <a:t> 5년(1372) 진씨의 제1대 진복은 하남의 </a:t>
            </a:r>
            <a:r>
              <a:rPr lang="ko-KR" sz="1600" dirty="0" err="1"/>
              <a:t>온현</a:t>
            </a:r>
            <a:r>
              <a:rPr lang="ko-KR" sz="1600" dirty="0"/>
              <a:t> 근처의 상양촌에 이주하여 정착하였다. 지금도 이 근처에는 진씨 성을 가진 사람이 많이 살고 있다. 진복은 </a:t>
            </a:r>
            <a:r>
              <a:rPr lang="ko-KR" sz="1600" dirty="0" err="1"/>
              <a:t>권술과</a:t>
            </a:r>
            <a:r>
              <a:rPr lang="ko-KR" sz="1600" dirty="0"/>
              <a:t> 병기에 상당한 지식을 갖고 있었으며 이것을 자신의 후손에게 전했다는 기록이 있다.</a:t>
            </a:r>
            <a:endParaRPr sz="1600" dirty="0"/>
          </a:p>
          <a:p>
            <a:pPr marL="342900" lvl="0" indent="-342900" rtl="0">
              <a:lnSpc>
                <a:spcPct val="120000"/>
              </a:lnSpc>
              <a:spcBef>
                <a:spcPts val="320"/>
              </a:spcBef>
              <a:spcAft>
                <a:spcPts val="0"/>
              </a:spcAft>
              <a:buSzPts val="1600"/>
              <a:buChar char="•"/>
            </a:pPr>
            <a:r>
              <a:rPr lang="ko-KR" sz="1600" dirty="0"/>
              <a:t>진씨 제 9대 陳王廷은 </a:t>
            </a:r>
            <a:r>
              <a:rPr lang="ko-KR" sz="1600" dirty="0" err="1"/>
              <a:t>명말의</a:t>
            </a:r>
            <a:r>
              <a:rPr lang="ko-KR" sz="1600" dirty="0"/>
              <a:t> 무관이었고 만년에 새로운 권법을 만들었다는 기록이 있다. 《</a:t>
            </a:r>
            <a:r>
              <a:rPr lang="ko-KR" sz="1600" dirty="0" err="1"/>
              <a:t>태극권》의</a:t>
            </a:r>
            <a:r>
              <a:rPr lang="ko-KR" sz="1600" dirty="0"/>
              <a:t> 권세가 </a:t>
            </a:r>
            <a:r>
              <a:rPr lang="ko-KR" sz="1600" dirty="0" err="1"/>
              <a:t>척계광의</a:t>
            </a:r>
            <a:r>
              <a:rPr lang="ko-KR" sz="1600" dirty="0"/>
              <a:t> 《</a:t>
            </a:r>
            <a:r>
              <a:rPr lang="ko-KR" sz="1600" dirty="0" err="1"/>
              <a:t>기효신서》의</a:t>
            </a:r>
            <a:r>
              <a:rPr lang="ko-KR" sz="1600" dirty="0"/>
              <a:t> 명칭과 깊은 연관이 있어 《</a:t>
            </a:r>
            <a:r>
              <a:rPr lang="ko-KR" sz="1600" dirty="0" err="1"/>
              <a:t>황정경》과</a:t>
            </a:r>
            <a:r>
              <a:rPr lang="ko-KR" sz="1600" dirty="0"/>
              <a:t> 《</a:t>
            </a:r>
            <a:r>
              <a:rPr lang="ko-KR" sz="1600" dirty="0" err="1"/>
              <a:t>기효신서》등의</a:t>
            </a:r>
            <a:r>
              <a:rPr lang="ko-KR" sz="1600" dirty="0"/>
              <a:t> 문헌을 참고하여 새로운 </a:t>
            </a:r>
            <a:r>
              <a:rPr lang="ko-KR" sz="1600" dirty="0" err="1"/>
              <a:t>권술</a:t>
            </a:r>
            <a:r>
              <a:rPr lang="ko-KR" sz="1600" dirty="0"/>
              <a:t> 태극권을 창안한 것 같다. 진왕정은 내공과 외공을 </a:t>
            </a:r>
            <a:r>
              <a:rPr lang="ko-KR" sz="1600" dirty="0" err="1"/>
              <a:t>합일시키기</a:t>
            </a:r>
            <a:r>
              <a:rPr lang="ko-KR" sz="1600" dirty="0"/>
              <a:t> 위하여 무술의 手, 眼, 身, 步에 意識, 呼吸, 動作의 세 가지를 밀접하게 결합시켜 내공권을 완성시켰고 이후 중국 의학의 경락 이론과 적용을 </a:t>
            </a:r>
            <a:r>
              <a:rPr lang="ko-KR" sz="1600" dirty="0" err="1"/>
              <a:t>권술</a:t>
            </a:r>
            <a:r>
              <a:rPr lang="ko-KR" sz="1600" dirty="0"/>
              <a:t> 중에 </a:t>
            </a:r>
            <a:r>
              <a:rPr lang="ko-KR" sz="1600" dirty="0" err="1"/>
              <a:t>융합시켜</a:t>
            </a:r>
            <a:r>
              <a:rPr lang="ko-KR" sz="1600" dirty="0"/>
              <a:t> 운기의 기초를 완성시켰다.</a:t>
            </a:r>
            <a:endParaRPr sz="1600" dirty="0"/>
          </a:p>
          <a:p>
            <a:pPr marL="342900" lvl="0" indent="-342900" rtl="0">
              <a:lnSpc>
                <a:spcPct val="120000"/>
              </a:lnSpc>
              <a:spcBef>
                <a:spcPts val="320"/>
              </a:spcBef>
              <a:spcAft>
                <a:spcPts val="0"/>
              </a:spcAft>
              <a:buSzPts val="1600"/>
              <a:buChar char="•"/>
            </a:pPr>
            <a:r>
              <a:rPr lang="ko-KR" sz="1600" dirty="0"/>
              <a:t>청나라의 </a:t>
            </a:r>
            <a:r>
              <a:rPr lang="ko-KR" sz="1600" dirty="0" err="1"/>
              <a:t>도광년간</a:t>
            </a:r>
            <a:r>
              <a:rPr lang="ko-KR" sz="1600" dirty="0"/>
              <a:t>, 진씨14대 陳長興(1771~1853)은 </a:t>
            </a:r>
            <a:r>
              <a:rPr lang="ko-KR" sz="1600" dirty="0" err="1"/>
              <a:t>권기가</a:t>
            </a:r>
            <a:r>
              <a:rPr lang="ko-KR" sz="1600" dirty="0"/>
              <a:t> 특출하여 태극권을 널리 알렸고 保镖로도 산동에까지 이름을 날렸다. </a:t>
            </a:r>
            <a:r>
              <a:rPr lang="ko-KR" sz="1600" dirty="0" err="1"/>
              <a:t>진장흥의</a:t>
            </a:r>
            <a:r>
              <a:rPr lang="ko-KR" sz="1600" dirty="0"/>
              <a:t> 무술은 매우 훌륭하였고 그의 후손들 </a:t>
            </a:r>
            <a:r>
              <a:rPr lang="ko-KR" sz="1600" dirty="0" err="1"/>
              <a:t>중에서도많은</a:t>
            </a:r>
            <a:r>
              <a:rPr lang="ko-KR" sz="1600" dirty="0"/>
              <a:t> 명수를 배출하였다. </a:t>
            </a:r>
            <a:r>
              <a:rPr lang="ko-KR" sz="1600" dirty="0" err="1"/>
              <a:t>진장흥의</a:t>
            </a:r>
            <a:r>
              <a:rPr lang="ko-KR" sz="1600" dirty="0"/>
              <a:t> 저서로는 《太極拳十大要論》·《太極拳戰鬪篇》·《太極拳用武要言》이 있다. </a:t>
            </a:r>
            <a:r>
              <a:rPr lang="ko-KR" sz="1600" dirty="0" err="1"/>
              <a:t>진장흥이</a:t>
            </a:r>
            <a:r>
              <a:rPr lang="ko-KR" sz="1600" dirty="0"/>
              <a:t> 본래 7로에 이르던 </a:t>
            </a:r>
            <a:r>
              <a:rPr lang="ko-KR" sz="1600" dirty="0" err="1"/>
              <a:t>투로를</a:t>
            </a:r>
            <a:r>
              <a:rPr lang="ko-KR" sz="1600" dirty="0"/>
              <a:t> 2로로 줄여 태극권1로, 2로(砲推)로 정리하였으며 태극권의 현대적인 체계를 갖추도록 하였다. 발을 넓게 벌려 </a:t>
            </a:r>
            <a:r>
              <a:rPr lang="ko-KR" sz="1600" dirty="0" err="1"/>
              <a:t>투로를</a:t>
            </a:r>
            <a:r>
              <a:rPr lang="ko-KR" sz="1600" dirty="0"/>
              <a:t> 진행하며 대가식에 속한다. </a:t>
            </a:r>
            <a:endParaRPr sz="1600" dirty="0"/>
          </a:p>
          <a:p>
            <a:pPr marL="342900" lvl="0" indent="-342900" rtl="0">
              <a:lnSpc>
                <a:spcPct val="120000"/>
              </a:lnSpc>
              <a:spcBef>
                <a:spcPts val="320"/>
              </a:spcBef>
              <a:spcAft>
                <a:spcPts val="0"/>
              </a:spcAft>
              <a:buSzPts val="1600"/>
              <a:buChar char="•"/>
            </a:pPr>
            <a:r>
              <a:rPr lang="ko-KR" sz="1600" dirty="0"/>
              <a:t>동시대 인물 진유본이 </a:t>
            </a:r>
            <a:r>
              <a:rPr lang="ko-KR" sz="1600" dirty="0" err="1"/>
              <a:t>노가에</a:t>
            </a:r>
            <a:r>
              <a:rPr lang="ko-KR" sz="1600" dirty="0"/>
              <a:t> 원권을 더하여 간략하게 실전적으로 만든 </a:t>
            </a:r>
            <a:r>
              <a:rPr lang="ko-KR" sz="1600" dirty="0" err="1"/>
              <a:t>투로가</a:t>
            </a:r>
            <a:r>
              <a:rPr lang="ko-KR" sz="1600" dirty="0"/>
              <a:t> </a:t>
            </a:r>
            <a:r>
              <a:rPr lang="ko-KR" sz="1600" dirty="0" err="1"/>
              <a:t>신가식이다</a:t>
            </a:r>
            <a:r>
              <a:rPr lang="ko-KR" sz="1600" dirty="0"/>
              <a:t>. 손이 나가면 전신이 따라 움직이도록 되어있으며, 동작이 비교적 작고 간결하다. 진유본이 </a:t>
            </a:r>
            <a:r>
              <a:rPr lang="ko-KR" sz="1600" dirty="0" err="1"/>
              <a:t>진청평을</a:t>
            </a:r>
            <a:r>
              <a:rPr lang="ko-KR" sz="1600" dirty="0"/>
              <a:t> 가르쳤으며 동작이 작고 세밀하여 </a:t>
            </a:r>
            <a:r>
              <a:rPr lang="ko-KR" sz="1600" dirty="0" err="1"/>
              <a:t>진가소가로도</a:t>
            </a:r>
            <a:r>
              <a:rPr lang="ko-KR" sz="1600" dirty="0"/>
              <a:t> 불렸다</a:t>
            </a:r>
            <a:endParaRPr sz="1600" dirty="0"/>
          </a:p>
          <a:p>
            <a:pPr marL="0" lvl="0" indent="0" rtl="0">
              <a:lnSpc>
                <a:spcPct val="120000"/>
              </a:lnSpc>
              <a:spcBef>
                <a:spcPts val="320"/>
              </a:spcBef>
              <a:spcAft>
                <a:spcPts val="0"/>
              </a:spcAft>
              <a:buSzPts val="1600"/>
              <a:buNone/>
            </a:pPr>
            <a:endParaRPr sz="1600" dirty="0"/>
          </a:p>
          <a:p>
            <a:pPr marL="0" lvl="0" indent="0" rtl="0">
              <a:lnSpc>
                <a:spcPct val="120000"/>
              </a:lnSpc>
              <a:spcBef>
                <a:spcPts val="320"/>
              </a:spcBef>
              <a:spcAft>
                <a:spcPts val="0"/>
              </a:spcAft>
              <a:buSzPts val="1600"/>
              <a:buNone/>
            </a:pPr>
            <a:endParaRPr sz="1600" dirty="0"/>
          </a:p>
          <a:p>
            <a:pPr marL="457200" lvl="0" indent="-228600" rtl="0">
              <a:lnSpc>
                <a:spcPct val="120000"/>
              </a:lnSpc>
              <a:spcBef>
                <a:spcPts val="360"/>
              </a:spcBef>
              <a:spcAft>
                <a:spcPts val="0"/>
              </a:spcAft>
              <a:buSzPts val="1800"/>
              <a:buNone/>
            </a:pPr>
            <a:endParaRPr sz="1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b="1"/>
              <a:t>양식태극권</a:t>
            </a:r>
            <a:r>
              <a:rPr lang="ko-KR"/>
              <a:t> </a:t>
            </a:r>
            <a:r>
              <a:rPr lang="ko-KR" b="1"/>
              <a:t>8식</a:t>
            </a:r>
            <a:endParaRPr/>
          </a:p>
        </p:txBody>
      </p:sp>
      <p:sp>
        <p:nvSpPr>
          <p:cNvPr id="329" name="Google Shape;329;p29"/>
          <p:cNvSpPr txBox="1">
            <a:spLocks noGrp="1"/>
          </p:cNvSpPr>
          <p:nvPr>
            <p:ph type="body" idx="1"/>
          </p:nvPr>
        </p:nvSpPr>
        <p:spPr>
          <a:xfrm>
            <a:off x="457200" y="1635698"/>
            <a:ext cx="8229600" cy="4879106"/>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720"/>
              <a:buChar char="•"/>
            </a:pPr>
            <a:r>
              <a:rPr lang="ko-KR" sz="2720" b="1" dirty="0"/>
              <a:t>             起势 </a:t>
            </a:r>
            <a:r>
              <a:rPr lang="ko-KR" sz="2720" dirty="0"/>
              <a:t>기세 </a:t>
            </a:r>
            <a:endParaRPr sz="2720" dirty="0"/>
          </a:p>
          <a:p>
            <a:pPr marL="342900" lvl="0" indent="-342900" algn="l" rtl="0">
              <a:lnSpc>
                <a:spcPct val="100000"/>
              </a:lnSpc>
              <a:spcBef>
                <a:spcPts val="544"/>
              </a:spcBef>
              <a:spcAft>
                <a:spcPts val="0"/>
              </a:spcAft>
              <a:buSzPts val="2720"/>
              <a:buChar char="•"/>
            </a:pPr>
            <a:r>
              <a:rPr lang="ko-KR" sz="2720" dirty="0"/>
              <a:t>제 1 식    </a:t>
            </a:r>
            <a:r>
              <a:rPr lang="ko-KR" sz="2720" b="1" dirty="0"/>
              <a:t>卷肱势 </a:t>
            </a:r>
            <a:r>
              <a:rPr lang="ko-KR" sz="2720" dirty="0" err="1"/>
              <a:t>권굉세</a:t>
            </a:r>
            <a:r>
              <a:rPr lang="ko-KR" sz="2720" dirty="0"/>
              <a:t>    </a:t>
            </a:r>
            <a:endParaRPr sz="2720" dirty="0"/>
          </a:p>
          <a:p>
            <a:pPr marL="342900" lvl="0" indent="-342900" algn="l" rtl="0">
              <a:lnSpc>
                <a:spcPct val="100000"/>
              </a:lnSpc>
              <a:spcBef>
                <a:spcPts val="544"/>
              </a:spcBef>
              <a:spcAft>
                <a:spcPts val="0"/>
              </a:spcAft>
              <a:buSzPts val="2720"/>
              <a:buChar char="•"/>
            </a:pPr>
            <a:r>
              <a:rPr lang="ko-KR" sz="2720" dirty="0"/>
              <a:t>제 2 식    </a:t>
            </a:r>
            <a:r>
              <a:rPr lang="ko-KR" sz="2720" b="1" dirty="0"/>
              <a:t>搂膝拗步</a:t>
            </a:r>
            <a:r>
              <a:rPr lang="ko-KR" sz="2720" dirty="0"/>
              <a:t>루슬요보  </a:t>
            </a:r>
            <a:endParaRPr sz="2720" dirty="0"/>
          </a:p>
          <a:p>
            <a:pPr marL="342900" lvl="0" indent="-342900" algn="l" rtl="0">
              <a:lnSpc>
                <a:spcPct val="100000"/>
              </a:lnSpc>
              <a:spcBef>
                <a:spcPts val="544"/>
              </a:spcBef>
              <a:spcAft>
                <a:spcPts val="0"/>
              </a:spcAft>
              <a:buSzPts val="2720"/>
              <a:buChar char="•"/>
            </a:pPr>
            <a:r>
              <a:rPr lang="ko-KR" sz="2720" dirty="0"/>
              <a:t>제 3 식    </a:t>
            </a:r>
            <a:r>
              <a:rPr lang="ko-KR" sz="2720" b="1" dirty="0"/>
              <a:t>野马分鬃 </a:t>
            </a:r>
            <a:r>
              <a:rPr lang="ko-KR" sz="2720" dirty="0"/>
              <a:t>  </a:t>
            </a:r>
            <a:endParaRPr sz="2720" dirty="0"/>
          </a:p>
          <a:p>
            <a:pPr marL="342900" lvl="0" indent="-342900" algn="l" rtl="0">
              <a:lnSpc>
                <a:spcPct val="100000"/>
              </a:lnSpc>
              <a:spcBef>
                <a:spcPts val="544"/>
              </a:spcBef>
              <a:spcAft>
                <a:spcPts val="0"/>
              </a:spcAft>
              <a:buSzPts val="2720"/>
              <a:buChar char="•"/>
            </a:pPr>
            <a:r>
              <a:rPr lang="ko-KR" sz="2720" dirty="0"/>
              <a:t>제 4 식    </a:t>
            </a:r>
            <a:r>
              <a:rPr lang="ko-KR" sz="2720" b="1" dirty="0"/>
              <a:t>云手 </a:t>
            </a:r>
            <a:r>
              <a:rPr lang="ko-KR" sz="2720" dirty="0"/>
              <a:t>운수     </a:t>
            </a:r>
            <a:endParaRPr sz="2720" dirty="0"/>
          </a:p>
          <a:p>
            <a:pPr marL="342900" lvl="0" indent="-342900" algn="l" rtl="0">
              <a:lnSpc>
                <a:spcPct val="100000"/>
              </a:lnSpc>
              <a:spcBef>
                <a:spcPts val="544"/>
              </a:spcBef>
              <a:spcAft>
                <a:spcPts val="0"/>
              </a:spcAft>
              <a:buSzPts val="2720"/>
              <a:buChar char="•"/>
            </a:pPr>
            <a:r>
              <a:rPr lang="ko-KR" sz="2720" dirty="0"/>
              <a:t>제 5 식    </a:t>
            </a:r>
            <a:r>
              <a:rPr lang="ko-KR" sz="2720" b="1" dirty="0"/>
              <a:t>金鸡独立 </a:t>
            </a:r>
            <a:r>
              <a:rPr lang="ko-KR" sz="2720" dirty="0"/>
              <a:t>금계독립  </a:t>
            </a:r>
            <a:endParaRPr sz="2720" dirty="0"/>
          </a:p>
          <a:p>
            <a:pPr marL="342900" lvl="0" indent="-342900" algn="l" rtl="0">
              <a:lnSpc>
                <a:spcPct val="100000"/>
              </a:lnSpc>
              <a:spcBef>
                <a:spcPts val="544"/>
              </a:spcBef>
              <a:spcAft>
                <a:spcPts val="0"/>
              </a:spcAft>
              <a:buSzPts val="2720"/>
              <a:buChar char="•"/>
            </a:pPr>
            <a:r>
              <a:rPr lang="ko-KR" sz="2720" dirty="0"/>
              <a:t>제 6 식    </a:t>
            </a:r>
            <a:r>
              <a:rPr lang="ko-KR" sz="2720" b="1" dirty="0"/>
              <a:t>蹬脚 </a:t>
            </a:r>
            <a:r>
              <a:rPr lang="ko-KR" sz="2720" dirty="0"/>
              <a:t>등각      </a:t>
            </a:r>
            <a:endParaRPr sz="2720" dirty="0"/>
          </a:p>
          <a:p>
            <a:pPr marL="342900" lvl="0" indent="-342900" algn="l" rtl="0">
              <a:lnSpc>
                <a:spcPct val="100000"/>
              </a:lnSpc>
              <a:spcBef>
                <a:spcPts val="544"/>
              </a:spcBef>
              <a:spcAft>
                <a:spcPts val="0"/>
              </a:spcAft>
              <a:buSzPts val="2720"/>
              <a:buChar char="•"/>
            </a:pPr>
            <a:r>
              <a:rPr lang="ko-KR" sz="2720" dirty="0"/>
              <a:t>제 7 식    </a:t>
            </a:r>
            <a:r>
              <a:rPr lang="ko-KR" sz="2720" b="1" dirty="0"/>
              <a:t>揽雀尾 </a:t>
            </a:r>
            <a:r>
              <a:rPr lang="ko-KR" sz="2720" dirty="0" err="1"/>
              <a:t>람작미</a:t>
            </a:r>
            <a:r>
              <a:rPr lang="ko-KR" sz="2720" dirty="0"/>
              <a:t>    </a:t>
            </a:r>
            <a:endParaRPr sz="2720" dirty="0"/>
          </a:p>
          <a:p>
            <a:pPr marL="342900" lvl="0" indent="-342900" algn="l" rtl="0">
              <a:lnSpc>
                <a:spcPct val="100000"/>
              </a:lnSpc>
              <a:spcBef>
                <a:spcPts val="544"/>
              </a:spcBef>
              <a:spcAft>
                <a:spcPts val="0"/>
              </a:spcAft>
              <a:buSzPts val="2720"/>
              <a:buChar char="•"/>
            </a:pPr>
            <a:r>
              <a:rPr lang="ko-KR" sz="2720" dirty="0"/>
              <a:t>제 8 식    </a:t>
            </a:r>
            <a:r>
              <a:rPr lang="ko-KR" sz="2720" b="1" dirty="0"/>
              <a:t>十字手 </a:t>
            </a:r>
            <a:r>
              <a:rPr lang="ko-KR" sz="2720" dirty="0" err="1"/>
              <a:t>십자수</a:t>
            </a:r>
            <a:r>
              <a:rPr lang="ko-KR" sz="2720" dirty="0"/>
              <a:t>    </a:t>
            </a:r>
            <a:endParaRPr sz="2720" dirty="0"/>
          </a:p>
          <a:p>
            <a:pPr marL="342900" lvl="0" indent="-342900" algn="l" rtl="0">
              <a:lnSpc>
                <a:spcPct val="100000"/>
              </a:lnSpc>
              <a:spcBef>
                <a:spcPts val="544"/>
              </a:spcBef>
              <a:spcAft>
                <a:spcPts val="0"/>
              </a:spcAft>
              <a:buSzPts val="2720"/>
              <a:buChar char="•"/>
            </a:pPr>
            <a:r>
              <a:rPr lang="ko-KR" sz="2720" b="1" dirty="0"/>
              <a:t>             收势 </a:t>
            </a:r>
            <a:r>
              <a:rPr lang="ko-KR" sz="2720" dirty="0"/>
              <a:t>수세 </a:t>
            </a:r>
            <a:endParaRPr sz="272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title"/>
          </p:nvPr>
        </p:nvSpPr>
        <p:spPr>
          <a:xfrm>
            <a:off x="339694" y="4462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b="1"/>
              <a:t>양식태극권 24식</a:t>
            </a:r>
            <a:endParaRPr/>
          </a:p>
        </p:txBody>
      </p:sp>
      <p:sp>
        <p:nvSpPr>
          <p:cNvPr id="335" name="Google Shape;335;p30"/>
          <p:cNvSpPr txBox="1">
            <a:spLocks noGrp="1"/>
          </p:cNvSpPr>
          <p:nvPr>
            <p:ph type="body" idx="1"/>
          </p:nvPr>
        </p:nvSpPr>
        <p:spPr>
          <a:xfrm>
            <a:off x="120057" y="1988840"/>
            <a:ext cx="8928992" cy="46805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400"/>
              <a:buNone/>
            </a:pPr>
            <a:r>
              <a:rPr lang="ko-KR" sz="2400" b="1"/>
              <a:t>제  1 식   起势 qǐ shì 기세  </a:t>
            </a:r>
            <a:endParaRPr sz="2400"/>
          </a:p>
          <a:p>
            <a:pPr marL="0" lvl="0" indent="0" algn="l" rtl="0">
              <a:lnSpc>
                <a:spcPct val="100000"/>
              </a:lnSpc>
              <a:spcBef>
                <a:spcPts val="480"/>
              </a:spcBef>
              <a:spcAft>
                <a:spcPts val="0"/>
              </a:spcAft>
              <a:buSzPts val="2400"/>
              <a:buNone/>
            </a:pPr>
            <a:r>
              <a:rPr lang="ko-KR" sz="2400" b="1"/>
              <a:t>제  2 식   左右野马分鬃 zuǒyòu yěmǎ fēnzōng 좌우야마분종</a:t>
            </a:r>
            <a:endParaRPr sz="2400"/>
          </a:p>
          <a:p>
            <a:pPr marL="0" lvl="0" indent="0" algn="l" rtl="0">
              <a:lnSpc>
                <a:spcPct val="100000"/>
              </a:lnSpc>
              <a:spcBef>
                <a:spcPts val="480"/>
              </a:spcBef>
              <a:spcAft>
                <a:spcPts val="0"/>
              </a:spcAft>
              <a:buSzPts val="2400"/>
              <a:buNone/>
            </a:pPr>
            <a:r>
              <a:rPr lang="ko-KR" sz="2400" b="1"/>
              <a:t>제  3 식   白鹤亮翅 báihè liàngchì 백학량시</a:t>
            </a:r>
            <a:endParaRPr sz="2400"/>
          </a:p>
          <a:p>
            <a:pPr marL="0" lvl="0" indent="0" algn="l" rtl="0">
              <a:lnSpc>
                <a:spcPct val="100000"/>
              </a:lnSpc>
              <a:spcBef>
                <a:spcPts val="480"/>
              </a:spcBef>
              <a:spcAft>
                <a:spcPts val="0"/>
              </a:spcAft>
              <a:buSzPts val="2400"/>
              <a:buNone/>
            </a:pPr>
            <a:r>
              <a:rPr lang="ko-KR" sz="2400" b="1"/>
              <a:t>제  4 식   左右搂膝拗步 zuǒyòu lǒuxī niùbù 좌우루슬요보</a:t>
            </a:r>
            <a:endParaRPr sz="2400"/>
          </a:p>
          <a:p>
            <a:pPr marL="0" lvl="0" indent="0" algn="l" rtl="0">
              <a:lnSpc>
                <a:spcPct val="100000"/>
              </a:lnSpc>
              <a:spcBef>
                <a:spcPts val="480"/>
              </a:spcBef>
              <a:spcAft>
                <a:spcPts val="0"/>
              </a:spcAft>
              <a:buSzPts val="2400"/>
              <a:buNone/>
            </a:pPr>
            <a:r>
              <a:rPr lang="ko-KR" sz="2400" b="1"/>
              <a:t>제  5 식   手挥琵琶 shǒuhuī pípá 수휘비파 </a:t>
            </a:r>
            <a:endParaRPr sz="2400" b="1"/>
          </a:p>
          <a:p>
            <a:pPr marL="0" lvl="0" indent="0" algn="l" rtl="0">
              <a:lnSpc>
                <a:spcPct val="100000"/>
              </a:lnSpc>
              <a:spcBef>
                <a:spcPts val="480"/>
              </a:spcBef>
              <a:spcAft>
                <a:spcPts val="0"/>
              </a:spcAft>
              <a:buSzPts val="2400"/>
              <a:buNone/>
            </a:pPr>
            <a:r>
              <a:rPr lang="ko-KR" sz="2400" b="1"/>
              <a:t>제  6 식   左右倒卷肱 dào juǎngōng 좌우도권굉</a:t>
            </a:r>
            <a:endParaRPr sz="2400"/>
          </a:p>
          <a:p>
            <a:pPr marL="0" lvl="0" indent="0" algn="l" rtl="0">
              <a:lnSpc>
                <a:spcPct val="100000"/>
              </a:lnSpc>
              <a:spcBef>
                <a:spcPts val="480"/>
              </a:spcBef>
              <a:spcAft>
                <a:spcPts val="0"/>
              </a:spcAft>
              <a:buSzPts val="2400"/>
              <a:buNone/>
            </a:pPr>
            <a:r>
              <a:rPr lang="ko-KR" sz="2400" b="1"/>
              <a:t>제  7 식   左揽雀尾 lǎn quèwěi 좌람작미</a:t>
            </a:r>
            <a:endParaRPr sz="2400"/>
          </a:p>
          <a:p>
            <a:pPr marL="0" lvl="0" indent="0" algn="l" rtl="0">
              <a:lnSpc>
                <a:spcPct val="100000"/>
              </a:lnSpc>
              <a:spcBef>
                <a:spcPts val="480"/>
              </a:spcBef>
              <a:spcAft>
                <a:spcPts val="0"/>
              </a:spcAft>
              <a:buSzPts val="2400"/>
              <a:buNone/>
            </a:pPr>
            <a:r>
              <a:rPr lang="ko-KR" sz="2400" b="1"/>
              <a:t>제  8 식   右揽雀尾 우람작미</a:t>
            </a:r>
            <a:endParaRPr sz="2400" b="1"/>
          </a:p>
          <a:p>
            <a:pPr marL="0" lvl="0" indent="0" algn="l" rtl="0">
              <a:lnSpc>
                <a:spcPct val="100000"/>
              </a:lnSpc>
              <a:spcBef>
                <a:spcPts val="480"/>
              </a:spcBef>
              <a:spcAft>
                <a:spcPts val="0"/>
              </a:spcAft>
              <a:buSzPts val="2400"/>
              <a:buNone/>
            </a:pPr>
            <a:r>
              <a:rPr lang="ko-KR" sz="2400" b="1"/>
              <a:t>제  9 식   单鞭 dān biān 단편 </a:t>
            </a:r>
            <a:endParaRPr sz="2400"/>
          </a:p>
          <a:p>
            <a:pPr marL="0" lvl="0" indent="0" algn="l" rtl="0">
              <a:lnSpc>
                <a:spcPct val="100000"/>
              </a:lnSpc>
              <a:spcBef>
                <a:spcPts val="480"/>
              </a:spcBef>
              <a:spcAft>
                <a:spcPts val="0"/>
              </a:spcAft>
              <a:buSzPts val="2400"/>
              <a:buNone/>
            </a:pPr>
            <a:r>
              <a:rPr lang="ko-KR" sz="2400" b="1"/>
              <a:t>제 10 식  云手 yúnshǒu 운수</a:t>
            </a:r>
            <a:endParaRPr sz="2400" b="1"/>
          </a:p>
          <a:p>
            <a:pPr marL="0" lvl="0" indent="0" algn="l" rtl="0">
              <a:lnSpc>
                <a:spcPct val="100000"/>
              </a:lnSpc>
              <a:spcBef>
                <a:spcPts val="480"/>
              </a:spcBef>
              <a:spcAft>
                <a:spcPts val="0"/>
              </a:spcAft>
              <a:buClr>
                <a:schemeClr val="dk1"/>
              </a:buClr>
              <a:buSzPts val="2400"/>
              <a:buNone/>
            </a:pPr>
            <a:endParaRPr sz="2400"/>
          </a:p>
          <a:p>
            <a:pPr marL="0" lvl="0" indent="0" algn="l" rtl="0">
              <a:lnSpc>
                <a:spcPct val="100000"/>
              </a:lnSpc>
              <a:spcBef>
                <a:spcPts val="480"/>
              </a:spcBef>
              <a:spcAft>
                <a:spcPts val="0"/>
              </a:spcAft>
              <a:buClr>
                <a:schemeClr val="dk1"/>
              </a:buClr>
              <a:buSzPts val="2400"/>
              <a:buNone/>
            </a:pPr>
            <a:endParaRPr sz="2400" b="1"/>
          </a:p>
          <a:p>
            <a:pPr marL="0" lvl="0" indent="0" algn="l" rtl="0">
              <a:lnSpc>
                <a:spcPct val="100000"/>
              </a:lnSpc>
              <a:spcBef>
                <a:spcPts val="480"/>
              </a:spcBef>
              <a:spcAft>
                <a:spcPts val="0"/>
              </a:spcAft>
              <a:buClr>
                <a:schemeClr val="dk1"/>
              </a:buClr>
              <a:buSzPts val="2400"/>
              <a:buNone/>
            </a:pPr>
            <a:endParaRPr sz="2400" b="1"/>
          </a:p>
          <a:p>
            <a:pPr marL="0" lvl="0" indent="0" algn="l" rtl="0">
              <a:lnSpc>
                <a:spcPct val="100000"/>
              </a:lnSpc>
              <a:spcBef>
                <a:spcPts val="480"/>
              </a:spcBef>
              <a:spcAft>
                <a:spcPts val="0"/>
              </a:spcAft>
              <a:buClr>
                <a:schemeClr val="dk1"/>
              </a:buClr>
              <a:buSzPts val="2400"/>
              <a:buNone/>
            </a:pPr>
            <a:endParaRPr sz="2400"/>
          </a:p>
          <a:p>
            <a:pPr marL="0" lvl="0" indent="0" algn="l" rtl="0">
              <a:lnSpc>
                <a:spcPct val="100000"/>
              </a:lnSpc>
              <a:spcBef>
                <a:spcPts val="480"/>
              </a:spcBef>
              <a:spcAft>
                <a:spcPts val="0"/>
              </a:spcAft>
              <a:buClr>
                <a:schemeClr val="dk1"/>
              </a:buClr>
              <a:buSzPts val="2400"/>
              <a:buNone/>
            </a:pPr>
            <a:endParaRPr sz="2400"/>
          </a:p>
        </p:txBody>
      </p:sp>
      <p:sp>
        <p:nvSpPr>
          <p:cNvPr id="336" name="Google Shape;336;p30"/>
          <p:cNvSpPr/>
          <p:nvPr/>
        </p:nvSpPr>
        <p:spPr>
          <a:xfrm>
            <a:off x="144259" y="1388177"/>
            <a:ext cx="8856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ko-KR" sz="2000" b="0" i="0" u="none" strike="noStrike" cap="none">
                <a:solidFill>
                  <a:srgbClr val="002060"/>
                </a:solidFill>
                <a:latin typeface="Malgun Gothic"/>
                <a:ea typeface="Malgun Gothic"/>
                <a:cs typeface="Malgun Gothic"/>
                <a:sym typeface="Malgun Gothic"/>
              </a:rPr>
              <a:t>간화 양식태극권 24식은 1956년부터 중국정부가 국민건강 증진을 위해 보급</a:t>
            </a:r>
            <a:endParaRPr sz="2000" b="0" i="0" u="none" strike="noStrike" cap="none">
              <a:solidFill>
                <a:srgbClr val="002060"/>
              </a:solidFill>
              <a:latin typeface="Malgun Gothic"/>
              <a:ea typeface="Malgun Gothic"/>
              <a:cs typeface="Malgun Gothic"/>
              <a:sym typeface="Malgun Gothic"/>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1"/>
          <p:cNvSpPr txBox="1">
            <a:spLocks noGrp="1"/>
          </p:cNvSpPr>
          <p:nvPr>
            <p:ph type="body" idx="1"/>
          </p:nvPr>
        </p:nvSpPr>
        <p:spPr>
          <a:xfrm>
            <a:off x="107504" y="764704"/>
            <a:ext cx="8856984" cy="58326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ko-KR" sz="2400" b="1"/>
              <a:t>제 11 식   单鞭 dān biān 단편</a:t>
            </a:r>
            <a:endParaRPr sz="2400"/>
          </a:p>
          <a:p>
            <a:pPr marL="0" lvl="0" indent="0" algn="l" rtl="0">
              <a:lnSpc>
                <a:spcPct val="90000"/>
              </a:lnSpc>
              <a:spcBef>
                <a:spcPts val="480"/>
              </a:spcBef>
              <a:spcAft>
                <a:spcPts val="0"/>
              </a:spcAft>
              <a:buSzPts val="2400"/>
              <a:buNone/>
            </a:pPr>
            <a:r>
              <a:rPr lang="ko-KR" sz="2400" b="1"/>
              <a:t>제 12 식   高探马 gāotànmǎ 고탐마  </a:t>
            </a:r>
            <a:endParaRPr sz="2400"/>
          </a:p>
          <a:p>
            <a:pPr marL="0" lvl="0" indent="0" algn="l" rtl="0">
              <a:lnSpc>
                <a:spcPct val="90000"/>
              </a:lnSpc>
              <a:spcBef>
                <a:spcPts val="480"/>
              </a:spcBef>
              <a:spcAft>
                <a:spcPts val="0"/>
              </a:spcAft>
              <a:buSzPts val="2400"/>
              <a:buNone/>
            </a:pPr>
            <a:r>
              <a:rPr lang="ko-KR" sz="2400" b="1"/>
              <a:t>제 13 식   右蹬脚 dēngjiǎo 우등각 </a:t>
            </a:r>
            <a:endParaRPr sz="2400"/>
          </a:p>
          <a:p>
            <a:pPr marL="0" lvl="0" indent="0" algn="l" rtl="0">
              <a:lnSpc>
                <a:spcPct val="90000"/>
              </a:lnSpc>
              <a:spcBef>
                <a:spcPts val="480"/>
              </a:spcBef>
              <a:spcAft>
                <a:spcPts val="0"/>
              </a:spcAft>
              <a:buSzPts val="2400"/>
              <a:buNone/>
            </a:pPr>
            <a:r>
              <a:rPr lang="ko-KR" sz="2400" b="1"/>
              <a:t>제 14 식   双峰贯耳 shuāngfēng guàn ěr 쌍봉관이</a:t>
            </a:r>
            <a:endParaRPr sz="2400"/>
          </a:p>
          <a:p>
            <a:pPr marL="0" lvl="0" indent="0" algn="l" rtl="0">
              <a:lnSpc>
                <a:spcPct val="90000"/>
              </a:lnSpc>
              <a:spcBef>
                <a:spcPts val="480"/>
              </a:spcBef>
              <a:spcAft>
                <a:spcPts val="0"/>
              </a:spcAft>
              <a:buSzPts val="2400"/>
              <a:buNone/>
            </a:pPr>
            <a:r>
              <a:rPr lang="ko-KR" sz="2400" b="1"/>
              <a:t>제 15 식   转身左蹬脚 zhuǎnshēn zuǒ dēngjiǎo 전신좌등각</a:t>
            </a:r>
            <a:endParaRPr sz="2400" b="1"/>
          </a:p>
          <a:p>
            <a:pPr marL="0" lvl="0" indent="0" algn="l" rtl="0">
              <a:lnSpc>
                <a:spcPct val="90000"/>
              </a:lnSpc>
              <a:spcBef>
                <a:spcPts val="480"/>
              </a:spcBef>
              <a:spcAft>
                <a:spcPts val="0"/>
              </a:spcAft>
              <a:buSzPts val="2400"/>
              <a:buNone/>
            </a:pPr>
            <a:r>
              <a:rPr lang="ko-KR" sz="2400" b="1"/>
              <a:t>제 16 식   左下势独立 xiàshì dúlì 좌하세독립</a:t>
            </a:r>
            <a:endParaRPr sz="2400"/>
          </a:p>
          <a:p>
            <a:pPr marL="0" lvl="0" indent="0" algn="l" rtl="0">
              <a:lnSpc>
                <a:spcPct val="90000"/>
              </a:lnSpc>
              <a:spcBef>
                <a:spcPts val="480"/>
              </a:spcBef>
              <a:spcAft>
                <a:spcPts val="0"/>
              </a:spcAft>
              <a:buSzPts val="2400"/>
              <a:buNone/>
            </a:pPr>
            <a:r>
              <a:rPr lang="ko-KR" sz="2400" b="1"/>
              <a:t>제 17 식   右下势独立 우하세독립</a:t>
            </a:r>
            <a:endParaRPr sz="2400"/>
          </a:p>
          <a:p>
            <a:pPr marL="0" lvl="0" indent="0" algn="l" rtl="0">
              <a:lnSpc>
                <a:spcPct val="90000"/>
              </a:lnSpc>
              <a:spcBef>
                <a:spcPts val="480"/>
              </a:spcBef>
              <a:spcAft>
                <a:spcPts val="0"/>
              </a:spcAft>
              <a:buSzPts val="2400"/>
              <a:buNone/>
            </a:pPr>
            <a:r>
              <a:rPr lang="ko-KR" sz="2400" b="1"/>
              <a:t>제 18 식   左右穿梭 chuānsuō 좌우천사 </a:t>
            </a:r>
            <a:endParaRPr sz="2400" b="1"/>
          </a:p>
          <a:p>
            <a:pPr marL="0" lvl="0" indent="0" algn="l" rtl="0">
              <a:lnSpc>
                <a:spcPct val="90000"/>
              </a:lnSpc>
              <a:spcBef>
                <a:spcPts val="480"/>
              </a:spcBef>
              <a:spcAft>
                <a:spcPts val="0"/>
              </a:spcAft>
              <a:buSzPts val="2400"/>
              <a:buNone/>
            </a:pPr>
            <a:r>
              <a:rPr lang="ko-KR" sz="2400" b="1"/>
              <a:t>제 19 식   海底针 hǎidǐzhēn 해저침</a:t>
            </a:r>
            <a:endParaRPr sz="2400"/>
          </a:p>
          <a:p>
            <a:pPr marL="0" lvl="0" indent="0" algn="l" rtl="0">
              <a:lnSpc>
                <a:spcPct val="90000"/>
              </a:lnSpc>
              <a:spcBef>
                <a:spcPts val="480"/>
              </a:spcBef>
              <a:spcAft>
                <a:spcPts val="0"/>
              </a:spcAft>
              <a:buSzPts val="2400"/>
              <a:buNone/>
            </a:pPr>
            <a:r>
              <a:rPr lang="ko-KR" sz="2400" b="1"/>
              <a:t>제 20 식   闪通背 shǎntōngbēi 섬통배 </a:t>
            </a:r>
            <a:endParaRPr sz="2400" b="1"/>
          </a:p>
          <a:p>
            <a:pPr marL="0" lvl="0" indent="0" algn="l" rtl="0">
              <a:lnSpc>
                <a:spcPct val="90000"/>
              </a:lnSpc>
              <a:spcBef>
                <a:spcPts val="480"/>
              </a:spcBef>
              <a:spcAft>
                <a:spcPts val="0"/>
              </a:spcAft>
              <a:buSzPts val="2400"/>
              <a:buNone/>
            </a:pPr>
            <a:r>
              <a:rPr lang="ko-KR" sz="2400" b="1"/>
              <a:t>제 21 식   转身搬拦捶) zhuǎnshēn bānlánchuí 전신반란추</a:t>
            </a:r>
            <a:endParaRPr sz="2400"/>
          </a:p>
          <a:p>
            <a:pPr marL="0" lvl="0" indent="0" algn="l" rtl="0">
              <a:lnSpc>
                <a:spcPct val="90000"/>
              </a:lnSpc>
              <a:spcBef>
                <a:spcPts val="480"/>
              </a:spcBef>
              <a:spcAft>
                <a:spcPts val="0"/>
              </a:spcAft>
              <a:buSzPts val="2400"/>
              <a:buNone/>
            </a:pPr>
            <a:r>
              <a:rPr lang="ko-KR" sz="2400" b="1"/>
              <a:t>제 22 식   如封似闭 rúfēngsìbì 여봉사폐 </a:t>
            </a:r>
            <a:endParaRPr sz="2400"/>
          </a:p>
          <a:p>
            <a:pPr marL="0" lvl="0" indent="0" algn="l" rtl="0">
              <a:lnSpc>
                <a:spcPct val="90000"/>
              </a:lnSpc>
              <a:spcBef>
                <a:spcPts val="480"/>
              </a:spcBef>
              <a:spcAft>
                <a:spcPts val="0"/>
              </a:spcAft>
              <a:buSzPts val="2400"/>
              <a:buNone/>
            </a:pPr>
            <a:r>
              <a:rPr lang="ko-KR" sz="2400" b="1"/>
              <a:t>제 23 식   十字手 shízìshǒu 십자수</a:t>
            </a:r>
            <a:endParaRPr sz="2400"/>
          </a:p>
          <a:p>
            <a:pPr marL="0" lvl="0" indent="0" algn="l" rtl="0">
              <a:lnSpc>
                <a:spcPct val="90000"/>
              </a:lnSpc>
              <a:spcBef>
                <a:spcPts val="480"/>
              </a:spcBef>
              <a:spcAft>
                <a:spcPts val="0"/>
              </a:spcAft>
              <a:buSzPts val="2400"/>
              <a:buNone/>
            </a:pPr>
            <a:r>
              <a:rPr lang="ko-KR" sz="2400" b="1"/>
              <a:t>제 24 식   收势 shōu shì 수세 </a:t>
            </a:r>
            <a:endParaRPr sz="2400"/>
          </a:p>
          <a:p>
            <a:pPr marL="0" lvl="0" indent="0" algn="l" rtl="0">
              <a:lnSpc>
                <a:spcPct val="90000"/>
              </a:lnSpc>
              <a:spcBef>
                <a:spcPts val="480"/>
              </a:spcBef>
              <a:spcAft>
                <a:spcPts val="0"/>
              </a:spcAft>
              <a:buClr>
                <a:schemeClr val="dk1"/>
              </a:buClr>
              <a:buSzPts val="2400"/>
              <a:buNone/>
            </a:pP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8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ko-KR" b="1"/>
              <a:t>楊式太極拳 擒拿 &lt;棚 - 對棚&gt; </a:t>
            </a:r>
            <a:endParaRPr/>
          </a:p>
        </p:txBody>
      </p:sp>
      <p:sp>
        <p:nvSpPr>
          <p:cNvPr id="347" name="Google Shape;347;p8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臂棚敵肘</a:t>
            </a:r>
            <a:endParaRPr>
              <a:latin typeface="Arial"/>
              <a:ea typeface="Arial"/>
              <a:cs typeface="Arial"/>
              <a:sym typeface="Arial"/>
            </a:endParaRPr>
          </a:p>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白鹤亮翅 反压腕</a:t>
            </a:r>
            <a:endParaRPr>
              <a:latin typeface="Arial"/>
              <a:ea typeface="Arial"/>
              <a:cs typeface="Arial"/>
              <a:sym typeface="Arial"/>
            </a:endParaRPr>
          </a:p>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上缠肘</a:t>
            </a:r>
            <a:endParaRPr>
              <a:latin typeface="Arial"/>
              <a:ea typeface="Arial"/>
              <a:cs typeface="Arial"/>
              <a:sym typeface="Arial"/>
            </a:endParaRPr>
          </a:p>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上架肘</a:t>
            </a:r>
            <a:endParaRPr>
              <a:latin typeface="Arial"/>
              <a:ea typeface="Arial"/>
              <a:cs typeface="Arial"/>
              <a:sym typeface="Arial"/>
            </a:endParaRPr>
          </a:p>
          <a:p>
            <a:pPr marL="457200" lvl="0" indent="-406400" algn="l" rtl="0">
              <a:lnSpc>
                <a:spcPct val="100000"/>
              </a:lnSpc>
              <a:spcBef>
                <a:spcPts val="560"/>
              </a:spcBef>
              <a:spcAft>
                <a:spcPts val="0"/>
              </a:spcAft>
              <a:buClr>
                <a:schemeClr val="dk1"/>
              </a:buClr>
              <a:buSzPts val="2800"/>
              <a:buChar char="•"/>
            </a:pPr>
            <a:r>
              <a:rPr lang="ko-KR" b="1">
                <a:solidFill>
                  <a:srgbClr val="FF0000"/>
                </a:solidFill>
                <a:latin typeface="Arial"/>
                <a:ea typeface="Arial"/>
                <a:cs typeface="Arial"/>
                <a:sym typeface="Arial"/>
              </a:rPr>
              <a:t>白鹤亮翅</a:t>
            </a:r>
            <a:endParaRPr b="1">
              <a:solidFill>
                <a:srgbClr val="FF0000"/>
              </a:solidFill>
              <a:latin typeface="Arial"/>
              <a:ea typeface="Arial"/>
              <a:cs typeface="Arial"/>
              <a:sym typeface="Arial"/>
            </a:endParaRPr>
          </a:p>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臂棚敵腿</a:t>
            </a:r>
            <a:endParaRPr>
              <a:latin typeface="Arial"/>
              <a:ea typeface="Arial"/>
              <a:cs typeface="Arial"/>
              <a:sym typeface="Arial"/>
            </a:endParaRPr>
          </a:p>
          <a:p>
            <a:pPr marL="457200" lvl="0" indent="-228600" algn="l" rtl="0">
              <a:lnSpc>
                <a:spcPct val="100000"/>
              </a:lnSpc>
              <a:spcBef>
                <a:spcPts val="560"/>
              </a:spcBef>
              <a:spcAft>
                <a:spcPts val="0"/>
              </a:spcAft>
              <a:buClr>
                <a:schemeClr val="dk1"/>
              </a:buClr>
              <a:buSzPts val="2800"/>
              <a:buNone/>
            </a:pPr>
            <a:endParaRPr/>
          </a:p>
          <a:p>
            <a:pPr marL="457200" lvl="0" indent="-228600" algn="l" rtl="0">
              <a:lnSpc>
                <a:spcPct val="100000"/>
              </a:lnSpc>
              <a:spcBef>
                <a:spcPts val="560"/>
              </a:spcBef>
              <a:spcAft>
                <a:spcPts val="0"/>
              </a:spcAft>
              <a:buClr>
                <a:schemeClr val="dk1"/>
              </a:buClr>
              <a:buSzPts val="2800"/>
              <a:buNone/>
            </a:pPr>
            <a:endParaRPr/>
          </a:p>
          <a:p>
            <a:pPr marL="457200" lvl="0" indent="-228600" algn="l" rtl="0">
              <a:lnSpc>
                <a:spcPct val="100000"/>
              </a:lnSpc>
              <a:spcBef>
                <a:spcPts val="560"/>
              </a:spcBef>
              <a:spcAft>
                <a:spcPts val="0"/>
              </a:spcAft>
              <a:buClr>
                <a:schemeClr val="dk1"/>
              </a:buClr>
              <a:buSzPts val="2800"/>
              <a:buNone/>
            </a:pPr>
            <a:endParaRPr/>
          </a:p>
          <a:p>
            <a:pPr marL="457200" lvl="0" indent="-228600" algn="l" rtl="0">
              <a:lnSpc>
                <a:spcPct val="100000"/>
              </a:lnSpc>
              <a:spcBef>
                <a:spcPts val="560"/>
              </a:spcBef>
              <a:spcAft>
                <a:spcPts val="0"/>
              </a:spcAft>
              <a:buClr>
                <a:schemeClr val="dk1"/>
              </a:buClr>
              <a:buSzPts val="2800"/>
              <a:buNone/>
            </a:pPr>
            <a:endParaRPr/>
          </a:p>
        </p:txBody>
      </p:sp>
      <p:sp>
        <p:nvSpPr>
          <p:cNvPr id="348" name="Google Shape;348;p8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小缠肘</a:t>
            </a:r>
            <a:endParaRPr>
              <a:latin typeface="Arial"/>
              <a:ea typeface="Arial"/>
              <a:cs typeface="Arial"/>
              <a:sym typeface="Arial"/>
            </a:endParaRPr>
          </a:p>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老漢背魚</a:t>
            </a:r>
            <a:endParaRPr>
              <a:latin typeface="Arial"/>
              <a:ea typeface="Arial"/>
              <a:cs typeface="Arial"/>
              <a:sym typeface="Arial"/>
            </a:endParaRPr>
          </a:p>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反压腕</a:t>
            </a:r>
            <a:endParaRPr>
              <a:latin typeface="Arial"/>
              <a:ea typeface="Arial"/>
              <a:cs typeface="Arial"/>
              <a:sym typeface="Arial"/>
            </a:endParaRPr>
          </a:p>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一指頂肩 引頸求水</a:t>
            </a:r>
            <a:endParaRPr>
              <a:latin typeface="Arial"/>
              <a:ea typeface="Arial"/>
              <a:cs typeface="Arial"/>
              <a:sym typeface="Arial"/>
            </a:endParaRPr>
          </a:p>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反缠肘</a:t>
            </a:r>
            <a:endParaRPr>
              <a:latin typeface="Arial"/>
              <a:ea typeface="Arial"/>
              <a:cs typeface="Arial"/>
              <a:sym typeface="Arial"/>
            </a:endParaRPr>
          </a:p>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上缠肘</a:t>
            </a:r>
            <a:endParaRPr>
              <a:latin typeface="Arial"/>
              <a:ea typeface="Arial"/>
              <a:cs typeface="Arial"/>
              <a:sym typeface="Arial"/>
            </a:endParaRPr>
          </a:p>
          <a:p>
            <a:pPr marL="0" lvl="0" indent="0" algn="l" rtl="0">
              <a:lnSpc>
                <a:spcPct val="100000"/>
              </a:lnSpc>
              <a:spcBef>
                <a:spcPts val="560"/>
              </a:spcBef>
              <a:spcAft>
                <a:spcPts val="0"/>
              </a:spcAft>
              <a:buSzPts val="2800"/>
              <a:buNone/>
            </a:pPr>
            <a:endParaRPr/>
          </a:p>
          <a:p>
            <a:pPr marL="457200" lvl="0" indent="-228600" algn="l" rtl="0">
              <a:lnSpc>
                <a:spcPct val="100000"/>
              </a:lnSpc>
              <a:spcBef>
                <a:spcPts val="560"/>
              </a:spcBef>
              <a:spcAft>
                <a:spcPts val="0"/>
              </a:spcAft>
              <a:buClr>
                <a:schemeClr val="dk1"/>
              </a:buClr>
              <a:buSzPts val="2800"/>
              <a:buNone/>
            </a:pPr>
            <a:endParaRPr/>
          </a:p>
          <a:p>
            <a:pPr marL="457200" lvl="0" indent="-228600" algn="l" rtl="0">
              <a:lnSpc>
                <a:spcPct val="100000"/>
              </a:lnSpc>
              <a:spcBef>
                <a:spcPts val="560"/>
              </a:spcBef>
              <a:spcAft>
                <a:spcPts val="0"/>
              </a:spcAft>
              <a:buClr>
                <a:schemeClr val="dk1"/>
              </a:buClr>
              <a:buSzPts val="2800"/>
              <a:buNone/>
            </a:pPr>
            <a:endParaRPr/>
          </a:p>
          <a:p>
            <a:pPr marL="457200" lvl="0" indent="-228600" algn="l" rtl="0">
              <a:lnSpc>
                <a:spcPct val="100000"/>
              </a:lnSpc>
              <a:spcBef>
                <a:spcPts val="560"/>
              </a:spcBef>
              <a:spcAft>
                <a:spcPts val="0"/>
              </a:spcAft>
              <a:buClr>
                <a:schemeClr val="dk1"/>
              </a:buClr>
              <a:buSzPts val="28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ko-KR" b="1"/>
              <a:t>楊式太極拳 擒拿 &lt;捋 - 對捋&gt; </a:t>
            </a:r>
            <a:endParaRPr/>
          </a:p>
        </p:txBody>
      </p:sp>
      <p:sp>
        <p:nvSpPr>
          <p:cNvPr id="354" name="Google Shape;354;p85"/>
          <p:cNvSpPr txBox="1">
            <a:spLocks noGrp="1"/>
          </p:cNvSpPr>
          <p:nvPr>
            <p:ph type="body" idx="1"/>
          </p:nvPr>
        </p:nvSpPr>
        <p:spPr>
          <a:xfrm>
            <a:off x="457200" y="163442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大履</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引蛇入洞</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手抱浣熊</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小缠肘</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反缠肘</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順水推舟</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野鷄拗翅</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臂腹敵肘</a:t>
            </a:r>
            <a:endParaRPr dirty="0">
              <a:latin typeface="Arial"/>
              <a:ea typeface="Arial"/>
              <a:cs typeface="Arial"/>
              <a:sym typeface="Arial"/>
            </a:endParaRPr>
          </a:p>
          <a:p>
            <a:pPr marL="457200" lvl="0" indent="-228600" algn="l" rtl="0">
              <a:lnSpc>
                <a:spcPct val="90000"/>
              </a:lnSpc>
              <a:spcBef>
                <a:spcPts val="560"/>
              </a:spcBef>
              <a:spcAft>
                <a:spcPts val="0"/>
              </a:spcAft>
              <a:buClr>
                <a:schemeClr val="dk1"/>
              </a:buClr>
              <a:buSzPts val="2800"/>
              <a:buNone/>
            </a:pPr>
            <a:endParaRPr dirty="0"/>
          </a:p>
          <a:p>
            <a:pPr marL="457200" lvl="0" indent="-228600" algn="l" rtl="0">
              <a:lnSpc>
                <a:spcPct val="90000"/>
              </a:lnSpc>
              <a:spcBef>
                <a:spcPts val="560"/>
              </a:spcBef>
              <a:spcAft>
                <a:spcPts val="0"/>
              </a:spcAft>
              <a:buClr>
                <a:schemeClr val="dk1"/>
              </a:buClr>
              <a:buSzPts val="2800"/>
              <a:buNone/>
            </a:pPr>
            <a:endParaRPr dirty="0"/>
          </a:p>
          <a:p>
            <a:pPr marL="457200" lvl="0" indent="-228600" algn="l" rtl="0">
              <a:lnSpc>
                <a:spcPct val="90000"/>
              </a:lnSpc>
              <a:spcBef>
                <a:spcPts val="560"/>
              </a:spcBef>
              <a:spcAft>
                <a:spcPts val="0"/>
              </a:spcAft>
              <a:buClr>
                <a:schemeClr val="dk1"/>
              </a:buClr>
              <a:buSzPts val="2800"/>
              <a:buNone/>
            </a:pPr>
            <a:endParaRPr dirty="0"/>
          </a:p>
          <a:p>
            <a:pPr marL="457200" lvl="0" indent="-228600" algn="l" rtl="0">
              <a:lnSpc>
                <a:spcPct val="90000"/>
              </a:lnSpc>
              <a:spcBef>
                <a:spcPts val="560"/>
              </a:spcBef>
              <a:spcAft>
                <a:spcPts val="0"/>
              </a:spcAft>
              <a:buClr>
                <a:schemeClr val="dk1"/>
              </a:buClr>
              <a:buSzPts val="2800"/>
              <a:buNone/>
            </a:pPr>
            <a:endParaRPr dirty="0"/>
          </a:p>
        </p:txBody>
      </p:sp>
      <p:sp>
        <p:nvSpPr>
          <p:cNvPr id="355" name="Google Shape;355;p8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送魔上天</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前上翻</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老漢背魚</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霸王抬鼎</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solidFill>
                  <a:srgbClr val="FF0000"/>
                </a:solidFill>
                <a:latin typeface="Arial"/>
                <a:ea typeface="Arial"/>
                <a:cs typeface="Arial"/>
                <a:sym typeface="Arial"/>
              </a:rPr>
              <a:t>白鹤亮翅</a:t>
            </a:r>
            <a:r>
              <a:rPr lang="ko-KR" dirty="0">
                <a:latin typeface="Arial"/>
                <a:ea typeface="Arial"/>
                <a:cs typeface="Arial"/>
                <a:sym typeface="Arial"/>
              </a:rPr>
              <a:t> 臂缠龍頸</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白鹤扭頸</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手挥琵琶</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白鹤穿叢</a:t>
            </a:r>
            <a:endParaRPr dirty="0">
              <a:latin typeface="Arial"/>
              <a:ea typeface="Arial"/>
              <a:cs typeface="Arial"/>
              <a:sym typeface="Arial"/>
            </a:endParaRPr>
          </a:p>
          <a:p>
            <a:pPr marL="457200" lvl="0" indent="-406400" algn="l" rtl="0">
              <a:lnSpc>
                <a:spcPct val="90000"/>
              </a:lnSpc>
              <a:spcBef>
                <a:spcPts val="560"/>
              </a:spcBef>
              <a:spcAft>
                <a:spcPts val="0"/>
              </a:spcAft>
              <a:buClr>
                <a:schemeClr val="dk1"/>
              </a:buClr>
              <a:buSzPts val="2800"/>
              <a:buChar char="•"/>
            </a:pPr>
            <a:r>
              <a:rPr lang="ko-KR" dirty="0">
                <a:latin typeface="Arial"/>
                <a:ea typeface="Arial"/>
                <a:cs typeface="Arial"/>
                <a:sym typeface="Arial"/>
              </a:rPr>
              <a:t>左右交肘</a:t>
            </a:r>
            <a:endParaRPr dirty="0">
              <a:latin typeface="Arial"/>
              <a:ea typeface="Arial"/>
              <a:cs typeface="Arial"/>
              <a:sym typeface="Arial"/>
            </a:endParaRPr>
          </a:p>
          <a:p>
            <a:pPr marL="457200" lvl="0" indent="-228600" algn="l" rtl="0">
              <a:lnSpc>
                <a:spcPct val="90000"/>
              </a:lnSpc>
              <a:spcBef>
                <a:spcPts val="560"/>
              </a:spcBef>
              <a:spcAft>
                <a:spcPts val="0"/>
              </a:spcAft>
              <a:buClr>
                <a:schemeClr val="dk1"/>
              </a:buClr>
              <a:buSzPts val="2800"/>
              <a:buNone/>
            </a:pPr>
            <a:endParaRPr dirty="0"/>
          </a:p>
          <a:p>
            <a:pPr marL="0" lvl="0" indent="0" algn="l" rtl="0">
              <a:lnSpc>
                <a:spcPct val="90000"/>
              </a:lnSpc>
              <a:spcBef>
                <a:spcPts val="560"/>
              </a:spcBef>
              <a:spcAft>
                <a:spcPts val="0"/>
              </a:spcAft>
              <a:buSzPts val="2800"/>
              <a:buNone/>
            </a:pPr>
            <a:endParaRPr dirty="0"/>
          </a:p>
          <a:p>
            <a:pPr marL="457200" lvl="0" indent="-228600" algn="l" rtl="0">
              <a:lnSpc>
                <a:spcPct val="90000"/>
              </a:lnSpc>
              <a:spcBef>
                <a:spcPts val="560"/>
              </a:spcBef>
              <a:spcAft>
                <a:spcPts val="0"/>
              </a:spcAft>
              <a:buClr>
                <a:schemeClr val="dk1"/>
              </a:buClr>
              <a:buSzPts val="2800"/>
              <a:buNone/>
            </a:pPr>
            <a:endParaRPr b="1" dirty="0"/>
          </a:p>
          <a:p>
            <a:pPr marL="457200" lvl="0" indent="-228600" algn="l" rtl="0">
              <a:lnSpc>
                <a:spcPct val="90000"/>
              </a:lnSpc>
              <a:spcBef>
                <a:spcPts val="560"/>
              </a:spcBef>
              <a:spcAft>
                <a:spcPts val="0"/>
              </a:spcAft>
              <a:buClr>
                <a:schemeClr val="dk1"/>
              </a:buClr>
              <a:buSzPts val="2800"/>
              <a:buNone/>
            </a:pPr>
            <a:endParaRPr b="1" dirty="0"/>
          </a:p>
          <a:p>
            <a:pPr marL="457200" lvl="0" indent="-228600" algn="l" rtl="0">
              <a:lnSpc>
                <a:spcPct val="90000"/>
              </a:lnSpc>
              <a:spcBef>
                <a:spcPts val="560"/>
              </a:spcBef>
              <a:spcAft>
                <a:spcPts val="0"/>
              </a:spcAft>
              <a:buClr>
                <a:schemeClr val="dk1"/>
              </a:buClr>
              <a:buSzPts val="2800"/>
              <a:buNone/>
            </a:pPr>
            <a:endParaRPr dirty="0"/>
          </a:p>
          <a:p>
            <a:pPr marL="457200" lvl="0" indent="-228600" algn="l" rtl="0">
              <a:lnSpc>
                <a:spcPct val="90000"/>
              </a:lnSpc>
              <a:spcBef>
                <a:spcPts val="560"/>
              </a:spcBef>
              <a:spcAft>
                <a:spcPts val="0"/>
              </a:spcAft>
              <a:buClr>
                <a:schemeClr val="dk1"/>
              </a:buClr>
              <a:buSzPts val="2800"/>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ko-KR" b="1"/>
              <a:t>楊式太極拳 擒拿 &lt;挤- 對挤&gt;</a:t>
            </a:r>
            <a:endParaRPr/>
          </a:p>
        </p:txBody>
      </p:sp>
      <p:sp>
        <p:nvSpPr>
          <p:cNvPr id="361" name="Google Shape;361;p8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t>雙手</a:t>
            </a:r>
            <a:r>
              <a:rPr lang="ko-KR">
                <a:latin typeface="Gulim"/>
                <a:ea typeface="Gulim"/>
                <a:cs typeface="Gulim"/>
                <a:sym typeface="Gulim"/>
              </a:rPr>
              <a:t>擠</a:t>
            </a:r>
            <a:r>
              <a:rPr lang="ko-KR"/>
              <a:t>腕</a:t>
            </a:r>
            <a:endParaRPr/>
          </a:p>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压</a:t>
            </a:r>
            <a:r>
              <a:rPr lang="ko-KR"/>
              <a:t>腕</a:t>
            </a:r>
            <a:endParaRPr/>
          </a:p>
          <a:p>
            <a:pPr marL="457200" lvl="0" indent="-406400" algn="l" rtl="0">
              <a:lnSpc>
                <a:spcPct val="100000"/>
              </a:lnSpc>
              <a:spcBef>
                <a:spcPts val="560"/>
              </a:spcBef>
              <a:spcAft>
                <a:spcPts val="0"/>
              </a:spcAft>
              <a:buClr>
                <a:schemeClr val="dk1"/>
              </a:buClr>
              <a:buSzPts val="2800"/>
              <a:buChar char="•"/>
            </a:pPr>
            <a:r>
              <a:rPr lang="ko-KR"/>
              <a:t>雙手擒凶</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擠胸</a:t>
            </a:r>
            <a:r>
              <a:rPr lang="ko-KR">
                <a:latin typeface="Arial"/>
                <a:ea typeface="Arial"/>
                <a:cs typeface="Arial"/>
                <a:sym typeface="Arial"/>
              </a:rPr>
              <a:t>闭</a:t>
            </a:r>
            <a:r>
              <a:rPr lang="ko-KR">
                <a:latin typeface="Gulim"/>
                <a:ea typeface="Gulim"/>
                <a:cs typeface="Gulim"/>
                <a:sym typeface="Gulim"/>
              </a:rPr>
              <a:t>氣</a:t>
            </a:r>
            <a:endParaRPr/>
          </a:p>
          <a:p>
            <a:pPr marL="457200" lvl="0" indent="-406400" algn="l" rtl="0">
              <a:lnSpc>
                <a:spcPct val="100000"/>
              </a:lnSpc>
              <a:spcBef>
                <a:spcPts val="560"/>
              </a:spcBef>
              <a:spcAft>
                <a:spcPts val="0"/>
              </a:spcAft>
              <a:buClr>
                <a:schemeClr val="dk1"/>
              </a:buClr>
              <a:buSzPts val="2800"/>
              <a:buChar char="•"/>
            </a:pPr>
            <a:r>
              <a:rPr lang="ko-KR" b="1">
                <a:latin typeface="Gulim"/>
                <a:ea typeface="Gulim"/>
                <a:cs typeface="Gulim"/>
                <a:sym typeface="Gulim"/>
              </a:rPr>
              <a:t>上缠</a:t>
            </a:r>
            <a:r>
              <a:rPr lang="ko-KR">
                <a:latin typeface="Gulim"/>
                <a:ea typeface="Gulim"/>
                <a:cs typeface="Gulim"/>
                <a:sym typeface="Gulim"/>
              </a:rPr>
              <a:t>肘</a:t>
            </a:r>
            <a:endParaRPr/>
          </a:p>
          <a:p>
            <a:pPr marL="0" lvl="0" indent="0" algn="l" rtl="0">
              <a:lnSpc>
                <a:spcPct val="100000"/>
              </a:lnSpc>
              <a:spcBef>
                <a:spcPts val="560"/>
              </a:spcBef>
              <a:spcAft>
                <a:spcPts val="0"/>
              </a:spcAft>
              <a:buSzPts val="2800"/>
              <a:buNone/>
            </a:pPr>
            <a:endParaRPr/>
          </a:p>
          <a:p>
            <a:pPr marL="457200" lvl="0" indent="-228600" algn="l" rtl="0">
              <a:lnSpc>
                <a:spcPct val="100000"/>
              </a:lnSpc>
              <a:spcBef>
                <a:spcPts val="560"/>
              </a:spcBef>
              <a:spcAft>
                <a:spcPts val="0"/>
              </a:spcAft>
              <a:buClr>
                <a:schemeClr val="dk1"/>
              </a:buClr>
              <a:buSzPts val="2800"/>
              <a:buNone/>
            </a:pPr>
            <a:endParaRPr/>
          </a:p>
          <a:p>
            <a:pPr marL="457200" lvl="0" indent="-228600" algn="l" rtl="0">
              <a:lnSpc>
                <a:spcPct val="100000"/>
              </a:lnSpc>
              <a:spcBef>
                <a:spcPts val="560"/>
              </a:spcBef>
              <a:spcAft>
                <a:spcPts val="0"/>
              </a:spcAft>
              <a:buClr>
                <a:schemeClr val="dk1"/>
              </a:buClr>
              <a:buSzPts val="2800"/>
              <a:buNone/>
            </a:pPr>
            <a:endParaRPr/>
          </a:p>
        </p:txBody>
      </p:sp>
      <p:sp>
        <p:nvSpPr>
          <p:cNvPr id="362" name="Google Shape;362;p86"/>
          <p:cNvSpPr txBox="1">
            <a:spLocks noGrp="1"/>
          </p:cNvSpPr>
          <p:nvPr>
            <p:ph type="body" idx="2"/>
          </p:nvPr>
        </p:nvSpPr>
        <p:spPr>
          <a:xfrm>
            <a:off x="4644008" y="1556792"/>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老漢背魚</a:t>
            </a:r>
            <a:endParaRPr/>
          </a:p>
          <a:p>
            <a:pPr marL="457200" lvl="0" indent="-406400" algn="l" rtl="0">
              <a:lnSpc>
                <a:spcPct val="100000"/>
              </a:lnSpc>
              <a:spcBef>
                <a:spcPts val="560"/>
              </a:spcBef>
              <a:spcAft>
                <a:spcPts val="0"/>
              </a:spcAft>
              <a:buClr>
                <a:schemeClr val="dk1"/>
              </a:buClr>
              <a:buSzPts val="2800"/>
              <a:buChar char="•"/>
            </a:pPr>
            <a:r>
              <a:rPr lang="ko-KR"/>
              <a:t>一指頂肩 引頸求水</a:t>
            </a:r>
            <a:endParaRPr/>
          </a:p>
          <a:p>
            <a:pPr marL="457200" lvl="0" indent="-406400" algn="l" rtl="0">
              <a:lnSpc>
                <a:spcPct val="100000"/>
              </a:lnSpc>
              <a:spcBef>
                <a:spcPts val="560"/>
              </a:spcBef>
              <a:spcAft>
                <a:spcPts val="0"/>
              </a:spcAft>
              <a:buClr>
                <a:schemeClr val="dk1"/>
              </a:buClr>
              <a:buSzPts val="2800"/>
              <a:buChar char="•"/>
            </a:pPr>
            <a:r>
              <a:rPr lang="ko-KR"/>
              <a:t>大</a:t>
            </a:r>
            <a:r>
              <a:rPr lang="ko-KR" b="1">
                <a:latin typeface="Gulim"/>
                <a:ea typeface="Gulim"/>
                <a:cs typeface="Gulim"/>
                <a:sym typeface="Gulim"/>
              </a:rPr>
              <a:t>缠</a:t>
            </a:r>
            <a:r>
              <a:rPr lang="ko-KR"/>
              <a:t>手</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霸</a:t>
            </a:r>
            <a:r>
              <a:rPr lang="ko-KR"/>
              <a:t>王抬鼎</a:t>
            </a:r>
            <a:endParaRPr/>
          </a:p>
          <a:p>
            <a:pPr marL="457200" lvl="0" indent="-406400" algn="l" rtl="0">
              <a:lnSpc>
                <a:spcPct val="100000"/>
              </a:lnSpc>
              <a:spcBef>
                <a:spcPts val="560"/>
              </a:spcBef>
              <a:spcAft>
                <a:spcPts val="0"/>
              </a:spcAft>
              <a:buClr>
                <a:schemeClr val="dk1"/>
              </a:buClr>
              <a:buSzPts val="2800"/>
              <a:buChar char="•"/>
            </a:pPr>
            <a:r>
              <a:rPr lang="ko-KR"/>
              <a:t>臂缠</a:t>
            </a:r>
            <a:r>
              <a:rPr lang="ko-KR" b="1">
                <a:latin typeface="Gulim"/>
                <a:ea typeface="Gulim"/>
                <a:cs typeface="Gulim"/>
                <a:sym typeface="Gulim"/>
              </a:rPr>
              <a:t>龍頸</a:t>
            </a:r>
            <a:endParaRPr b="1"/>
          </a:p>
          <a:p>
            <a:pPr marL="457200" lvl="0" indent="-406400" algn="l" rtl="0">
              <a:lnSpc>
                <a:spcPct val="100000"/>
              </a:lnSpc>
              <a:spcBef>
                <a:spcPts val="560"/>
              </a:spcBef>
              <a:spcAft>
                <a:spcPts val="0"/>
              </a:spcAft>
              <a:buClr>
                <a:schemeClr val="dk1"/>
              </a:buClr>
              <a:buSzPts val="2800"/>
              <a:buChar char="•"/>
            </a:pPr>
            <a:r>
              <a:rPr lang="ko-KR"/>
              <a:t>小</a:t>
            </a:r>
            <a:r>
              <a:rPr lang="ko-KR" b="1">
                <a:latin typeface="Gulim"/>
                <a:ea typeface="Gulim"/>
                <a:cs typeface="Gulim"/>
                <a:sym typeface="Gulim"/>
              </a:rPr>
              <a:t>缠手</a:t>
            </a:r>
            <a:endParaRPr b="1"/>
          </a:p>
          <a:p>
            <a:pPr marL="457200" lvl="0" indent="-406400" algn="l" rtl="0">
              <a:lnSpc>
                <a:spcPct val="100000"/>
              </a:lnSpc>
              <a:spcBef>
                <a:spcPts val="560"/>
              </a:spcBef>
              <a:spcAft>
                <a:spcPts val="0"/>
              </a:spcAft>
              <a:buClr>
                <a:schemeClr val="dk1"/>
              </a:buClr>
              <a:buSzPts val="2800"/>
              <a:buChar char="•"/>
            </a:pPr>
            <a:r>
              <a:rPr lang="ko-KR" b="1">
                <a:latin typeface="Gulim"/>
                <a:ea typeface="Gulim"/>
                <a:cs typeface="Gulim"/>
                <a:sym typeface="Gulim"/>
              </a:rPr>
              <a:t>上分指</a:t>
            </a:r>
            <a:endParaRPr b="1"/>
          </a:p>
          <a:p>
            <a:pPr marL="457200" lvl="0" indent="-406400" algn="l" rtl="0">
              <a:lnSpc>
                <a:spcPct val="100000"/>
              </a:lnSpc>
              <a:spcBef>
                <a:spcPts val="560"/>
              </a:spcBef>
              <a:spcAft>
                <a:spcPts val="0"/>
              </a:spcAft>
              <a:buClr>
                <a:schemeClr val="dk1"/>
              </a:buClr>
              <a:buSzPts val="2800"/>
              <a:buChar char="•"/>
            </a:pPr>
            <a:r>
              <a:rPr lang="ko-KR"/>
              <a:t>大履</a:t>
            </a:r>
            <a:endParaRPr/>
          </a:p>
          <a:p>
            <a:pPr marL="457200" lvl="0" indent="-228600" algn="l" rtl="0">
              <a:lnSpc>
                <a:spcPct val="100000"/>
              </a:lnSpc>
              <a:spcBef>
                <a:spcPts val="560"/>
              </a:spcBef>
              <a:spcAft>
                <a:spcPts val="0"/>
              </a:spcAft>
              <a:buClr>
                <a:schemeClr val="dk1"/>
              </a:buClr>
              <a:buSzPts val="2800"/>
              <a:buNone/>
            </a:pPr>
            <a:endParaRPr/>
          </a:p>
          <a:p>
            <a:pPr marL="457200" lvl="0" indent="-228600" algn="l" rtl="0">
              <a:lnSpc>
                <a:spcPct val="100000"/>
              </a:lnSpc>
              <a:spcBef>
                <a:spcPts val="560"/>
              </a:spcBef>
              <a:spcAft>
                <a:spcPts val="0"/>
              </a:spcAft>
              <a:buClr>
                <a:schemeClr val="dk1"/>
              </a:buClr>
              <a:buSzPts val="2800"/>
              <a:buNone/>
            </a:pPr>
            <a:endParaRPr/>
          </a:p>
          <a:p>
            <a:pPr marL="457200" lvl="0" indent="-228600" algn="l" rtl="0">
              <a:lnSpc>
                <a:spcPct val="100000"/>
              </a:lnSpc>
              <a:spcBef>
                <a:spcPts val="560"/>
              </a:spcBef>
              <a:spcAft>
                <a:spcPts val="0"/>
              </a:spcAft>
              <a:buClr>
                <a:schemeClr val="dk1"/>
              </a:buClr>
              <a:buSzPts val="2800"/>
              <a:buNone/>
            </a:pPr>
            <a:endParaRPr/>
          </a:p>
          <a:p>
            <a:pPr marL="457200" lvl="0" indent="-228600" algn="l" rtl="0">
              <a:lnSpc>
                <a:spcPct val="100000"/>
              </a:lnSpc>
              <a:spcBef>
                <a:spcPts val="560"/>
              </a:spcBef>
              <a:spcAft>
                <a:spcPts val="0"/>
              </a:spcAft>
              <a:buClr>
                <a:schemeClr val="dk1"/>
              </a:buClr>
              <a:buSzPts val="28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ko-KR" b="1"/>
              <a:t>楊式太極拳 擒拿 &lt;按 - 對按&gt;</a:t>
            </a:r>
            <a:endParaRPr/>
          </a:p>
        </p:txBody>
      </p:sp>
      <p:sp>
        <p:nvSpPr>
          <p:cNvPr id="368" name="Google Shape;368;p8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霸</a:t>
            </a:r>
            <a:r>
              <a:rPr lang="ko-KR"/>
              <a:t>王推鼎</a:t>
            </a:r>
            <a:endParaRPr/>
          </a:p>
          <a:p>
            <a:pPr marL="457200" lvl="0" indent="-406400" algn="l" rtl="0">
              <a:lnSpc>
                <a:spcPct val="100000"/>
              </a:lnSpc>
              <a:spcBef>
                <a:spcPts val="560"/>
              </a:spcBef>
              <a:spcAft>
                <a:spcPts val="0"/>
              </a:spcAft>
              <a:buClr>
                <a:schemeClr val="dk1"/>
              </a:buClr>
              <a:buSzPts val="2800"/>
              <a:buChar char="•"/>
            </a:pPr>
            <a:r>
              <a:rPr lang="ko-KR"/>
              <a:t>强迫鞠躬</a:t>
            </a:r>
            <a:endParaRPr/>
          </a:p>
          <a:p>
            <a:pPr marL="457200" lvl="0" indent="-406400" algn="l" rtl="0">
              <a:lnSpc>
                <a:spcPct val="100000"/>
              </a:lnSpc>
              <a:spcBef>
                <a:spcPts val="560"/>
              </a:spcBef>
              <a:spcAft>
                <a:spcPts val="0"/>
              </a:spcAft>
              <a:buClr>
                <a:schemeClr val="dk1"/>
              </a:buClr>
              <a:buSzPts val="2800"/>
              <a:buChar char="•"/>
            </a:pPr>
            <a:r>
              <a:rPr lang="ko-KR"/>
              <a:t>倒攆猴</a:t>
            </a:r>
            <a:endParaRPr/>
          </a:p>
          <a:p>
            <a:pPr marL="457200" lvl="0" indent="-406400" algn="l" rtl="0">
              <a:lnSpc>
                <a:spcPct val="100000"/>
              </a:lnSpc>
              <a:spcBef>
                <a:spcPts val="560"/>
              </a:spcBef>
              <a:spcAft>
                <a:spcPts val="0"/>
              </a:spcAft>
              <a:buClr>
                <a:schemeClr val="dk1"/>
              </a:buClr>
              <a:buSzPts val="2800"/>
              <a:buChar char="•"/>
            </a:pPr>
            <a:r>
              <a:rPr lang="ko-KR"/>
              <a:t>雙手推山</a:t>
            </a:r>
            <a:endParaRPr/>
          </a:p>
        </p:txBody>
      </p:sp>
      <p:sp>
        <p:nvSpPr>
          <p:cNvPr id="369" name="Google Shape;369;p8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t>白鹤扭</a:t>
            </a:r>
            <a:r>
              <a:rPr lang="ko-KR" b="1">
                <a:latin typeface="Gulim"/>
                <a:ea typeface="Gulim"/>
                <a:cs typeface="Gulim"/>
                <a:sym typeface="Gulim"/>
              </a:rPr>
              <a:t>頸</a:t>
            </a:r>
            <a:endParaRPr b="1"/>
          </a:p>
          <a:p>
            <a:pPr marL="457200" lvl="0" indent="-406400" algn="l" rtl="0">
              <a:lnSpc>
                <a:spcPct val="100000"/>
              </a:lnSpc>
              <a:spcBef>
                <a:spcPts val="560"/>
              </a:spcBef>
              <a:spcAft>
                <a:spcPts val="0"/>
              </a:spcAft>
              <a:buClr>
                <a:schemeClr val="dk1"/>
              </a:buClr>
              <a:buSzPts val="2800"/>
              <a:buChar char="•"/>
            </a:pPr>
            <a:r>
              <a:rPr lang="ko-KR"/>
              <a:t>白鹤掩翅</a:t>
            </a:r>
            <a:endParaRPr/>
          </a:p>
          <a:p>
            <a:pPr marL="457200" lvl="0" indent="-406400" algn="l" rtl="0">
              <a:lnSpc>
                <a:spcPct val="100000"/>
              </a:lnSpc>
              <a:spcBef>
                <a:spcPts val="560"/>
              </a:spcBef>
              <a:spcAft>
                <a:spcPts val="0"/>
              </a:spcAft>
              <a:buClr>
                <a:schemeClr val="dk1"/>
              </a:buClr>
              <a:buSzPts val="2800"/>
              <a:buChar char="•"/>
            </a:pPr>
            <a:r>
              <a:rPr lang="ko-KR"/>
              <a:t>白鹤叢</a:t>
            </a:r>
            <a:endParaRPr/>
          </a:p>
          <a:p>
            <a:pPr marL="457200" lvl="0" indent="-406400" algn="l" rtl="0">
              <a:lnSpc>
                <a:spcPct val="100000"/>
              </a:lnSpc>
              <a:spcBef>
                <a:spcPts val="560"/>
              </a:spcBef>
              <a:spcAft>
                <a:spcPts val="0"/>
              </a:spcAft>
              <a:buClr>
                <a:schemeClr val="dk1"/>
              </a:buClr>
              <a:buSzPts val="2800"/>
              <a:buChar char="•"/>
            </a:pPr>
            <a:r>
              <a:rPr lang="ko-KR"/>
              <a:t>胡蝶穿花</a:t>
            </a:r>
            <a:endParaRPr/>
          </a:p>
          <a:p>
            <a:pPr marL="457200" lvl="0" indent="-406400" algn="l" rtl="0">
              <a:lnSpc>
                <a:spcPct val="100000"/>
              </a:lnSpc>
              <a:spcBef>
                <a:spcPts val="560"/>
              </a:spcBef>
              <a:spcAft>
                <a:spcPts val="0"/>
              </a:spcAft>
              <a:buClr>
                <a:schemeClr val="dk1"/>
              </a:buClr>
              <a:buSzPts val="2800"/>
              <a:buChar char="•"/>
            </a:pPr>
            <a:r>
              <a:rPr lang="ko-KR"/>
              <a:t>童子拜佛</a:t>
            </a:r>
            <a:endParaRPr/>
          </a:p>
          <a:p>
            <a:pPr marL="457200" lvl="0" indent="-228600" algn="l" rtl="0">
              <a:lnSpc>
                <a:spcPct val="100000"/>
              </a:lnSpc>
              <a:spcBef>
                <a:spcPts val="560"/>
              </a:spcBef>
              <a:spcAft>
                <a:spcPts val="0"/>
              </a:spcAft>
              <a:buClr>
                <a:schemeClr val="dk1"/>
              </a:buClr>
              <a:buSzPts val="2800"/>
              <a:buNone/>
            </a:pPr>
            <a:endParaRPr/>
          </a:p>
          <a:p>
            <a:pPr marL="457200" lvl="0" indent="-228600" algn="l" rtl="0">
              <a:lnSpc>
                <a:spcPct val="100000"/>
              </a:lnSpc>
              <a:spcBef>
                <a:spcPts val="560"/>
              </a:spcBef>
              <a:spcAft>
                <a:spcPts val="0"/>
              </a:spcAft>
              <a:buClr>
                <a:schemeClr val="dk1"/>
              </a:buClr>
              <a:buSzPts val="2800"/>
              <a:buNone/>
            </a:pPr>
            <a:endParaRPr/>
          </a:p>
          <a:p>
            <a:pPr marL="457200" lvl="0" indent="-228600" algn="l" rtl="0">
              <a:lnSpc>
                <a:spcPct val="100000"/>
              </a:lnSpc>
              <a:spcBef>
                <a:spcPts val="560"/>
              </a:spcBef>
              <a:spcAft>
                <a:spcPts val="0"/>
              </a:spcAft>
              <a:buClr>
                <a:schemeClr val="dk1"/>
              </a:buClr>
              <a:buSzPts val="28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8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ko-KR" b="1"/>
              <a:t>楊式太極拳 擒拿 &lt;采 - 對采&gt;</a:t>
            </a:r>
            <a:endParaRPr/>
          </a:p>
        </p:txBody>
      </p:sp>
      <p:sp>
        <p:nvSpPr>
          <p:cNvPr id="375" name="Google Shape;375;p8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t>左右交</a:t>
            </a:r>
            <a:r>
              <a:rPr lang="ko-KR">
                <a:latin typeface="Gulim"/>
                <a:ea typeface="Gulim"/>
                <a:cs typeface="Gulim"/>
                <a:sym typeface="Gulim"/>
              </a:rPr>
              <a:t>肘</a:t>
            </a:r>
            <a:endParaRPr/>
          </a:p>
          <a:p>
            <a:pPr marL="457200" lvl="0" indent="-406400" algn="l" rtl="0">
              <a:lnSpc>
                <a:spcPct val="100000"/>
              </a:lnSpc>
              <a:spcBef>
                <a:spcPts val="560"/>
              </a:spcBef>
              <a:spcAft>
                <a:spcPts val="0"/>
              </a:spcAft>
              <a:buClr>
                <a:schemeClr val="dk1"/>
              </a:buClr>
              <a:buSzPts val="2800"/>
              <a:buChar char="•"/>
            </a:pPr>
            <a:r>
              <a:rPr lang="ko-KR"/>
              <a:t>白鹤扭</a:t>
            </a:r>
            <a:r>
              <a:rPr lang="ko-KR" b="1">
                <a:latin typeface="Gulim"/>
                <a:ea typeface="Gulim"/>
                <a:cs typeface="Gulim"/>
                <a:sym typeface="Gulim"/>
              </a:rPr>
              <a:t>頸</a:t>
            </a:r>
            <a:endParaRPr b="1"/>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一柱頂天</a:t>
            </a:r>
            <a:endParaRPr/>
          </a:p>
          <a:p>
            <a:pPr marL="457200" lvl="0" indent="-406400" algn="l" rtl="0">
              <a:lnSpc>
                <a:spcPct val="100000"/>
              </a:lnSpc>
              <a:spcBef>
                <a:spcPts val="560"/>
              </a:spcBef>
              <a:spcAft>
                <a:spcPts val="0"/>
              </a:spcAft>
              <a:buClr>
                <a:schemeClr val="dk1"/>
              </a:buClr>
              <a:buSzPts val="2800"/>
              <a:buChar char="•"/>
            </a:pPr>
            <a:r>
              <a:rPr lang="ko-KR"/>
              <a:t>引蛇入洞</a:t>
            </a:r>
            <a:endParaRPr/>
          </a:p>
          <a:p>
            <a:pPr marL="457200" lvl="0" indent="-406400" algn="l" rtl="0">
              <a:lnSpc>
                <a:spcPct val="100000"/>
              </a:lnSpc>
              <a:spcBef>
                <a:spcPts val="560"/>
              </a:spcBef>
              <a:spcAft>
                <a:spcPts val="0"/>
              </a:spcAft>
              <a:buClr>
                <a:schemeClr val="dk1"/>
              </a:buClr>
              <a:buSzPts val="2800"/>
              <a:buChar char="•"/>
            </a:pPr>
            <a:r>
              <a:rPr lang="ko-KR"/>
              <a:t>手扣雙穴</a:t>
            </a:r>
            <a:endParaRPr/>
          </a:p>
        </p:txBody>
      </p:sp>
      <p:sp>
        <p:nvSpPr>
          <p:cNvPr id="376" name="Google Shape;376;p8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t>小</a:t>
            </a:r>
            <a:r>
              <a:rPr lang="ko-KR" b="1">
                <a:latin typeface="Gulim"/>
                <a:ea typeface="Gulim"/>
                <a:cs typeface="Gulim"/>
                <a:sym typeface="Gulim"/>
              </a:rPr>
              <a:t>缠手</a:t>
            </a:r>
            <a:endParaRPr b="1"/>
          </a:p>
          <a:p>
            <a:pPr marL="457200" lvl="0" indent="-406400" algn="l" rtl="0">
              <a:lnSpc>
                <a:spcPct val="100000"/>
              </a:lnSpc>
              <a:spcBef>
                <a:spcPts val="560"/>
              </a:spcBef>
              <a:spcAft>
                <a:spcPts val="0"/>
              </a:spcAft>
              <a:buClr>
                <a:schemeClr val="dk1"/>
              </a:buClr>
              <a:buSzPts val="2800"/>
              <a:buChar char="•"/>
            </a:pPr>
            <a:r>
              <a:rPr lang="ko-KR"/>
              <a:t>大</a:t>
            </a:r>
            <a:r>
              <a:rPr lang="ko-KR" b="1">
                <a:latin typeface="Gulim"/>
                <a:ea typeface="Gulim"/>
                <a:cs typeface="Gulim"/>
                <a:sym typeface="Gulim"/>
              </a:rPr>
              <a:t>缠</a:t>
            </a:r>
            <a:r>
              <a:rPr lang="ko-KR"/>
              <a:t>手</a:t>
            </a:r>
            <a:endParaRPr/>
          </a:p>
          <a:p>
            <a:pPr marL="457200" lvl="0" indent="-406400" algn="l" rtl="0">
              <a:lnSpc>
                <a:spcPct val="100000"/>
              </a:lnSpc>
              <a:spcBef>
                <a:spcPts val="560"/>
              </a:spcBef>
              <a:spcAft>
                <a:spcPts val="0"/>
              </a:spcAft>
              <a:buClr>
                <a:schemeClr val="dk1"/>
              </a:buClr>
              <a:buSzPts val="2800"/>
              <a:buChar char="•"/>
            </a:pPr>
            <a:r>
              <a:rPr lang="ko-KR"/>
              <a:t>大履</a:t>
            </a:r>
            <a:endParaRPr/>
          </a:p>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反压</a:t>
            </a:r>
            <a:r>
              <a:rPr lang="ko-KR"/>
              <a:t>腕 白鹤亮翅</a:t>
            </a:r>
            <a:endParaRPr/>
          </a:p>
          <a:p>
            <a:pPr marL="457200" lvl="0" indent="-406400" algn="l" rtl="0">
              <a:lnSpc>
                <a:spcPct val="100000"/>
              </a:lnSpc>
              <a:spcBef>
                <a:spcPts val="560"/>
              </a:spcBef>
              <a:spcAft>
                <a:spcPts val="0"/>
              </a:spcAft>
              <a:buClr>
                <a:schemeClr val="dk1"/>
              </a:buClr>
              <a:buSzPts val="2800"/>
              <a:buChar char="•"/>
            </a:pPr>
            <a:r>
              <a:rPr lang="ko-KR" b="1">
                <a:latin typeface="Gulim"/>
                <a:ea typeface="Gulim"/>
                <a:cs typeface="Gulim"/>
                <a:sym typeface="Gulim"/>
              </a:rPr>
              <a:t>手板松枝</a:t>
            </a:r>
            <a:endParaRPr b="1"/>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老漢</a:t>
            </a:r>
            <a:r>
              <a:rPr lang="ko-KR" b="1">
                <a:latin typeface="Gulim"/>
                <a:ea typeface="Gulim"/>
                <a:cs typeface="Gulim"/>
                <a:sym typeface="Gulim"/>
              </a:rPr>
              <a:t>拜將</a:t>
            </a:r>
            <a:endParaRPr b="1"/>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野鷄拗翅</a:t>
            </a:r>
            <a:endParaRPr/>
          </a:p>
          <a:p>
            <a:pPr marL="0" lvl="0" indent="0" algn="l" rtl="0">
              <a:lnSpc>
                <a:spcPct val="100000"/>
              </a:lnSpc>
              <a:spcBef>
                <a:spcPts val="560"/>
              </a:spcBef>
              <a:spcAft>
                <a:spcPts val="0"/>
              </a:spcAft>
              <a:buSzPts val="2800"/>
              <a:buNone/>
            </a:pPr>
            <a:endParaRPr b="1"/>
          </a:p>
          <a:p>
            <a:pPr marL="457200" lvl="0" indent="-228600" algn="l" rtl="0">
              <a:lnSpc>
                <a:spcPct val="100000"/>
              </a:lnSpc>
              <a:spcBef>
                <a:spcPts val="560"/>
              </a:spcBef>
              <a:spcAft>
                <a:spcPts val="0"/>
              </a:spcAft>
              <a:buClr>
                <a:schemeClr val="dk1"/>
              </a:buClr>
              <a:buSzPts val="28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8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ko-KR" b="1"/>
              <a:t>楊式太極拳 擒拿 &lt;挒 - 對挒&gt;</a:t>
            </a:r>
            <a:endParaRPr/>
          </a:p>
        </p:txBody>
      </p:sp>
      <p:sp>
        <p:nvSpPr>
          <p:cNvPr id="382" name="Google Shape;382;p8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t>臂缠</a:t>
            </a:r>
            <a:r>
              <a:rPr lang="ko-KR" b="1">
                <a:latin typeface="Gulim"/>
                <a:ea typeface="Gulim"/>
                <a:cs typeface="Gulim"/>
                <a:sym typeface="Gulim"/>
              </a:rPr>
              <a:t>龍頸</a:t>
            </a:r>
            <a:endParaRPr b="1"/>
          </a:p>
          <a:p>
            <a:pPr marL="457200" lvl="0" indent="-406400" algn="l" rtl="0">
              <a:lnSpc>
                <a:spcPct val="100000"/>
              </a:lnSpc>
              <a:spcBef>
                <a:spcPts val="560"/>
              </a:spcBef>
              <a:spcAft>
                <a:spcPts val="0"/>
              </a:spcAft>
              <a:buClr>
                <a:schemeClr val="dk1"/>
              </a:buClr>
              <a:buSzPts val="2800"/>
              <a:buChar char="•"/>
            </a:pPr>
            <a:r>
              <a:rPr lang="ko-KR">
                <a:latin typeface="Arial"/>
                <a:ea typeface="Arial"/>
                <a:cs typeface="Arial"/>
                <a:sym typeface="Arial"/>
              </a:rPr>
              <a:t>反压</a:t>
            </a:r>
            <a:r>
              <a:rPr lang="ko-KR"/>
              <a:t>腕</a:t>
            </a:r>
            <a:endParaRPr/>
          </a:p>
          <a:p>
            <a:pPr marL="457200" lvl="0" indent="-406400" algn="l" rtl="0">
              <a:lnSpc>
                <a:spcPct val="100000"/>
              </a:lnSpc>
              <a:spcBef>
                <a:spcPts val="560"/>
              </a:spcBef>
              <a:spcAft>
                <a:spcPts val="0"/>
              </a:spcAft>
              <a:buClr>
                <a:schemeClr val="dk1"/>
              </a:buClr>
              <a:buSzPts val="2800"/>
              <a:buChar char="•"/>
            </a:pPr>
            <a:r>
              <a:rPr lang="ko-KR"/>
              <a:t>白鹤扭</a:t>
            </a:r>
            <a:r>
              <a:rPr lang="ko-KR" b="1">
                <a:latin typeface="Gulim"/>
                <a:ea typeface="Gulim"/>
                <a:cs typeface="Gulim"/>
                <a:sym typeface="Gulim"/>
              </a:rPr>
              <a:t>頸</a:t>
            </a:r>
            <a:endParaRPr b="1"/>
          </a:p>
          <a:p>
            <a:pPr marL="457200" lvl="0" indent="-406400" algn="l" rtl="0">
              <a:lnSpc>
                <a:spcPct val="100000"/>
              </a:lnSpc>
              <a:spcBef>
                <a:spcPts val="560"/>
              </a:spcBef>
              <a:spcAft>
                <a:spcPts val="0"/>
              </a:spcAft>
              <a:buClr>
                <a:schemeClr val="dk1"/>
              </a:buClr>
              <a:buSzPts val="2800"/>
              <a:buChar char="•"/>
            </a:pPr>
            <a:r>
              <a:rPr lang="ko-KR" b="1">
                <a:solidFill>
                  <a:srgbClr val="FF0000"/>
                </a:solidFill>
              </a:rPr>
              <a:t>野马分鬃</a:t>
            </a:r>
            <a:endParaRPr b="1">
              <a:solidFill>
                <a:srgbClr val="FF0000"/>
              </a:solidFill>
            </a:endParaRPr>
          </a:p>
          <a:p>
            <a:pPr marL="457200" lvl="0" indent="-406400" algn="l" rtl="0">
              <a:lnSpc>
                <a:spcPct val="100000"/>
              </a:lnSpc>
              <a:spcBef>
                <a:spcPts val="560"/>
              </a:spcBef>
              <a:spcAft>
                <a:spcPts val="0"/>
              </a:spcAft>
              <a:buClr>
                <a:schemeClr val="dk1"/>
              </a:buClr>
              <a:buSzPts val="2800"/>
              <a:buChar char="•"/>
            </a:pPr>
            <a:r>
              <a:rPr lang="ko-KR" b="1"/>
              <a:t>揽雀尾</a:t>
            </a:r>
            <a:endParaRPr b="1"/>
          </a:p>
          <a:p>
            <a:pPr marL="457200" lvl="0" indent="-228600" algn="l" rtl="0">
              <a:lnSpc>
                <a:spcPct val="100000"/>
              </a:lnSpc>
              <a:spcBef>
                <a:spcPts val="560"/>
              </a:spcBef>
              <a:spcAft>
                <a:spcPts val="0"/>
              </a:spcAft>
              <a:buClr>
                <a:schemeClr val="dk1"/>
              </a:buClr>
              <a:buSzPts val="2800"/>
              <a:buNone/>
            </a:pPr>
            <a:endParaRPr b="1"/>
          </a:p>
          <a:p>
            <a:pPr marL="457200" lvl="0" indent="-228600" algn="l" rtl="0">
              <a:lnSpc>
                <a:spcPct val="100000"/>
              </a:lnSpc>
              <a:spcBef>
                <a:spcPts val="560"/>
              </a:spcBef>
              <a:spcAft>
                <a:spcPts val="0"/>
              </a:spcAft>
              <a:buClr>
                <a:schemeClr val="dk1"/>
              </a:buClr>
              <a:buSzPts val="2800"/>
              <a:buNone/>
            </a:pPr>
            <a:endParaRPr/>
          </a:p>
        </p:txBody>
      </p:sp>
      <p:sp>
        <p:nvSpPr>
          <p:cNvPr id="383" name="Google Shape;383;p8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t>左右交</a:t>
            </a:r>
            <a:r>
              <a:rPr lang="ko-KR">
                <a:latin typeface="Gulim"/>
                <a:ea typeface="Gulim"/>
                <a:cs typeface="Gulim"/>
                <a:sym typeface="Gulim"/>
              </a:rPr>
              <a:t>肘</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肩挑扁擔</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道子作揖</a:t>
            </a:r>
            <a:endParaRPr/>
          </a:p>
          <a:p>
            <a:pPr marL="457200" lvl="0" indent="-406400" algn="l" rtl="0">
              <a:lnSpc>
                <a:spcPct val="100000"/>
              </a:lnSpc>
              <a:spcBef>
                <a:spcPts val="560"/>
              </a:spcBef>
              <a:spcAft>
                <a:spcPts val="0"/>
              </a:spcAft>
              <a:buClr>
                <a:schemeClr val="dk1"/>
              </a:buClr>
              <a:buSzPts val="2800"/>
              <a:buChar char="•"/>
            </a:pPr>
            <a:r>
              <a:rPr lang="ko-KR"/>
              <a:t>雙童拜佛</a:t>
            </a:r>
            <a:endParaRPr/>
          </a:p>
          <a:p>
            <a:pPr marL="457200" lvl="0" indent="-228600" algn="l" rtl="0">
              <a:lnSpc>
                <a:spcPct val="100000"/>
              </a:lnSpc>
              <a:spcBef>
                <a:spcPts val="560"/>
              </a:spcBef>
              <a:spcAft>
                <a:spcPts val="0"/>
              </a:spcAft>
              <a:buClr>
                <a:schemeClr val="dk1"/>
              </a:buClr>
              <a:buSzPts val="28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ko-KR" b="1"/>
              <a:t>楊式太極拳 擒拿 &lt;肘 - 對肘&gt;</a:t>
            </a:r>
            <a:endParaRPr/>
          </a:p>
        </p:txBody>
      </p:sp>
      <p:sp>
        <p:nvSpPr>
          <p:cNvPr id="389" name="Google Shape;389;p9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t>上架</a:t>
            </a:r>
            <a:r>
              <a:rPr lang="ko-KR">
                <a:latin typeface="Gulim"/>
                <a:ea typeface="Gulim"/>
                <a:cs typeface="Gulim"/>
                <a:sym typeface="Gulim"/>
              </a:rPr>
              <a:t>肘</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恕不同行</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翻身擒猿</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英雄有禮</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道子作揖</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引頸求水</a:t>
            </a:r>
            <a:endParaRPr/>
          </a:p>
          <a:p>
            <a:pPr marL="457200" lvl="0" indent="-406400" algn="l" rtl="0">
              <a:lnSpc>
                <a:spcPct val="100000"/>
              </a:lnSpc>
              <a:spcBef>
                <a:spcPts val="560"/>
              </a:spcBef>
              <a:spcAft>
                <a:spcPts val="0"/>
              </a:spcAft>
              <a:buClr>
                <a:schemeClr val="dk1"/>
              </a:buClr>
              <a:buSzPts val="2800"/>
              <a:buChar char="•"/>
            </a:pPr>
            <a:r>
              <a:rPr lang="ko-KR"/>
              <a:t>前上</a:t>
            </a:r>
            <a:r>
              <a:rPr lang="ko-KR">
                <a:latin typeface="Gulim"/>
                <a:ea typeface="Gulim"/>
                <a:cs typeface="Gulim"/>
                <a:sym typeface="Gulim"/>
              </a:rPr>
              <a:t>翻</a:t>
            </a:r>
            <a:endParaRPr/>
          </a:p>
          <a:p>
            <a:pPr marL="457200" lvl="0" indent="-228600" algn="l" rtl="0">
              <a:lnSpc>
                <a:spcPct val="100000"/>
              </a:lnSpc>
              <a:spcBef>
                <a:spcPts val="560"/>
              </a:spcBef>
              <a:spcAft>
                <a:spcPts val="0"/>
              </a:spcAft>
              <a:buClr>
                <a:schemeClr val="dk1"/>
              </a:buClr>
              <a:buSzPts val="2800"/>
              <a:buNone/>
            </a:pPr>
            <a:endParaRPr/>
          </a:p>
          <a:p>
            <a:pPr marL="0" lvl="0" indent="0" algn="l" rtl="0">
              <a:lnSpc>
                <a:spcPct val="100000"/>
              </a:lnSpc>
              <a:spcBef>
                <a:spcPts val="560"/>
              </a:spcBef>
              <a:spcAft>
                <a:spcPts val="0"/>
              </a:spcAft>
              <a:buSzPts val="2800"/>
              <a:buNone/>
            </a:pPr>
            <a:endParaRPr/>
          </a:p>
          <a:p>
            <a:pPr marL="457200" lvl="0" indent="-228600" algn="l" rtl="0">
              <a:lnSpc>
                <a:spcPct val="100000"/>
              </a:lnSpc>
              <a:spcBef>
                <a:spcPts val="560"/>
              </a:spcBef>
              <a:spcAft>
                <a:spcPts val="0"/>
              </a:spcAft>
              <a:buClr>
                <a:schemeClr val="dk1"/>
              </a:buClr>
              <a:buSzPts val="2800"/>
              <a:buNone/>
            </a:pPr>
            <a:endParaRPr/>
          </a:p>
        </p:txBody>
      </p:sp>
      <p:sp>
        <p:nvSpPr>
          <p:cNvPr id="390" name="Google Shape;390;p9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t>小</a:t>
            </a:r>
            <a:r>
              <a:rPr lang="ko-KR" b="1">
                <a:latin typeface="Gulim"/>
                <a:ea typeface="Gulim"/>
                <a:cs typeface="Gulim"/>
                <a:sym typeface="Gulim"/>
              </a:rPr>
              <a:t>缠</a:t>
            </a:r>
            <a:r>
              <a:rPr lang="ko-KR">
                <a:latin typeface="Gulim"/>
                <a:ea typeface="Gulim"/>
                <a:cs typeface="Gulim"/>
                <a:sym typeface="Gulim"/>
              </a:rPr>
              <a:t>肘</a:t>
            </a:r>
            <a:endParaRPr/>
          </a:p>
          <a:p>
            <a:pPr marL="457200" lvl="0" indent="-406400" algn="l" rtl="0">
              <a:lnSpc>
                <a:spcPct val="100000"/>
              </a:lnSpc>
              <a:spcBef>
                <a:spcPts val="560"/>
              </a:spcBef>
              <a:spcAft>
                <a:spcPts val="0"/>
              </a:spcAft>
              <a:buClr>
                <a:schemeClr val="dk1"/>
              </a:buClr>
              <a:buSzPts val="2800"/>
              <a:buChar char="•"/>
            </a:pPr>
            <a:r>
              <a:rPr lang="ko-KR"/>
              <a:t>一指頂肩 引頸求水</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道子作揖</a:t>
            </a:r>
            <a:r>
              <a:rPr lang="ko-KR"/>
              <a:t> </a:t>
            </a:r>
            <a:r>
              <a:rPr lang="ko-KR">
                <a:latin typeface="Gulim"/>
                <a:ea typeface="Gulim"/>
                <a:cs typeface="Gulim"/>
                <a:sym typeface="Gulim"/>
              </a:rPr>
              <a:t>道子作揖</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道子作揖</a:t>
            </a:r>
            <a:r>
              <a:rPr lang="ko-KR"/>
              <a:t> </a:t>
            </a:r>
            <a:r>
              <a:rPr lang="ko-KR">
                <a:latin typeface="Gulim"/>
                <a:ea typeface="Gulim"/>
                <a:cs typeface="Gulim"/>
                <a:sym typeface="Gulim"/>
              </a:rPr>
              <a:t>老漢背魚</a:t>
            </a:r>
            <a:endParaRPr/>
          </a:p>
          <a:p>
            <a:pPr marL="457200" lvl="0" indent="-406400" algn="l" rtl="0">
              <a:lnSpc>
                <a:spcPct val="100000"/>
              </a:lnSpc>
              <a:spcBef>
                <a:spcPts val="560"/>
              </a:spcBef>
              <a:spcAft>
                <a:spcPts val="0"/>
              </a:spcAft>
              <a:buClr>
                <a:schemeClr val="dk1"/>
              </a:buClr>
              <a:buSzPts val="2800"/>
              <a:buChar char="•"/>
            </a:pPr>
            <a:r>
              <a:rPr lang="ko-KR"/>
              <a:t>臂缠</a:t>
            </a:r>
            <a:r>
              <a:rPr lang="ko-KR" b="1">
                <a:latin typeface="Gulim"/>
                <a:ea typeface="Gulim"/>
                <a:cs typeface="Gulim"/>
                <a:sym typeface="Gulim"/>
              </a:rPr>
              <a:t>龍頸</a:t>
            </a:r>
            <a:endParaRPr b="1"/>
          </a:p>
          <a:p>
            <a:pPr marL="457200" lvl="0" indent="-228600" algn="l" rtl="0">
              <a:lnSpc>
                <a:spcPct val="100000"/>
              </a:lnSpc>
              <a:spcBef>
                <a:spcPts val="560"/>
              </a:spcBef>
              <a:spcAft>
                <a:spcPts val="0"/>
              </a:spcAft>
              <a:buClr>
                <a:schemeClr val="dk1"/>
              </a:buClr>
              <a:buSzPts val="2800"/>
              <a:buNone/>
            </a:pPr>
            <a:endParaRPr/>
          </a:p>
          <a:p>
            <a:pPr marL="0" lvl="0" indent="0" algn="l" rtl="0">
              <a:lnSpc>
                <a:spcPct val="100000"/>
              </a:lnSpc>
              <a:spcBef>
                <a:spcPts val="560"/>
              </a:spcBef>
              <a:spcAft>
                <a:spcPts val="0"/>
              </a:spcAft>
              <a:buSzPts val="2800"/>
              <a:buNone/>
            </a:pPr>
            <a:endParaRPr/>
          </a:p>
          <a:p>
            <a:pPr marL="457200" lvl="0" indent="-228600" algn="l" rtl="0">
              <a:lnSpc>
                <a:spcPct val="100000"/>
              </a:lnSpc>
              <a:spcBef>
                <a:spcPts val="560"/>
              </a:spcBef>
              <a:spcAft>
                <a:spcPts val="0"/>
              </a:spcAft>
              <a:buClr>
                <a:schemeClr val="dk1"/>
              </a:buClr>
              <a:buSzPts val="2800"/>
              <a:buNone/>
            </a:pPr>
            <a:endParaRPr/>
          </a:p>
          <a:p>
            <a:pPr marL="457200" lvl="0" indent="-228600" algn="l" rtl="0">
              <a:lnSpc>
                <a:spcPct val="100000"/>
              </a:lnSpc>
              <a:spcBef>
                <a:spcPts val="560"/>
              </a:spcBef>
              <a:spcAft>
                <a:spcPts val="0"/>
              </a:spcAft>
              <a:buClr>
                <a:schemeClr val="dk1"/>
              </a:buClr>
              <a:buSzPts val="2800"/>
              <a:buNone/>
            </a:pPr>
            <a:endParaRPr/>
          </a:p>
          <a:p>
            <a:pPr marL="457200" lvl="0" indent="-228600" algn="l" rtl="0">
              <a:lnSpc>
                <a:spcPct val="100000"/>
              </a:lnSpc>
              <a:spcBef>
                <a:spcPts val="56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양식 태극권</a:t>
            </a:r>
            <a:endParaRPr/>
          </a:p>
        </p:txBody>
      </p:sp>
      <p:sp>
        <p:nvSpPr>
          <p:cNvPr id="114" name="Google Shape;114;p5"/>
          <p:cNvSpPr txBox="1">
            <a:spLocks noGrp="1"/>
          </p:cNvSpPr>
          <p:nvPr>
            <p:ph type="body" idx="1"/>
          </p:nvPr>
        </p:nvSpPr>
        <p:spPr>
          <a:xfrm>
            <a:off x="107504" y="1183567"/>
            <a:ext cx="8928992" cy="5472608"/>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600"/>
              <a:buChar char="•"/>
            </a:pPr>
            <a:r>
              <a:rPr lang="ko-KR" sz="1600" dirty="0"/>
              <a:t>양로선은 </a:t>
            </a:r>
            <a:r>
              <a:rPr lang="ko-KR" sz="1600" dirty="0" err="1"/>
              <a:t>하북</a:t>
            </a:r>
            <a:r>
              <a:rPr lang="ko-KR" sz="1600" dirty="0"/>
              <a:t> </a:t>
            </a:r>
            <a:r>
              <a:rPr lang="ko-KR" sz="1600" dirty="0" err="1"/>
              <a:t>영년현</a:t>
            </a:r>
            <a:r>
              <a:rPr lang="ko-KR" sz="1600" dirty="0"/>
              <a:t> 사람이었으며 진덕호가 영년현에 약방을 세웠을 때 거기에 기거하다가 진덕호를 따라 진가구로 들어왔다. </a:t>
            </a:r>
            <a:endParaRPr sz="1600" dirty="0"/>
          </a:p>
          <a:p>
            <a:pPr marL="342900" lvl="0" indent="-342900" algn="l" rtl="0">
              <a:lnSpc>
                <a:spcPct val="100000"/>
              </a:lnSpc>
              <a:spcBef>
                <a:spcPts val="320"/>
              </a:spcBef>
              <a:spcAft>
                <a:spcPts val="0"/>
              </a:spcAft>
              <a:buClr>
                <a:schemeClr val="dk1"/>
              </a:buClr>
              <a:buSzPts val="1600"/>
              <a:buChar char="•"/>
            </a:pPr>
            <a:r>
              <a:rPr lang="ko-KR" sz="1600" dirty="0"/>
              <a:t>진가구에서는 여러 사람들이 무술을 수련하고 있었는데, 이것을 살펴본 양로선은 아무도 없는 곳에서 혼자 연습하였다. 2년이 지난 어느 어두운 밤, 양로선은 평소와 같이 권법을 연습하였는데 근방을 지나던 </a:t>
            </a:r>
            <a:r>
              <a:rPr lang="ko-KR" sz="1600" dirty="0" err="1"/>
              <a:t>진장흥의</a:t>
            </a:r>
            <a:r>
              <a:rPr lang="ko-KR" sz="1600" dirty="0"/>
              <a:t> 눈에 띄었다. 자신이 가르친 적이 없는 학생이 자신의 기법을 수련하는데 기이한 생각을 하였다. </a:t>
            </a:r>
            <a:r>
              <a:rPr lang="ko-KR" sz="1600" dirty="0" err="1"/>
              <a:t>진장흥의</a:t>
            </a:r>
            <a:r>
              <a:rPr lang="ko-KR" sz="1600" dirty="0"/>
              <a:t> 질문에 양로선이 대답하기를, "당신이 권법을 가르칠 때 배우고 싶은 마음이 있었으나 주인이 허락하지 않아, 수련하는 것을 구경한 뒤에 아무도 없을 때 혼자서 </a:t>
            </a:r>
            <a:r>
              <a:rPr lang="ko-KR" sz="1600" dirty="0" err="1"/>
              <a:t>수련하였다"고</a:t>
            </a:r>
            <a:r>
              <a:rPr lang="ko-KR" sz="1600" dirty="0"/>
              <a:t> 하며 엎드려 가르침을 요청하였다. </a:t>
            </a:r>
            <a:endParaRPr sz="1600" dirty="0"/>
          </a:p>
          <a:p>
            <a:pPr marL="342900" lvl="0" indent="-342900" algn="l" rtl="0">
              <a:lnSpc>
                <a:spcPct val="100000"/>
              </a:lnSpc>
              <a:spcBef>
                <a:spcPts val="320"/>
              </a:spcBef>
              <a:spcAft>
                <a:spcPts val="0"/>
              </a:spcAft>
              <a:buSzPts val="1600"/>
              <a:buChar char="•"/>
            </a:pPr>
            <a:r>
              <a:rPr lang="ko-KR" sz="1600" dirty="0" err="1"/>
              <a:t>진장흥은</a:t>
            </a:r>
            <a:r>
              <a:rPr lang="ko-KR" sz="1600" dirty="0"/>
              <a:t> 말년에 진덕호의 집안에서 일을 하던 楊露禪을 가르쳤으며 양로선은 현재의 </a:t>
            </a:r>
            <a:r>
              <a:rPr lang="ko-KR" sz="1600" dirty="0" err="1"/>
              <a:t>양가태극권의</a:t>
            </a:r>
            <a:r>
              <a:rPr lang="ko-KR" sz="1600" dirty="0"/>
              <a:t> 시조가 되었다. 양로선은 </a:t>
            </a:r>
            <a:r>
              <a:rPr lang="ko-KR" sz="1600" dirty="0" err="1"/>
              <a:t>진장흥을</a:t>
            </a:r>
            <a:r>
              <a:rPr lang="ko-KR" sz="1600" dirty="0"/>
              <a:t> 스승으로 모시고 18년간 수련하였다고 전한다. 양로선은 진가구에서 수련을 한 후에 많은 유명 권사와의 시합에서 승리하여 명성을 얻은 바 있다.</a:t>
            </a:r>
            <a:endParaRPr sz="1600" dirty="0"/>
          </a:p>
          <a:p>
            <a:pPr marL="342900" lvl="0" indent="-342900" algn="l" rtl="0">
              <a:lnSpc>
                <a:spcPct val="100000"/>
              </a:lnSpc>
              <a:spcBef>
                <a:spcPts val="320"/>
              </a:spcBef>
              <a:spcAft>
                <a:spcPts val="0"/>
              </a:spcAft>
              <a:buClr>
                <a:schemeClr val="dk1"/>
              </a:buClr>
              <a:buSzPts val="1600"/>
              <a:buChar char="•"/>
            </a:pPr>
            <a:r>
              <a:rPr lang="ko-KR" sz="1600" dirty="0"/>
              <a:t>양로선은 후에 청나라 왕궁에서 권법을 가르쳤다. 귀족의 자제들은 대체로 체질이 허약하여 어려운 동작이나 뛰어오르거나 갑자기 자세를 낮추는 동작은 힘들어했기 때문에 자세와 동작을 간결하고 부드럽게 고쳐야 했다. </a:t>
            </a:r>
            <a:r>
              <a:rPr lang="ko-KR" sz="1600" dirty="0" err="1"/>
              <a:t>양가태극권의</a:t>
            </a:r>
            <a:r>
              <a:rPr lang="ko-KR" sz="1600" dirty="0"/>
              <a:t> 특징은 동작이 느리고 크며 동작이 자연스럽고 자세가 아름답다. 물의 흐름과 같이 동작이 끊임이 없다.</a:t>
            </a:r>
            <a:endParaRPr sz="1600" dirty="0"/>
          </a:p>
          <a:p>
            <a:pPr marL="342900" lvl="0" indent="-342900" algn="l" rtl="0">
              <a:lnSpc>
                <a:spcPct val="100000"/>
              </a:lnSpc>
              <a:spcBef>
                <a:spcPts val="320"/>
              </a:spcBef>
              <a:spcAft>
                <a:spcPts val="0"/>
              </a:spcAft>
              <a:buClr>
                <a:schemeClr val="dk1"/>
              </a:buClr>
              <a:buSzPts val="1600"/>
              <a:buChar char="•"/>
            </a:pPr>
            <a:r>
              <a:rPr lang="ko-KR" sz="1600" dirty="0"/>
              <a:t>그 후, 그의 아들 </a:t>
            </a:r>
            <a:r>
              <a:rPr lang="ko-KR" sz="1600" dirty="0" err="1"/>
              <a:t>양반후</a:t>
            </a:r>
            <a:r>
              <a:rPr lang="ko-KR" sz="1600" dirty="0"/>
              <a:t>(1837~1892), </a:t>
            </a:r>
            <a:r>
              <a:rPr lang="ko-KR" sz="1600" dirty="0" err="1"/>
              <a:t>양건후</a:t>
            </a:r>
            <a:r>
              <a:rPr lang="ko-KR" sz="1600" dirty="0"/>
              <a:t>(1839~1917)가 다시 개편하고, 손자 </a:t>
            </a:r>
            <a:r>
              <a:rPr lang="ko-KR" sz="1600" dirty="0" err="1"/>
              <a:t>양징보</a:t>
            </a:r>
            <a:r>
              <a:rPr lang="ko-KR" sz="1600" dirty="0"/>
              <a:t>(1883~1936)가 또 다시 변경시켜 현재의 </a:t>
            </a:r>
            <a:r>
              <a:rPr lang="ko-KR" sz="1600" dirty="0" err="1"/>
              <a:t>양가태극권으로</a:t>
            </a:r>
            <a:r>
              <a:rPr lang="ko-KR" sz="1600" dirty="0"/>
              <a:t> 유행시켰으며 </a:t>
            </a:r>
            <a:r>
              <a:rPr lang="ko-KR" sz="1600" dirty="0" err="1"/>
              <a:t>양징보의</a:t>
            </a:r>
            <a:r>
              <a:rPr lang="ko-KR" sz="1600" dirty="0"/>
              <a:t> 태극권이 전체 </a:t>
            </a:r>
            <a:r>
              <a:rPr lang="ko-KR" sz="1600" dirty="0" err="1"/>
              <a:t>태극권</a:t>
            </a:r>
            <a:r>
              <a:rPr lang="ko-KR" sz="1600" dirty="0"/>
              <a:t> 가운데 가장 </a:t>
            </a:r>
            <a:r>
              <a:rPr lang="ko-KR" sz="1600" dirty="0" err="1"/>
              <a:t>유명하다.양징보의</a:t>
            </a:r>
            <a:r>
              <a:rPr lang="ko-KR" sz="1600" dirty="0"/>
              <a:t> 저서에는 《태극권사용법》, 《</a:t>
            </a:r>
            <a:r>
              <a:rPr lang="ko-KR" sz="1600" dirty="0" err="1"/>
              <a:t>태극권사용전서》가</a:t>
            </a:r>
            <a:r>
              <a:rPr lang="ko-KR" sz="1600" dirty="0"/>
              <a:t> 있다. </a:t>
            </a:r>
            <a:r>
              <a:rPr lang="ko-KR" sz="1600" dirty="0" err="1"/>
              <a:t>양징보는</a:t>
            </a:r>
            <a:r>
              <a:rPr lang="ko-KR" sz="1600" dirty="0"/>
              <a:t> 북경, 광주, 항주, 상해 등지에서 권법을 가르쳤고 </a:t>
            </a:r>
            <a:r>
              <a:rPr lang="ko-KR" sz="1600" dirty="0" err="1"/>
              <a:t>양식태극권의</a:t>
            </a:r>
            <a:r>
              <a:rPr lang="ko-KR" sz="1600" dirty="0"/>
              <a:t> 제1대 종사로 칭함을 받았다.</a:t>
            </a:r>
            <a:endParaRPr sz="1600" dirty="0"/>
          </a:p>
          <a:p>
            <a:pPr marL="0" lvl="0" indent="0" algn="l" rtl="0">
              <a:lnSpc>
                <a:spcPct val="100000"/>
              </a:lnSpc>
              <a:spcBef>
                <a:spcPts val="320"/>
              </a:spcBef>
              <a:spcAft>
                <a:spcPts val="0"/>
              </a:spcAft>
              <a:buClr>
                <a:schemeClr val="dk1"/>
              </a:buClr>
              <a:buSzPts val="1600"/>
              <a:buNone/>
            </a:pPr>
            <a:endParaRPr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9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ko-KR" b="1"/>
              <a:t>楊式太極拳 擒拿 &lt;靠 - 對靠&gt;</a:t>
            </a:r>
            <a:endParaRPr/>
          </a:p>
        </p:txBody>
      </p:sp>
      <p:sp>
        <p:nvSpPr>
          <p:cNvPr id="396" name="Google Shape;396;p9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t>雙童拜佛</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老漢</a:t>
            </a:r>
            <a:r>
              <a:rPr lang="ko-KR" b="1">
                <a:latin typeface="Gulim"/>
                <a:ea typeface="Gulim"/>
                <a:cs typeface="Gulim"/>
                <a:sym typeface="Gulim"/>
              </a:rPr>
              <a:t>拜將</a:t>
            </a:r>
            <a:endParaRPr b="1"/>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肩挑扁擔</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老漢背魚</a:t>
            </a:r>
            <a:endParaRPr/>
          </a:p>
          <a:p>
            <a:pPr marL="457200" lvl="0" indent="-406400" algn="l" rtl="0">
              <a:lnSpc>
                <a:spcPct val="100000"/>
              </a:lnSpc>
              <a:spcBef>
                <a:spcPts val="560"/>
              </a:spcBef>
              <a:spcAft>
                <a:spcPts val="0"/>
              </a:spcAft>
              <a:buClr>
                <a:schemeClr val="dk1"/>
              </a:buClr>
              <a:buSzPts val="2800"/>
              <a:buChar char="•"/>
            </a:pPr>
            <a:r>
              <a:rPr lang="ko-KR"/>
              <a:t>膝頂敵腿</a:t>
            </a:r>
            <a:endParaRPr/>
          </a:p>
          <a:p>
            <a:pPr marL="457200" lvl="0" indent="-406400" algn="l" rtl="0">
              <a:lnSpc>
                <a:spcPct val="100000"/>
              </a:lnSpc>
              <a:spcBef>
                <a:spcPts val="560"/>
              </a:spcBef>
              <a:spcAft>
                <a:spcPts val="0"/>
              </a:spcAft>
              <a:buClr>
                <a:schemeClr val="dk1"/>
              </a:buClr>
              <a:buSzPts val="2800"/>
              <a:buChar char="•"/>
            </a:pPr>
            <a:r>
              <a:rPr lang="ko-KR"/>
              <a:t>腿绊敵腿</a:t>
            </a:r>
            <a:endParaRPr/>
          </a:p>
          <a:p>
            <a:pPr marL="457200" lvl="0" indent="-228600" algn="l" rtl="0">
              <a:lnSpc>
                <a:spcPct val="100000"/>
              </a:lnSpc>
              <a:spcBef>
                <a:spcPts val="560"/>
              </a:spcBef>
              <a:spcAft>
                <a:spcPts val="0"/>
              </a:spcAft>
              <a:buClr>
                <a:schemeClr val="dk1"/>
              </a:buClr>
              <a:buSzPts val="2800"/>
              <a:buNone/>
            </a:pPr>
            <a:endParaRPr/>
          </a:p>
        </p:txBody>
      </p:sp>
      <p:sp>
        <p:nvSpPr>
          <p:cNvPr id="397" name="Google Shape;397;p9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560"/>
              </a:spcBef>
              <a:spcAft>
                <a:spcPts val="0"/>
              </a:spcAft>
              <a:buClr>
                <a:schemeClr val="dk1"/>
              </a:buClr>
              <a:buSzPts val="2800"/>
              <a:buChar char="•"/>
            </a:pPr>
            <a:r>
              <a:rPr lang="ko-KR"/>
              <a:t>大履</a:t>
            </a:r>
            <a:endParaRPr/>
          </a:p>
          <a:p>
            <a:pPr marL="457200" lvl="0" indent="-406400" algn="l" rtl="0">
              <a:lnSpc>
                <a:spcPct val="100000"/>
              </a:lnSpc>
              <a:spcBef>
                <a:spcPts val="560"/>
              </a:spcBef>
              <a:spcAft>
                <a:spcPts val="0"/>
              </a:spcAft>
              <a:buClr>
                <a:schemeClr val="dk1"/>
              </a:buClr>
              <a:buSzPts val="2800"/>
              <a:buChar char="•"/>
            </a:pPr>
            <a:r>
              <a:rPr lang="ko-KR"/>
              <a:t>雙童拜佛</a:t>
            </a:r>
            <a:endParaRPr/>
          </a:p>
          <a:p>
            <a:pPr marL="457200" lvl="0" indent="-406400" algn="l" rtl="0">
              <a:lnSpc>
                <a:spcPct val="100000"/>
              </a:lnSpc>
              <a:spcBef>
                <a:spcPts val="560"/>
              </a:spcBef>
              <a:spcAft>
                <a:spcPts val="0"/>
              </a:spcAft>
              <a:buClr>
                <a:schemeClr val="dk1"/>
              </a:buClr>
              <a:buSzPts val="2800"/>
              <a:buChar char="•"/>
            </a:pPr>
            <a:r>
              <a:rPr lang="ko-KR">
                <a:latin typeface="Gulim"/>
                <a:ea typeface="Gulim"/>
                <a:cs typeface="Gulim"/>
                <a:sym typeface="Gulim"/>
              </a:rPr>
              <a:t>道子作揖</a:t>
            </a:r>
            <a:r>
              <a:rPr lang="ko-KR"/>
              <a:t> </a:t>
            </a:r>
            <a:r>
              <a:rPr lang="ko-KR">
                <a:latin typeface="Gulim"/>
                <a:ea typeface="Gulim"/>
                <a:cs typeface="Gulim"/>
                <a:sym typeface="Gulim"/>
              </a:rPr>
              <a:t>老漢背魚</a:t>
            </a:r>
            <a:endParaRPr/>
          </a:p>
          <a:p>
            <a:pPr marL="457200" lvl="0" indent="-406400" algn="l" rtl="0">
              <a:lnSpc>
                <a:spcPct val="100000"/>
              </a:lnSpc>
              <a:spcBef>
                <a:spcPts val="560"/>
              </a:spcBef>
              <a:spcAft>
                <a:spcPts val="0"/>
              </a:spcAft>
              <a:buClr>
                <a:schemeClr val="dk1"/>
              </a:buClr>
              <a:buSzPts val="2800"/>
              <a:buChar char="•"/>
            </a:pPr>
            <a:r>
              <a:rPr lang="ko-KR"/>
              <a:t>臂缠</a:t>
            </a:r>
            <a:r>
              <a:rPr lang="ko-KR" b="1">
                <a:latin typeface="Gulim"/>
                <a:ea typeface="Gulim"/>
                <a:cs typeface="Gulim"/>
                <a:sym typeface="Gulim"/>
              </a:rPr>
              <a:t>龍頸</a:t>
            </a:r>
            <a:endParaRPr b="1"/>
          </a:p>
          <a:p>
            <a:pPr marL="457200" lvl="0" indent="-228600" algn="l" rtl="0">
              <a:lnSpc>
                <a:spcPct val="100000"/>
              </a:lnSpc>
              <a:spcBef>
                <a:spcPts val="560"/>
              </a:spcBef>
              <a:spcAft>
                <a:spcPts val="0"/>
              </a:spcAft>
              <a:buClr>
                <a:schemeClr val="dk1"/>
              </a:buClr>
              <a:buSzPts val="2800"/>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13"/>
          <p:cNvSpPr txBox="1">
            <a:spLocks noGrp="1"/>
          </p:cNvSpPr>
          <p:nvPr>
            <p:ph type="title"/>
          </p:nvPr>
        </p:nvSpPr>
        <p:spPr>
          <a:xfrm>
            <a:off x="457200" y="5375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600"/>
              <a:buNone/>
            </a:pPr>
            <a:r>
              <a:rPr lang="ko-KR" sz="3200" b="1">
                <a:solidFill>
                  <a:srgbClr val="FF0000"/>
                </a:solidFill>
              </a:rPr>
              <a:t>마무리 ☯ 태극養生功:전신관절회전운동</a:t>
            </a:r>
            <a:endParaRPr sz="3200">
              <a:solidFill>
                <a:srgbClr val="FF0000"/>
              </a:solidFill>
            </a:endParaRPr>
          </a:p>
        </p:txBody>
      </p:sp>
      <p:sp>
        <p:nvSpPr>
          <p:cNvPr id="467" name="Google Shape;467;p13"/>
          <p:cNvSpPr txBox="1">
            <a:spLocks noGrp="1"/>
          </p:cNvSpPr>
          <p:nvPr>
            <p:ph type="body" idx="1"/>
          </p:nvPr>
        </p:nvSpPr>
        <p:spPr>
          <a:xfrm>
            <a:off x="107504" y="980727"/>
            <a:ext cx="8928992" cy="5579355"/>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Arial"/>
              <a:buAutoNum type="arabicPeriod"/>
            </a:pPr>
            <a:r>
              <a:rPr lang="ko-KR" sz="1800" b="1"/>
              <a:t>어깨돌리기-견관절(肩關節)운동 ;다리를 모으고(앞-뒤, 뒤-앞 각4회)</a:t>
            </a:r>
            <a:endParaRPr sz="1800" b="1"/>
          </a:p>
          <a:p>
            <a:pPr marL="800100" lvl="1" indent="-342900" algn="l" rtl="0">
              <a:lnSpc>
                <a:spcPct val="150000"/>
              </a:lnSpc>
              <a:spcBef>
                <a:spcPts val="240"/>
              </a:spcBef>
              <a:spcAft>
                <a:spcPts val="0"/>
              </a:spcAft>
              <a:buSzPts val="1200"/>
              <a:buFont typeface="Arial"/>
              <a:buAutoNum type="arabicPeriod"/>
            </a:pPr>
            <a:r>
              <a:rPr lang="ko-KR" sz="1400" b="1"/>
              <a:t>몸 앞에서 양손등을 서로 붙인 후 어깨를 크게 들어 올려 귓불을 스치듯 뒤로 돌려준다,</a:t>
            </a:r>
            <a:endParaRPr sz="1400" b="1"/>
          </a:p>
          <a:p>
            <a:pPr marL="800100" lvl="1" indent="-342900" algn="l" rtl="0">
              <a:lnSpc>
                <a:spcPct val="150000"/>
              </a:lnSpc>
              <a:spcBef>
                <a:spcPts val="240"/>
              </a:spcBef>
              <a:spcAft>
                <a:spcPts val="0"/>
              </a:spcAft>
              <a:buSzPts val="1200"/>
              <a:buFont typeface="Arial"/>
              <a:buAutoNum type="arabicPeriod"/>
            </a:pPr>
            <a:r>
              <a:rPr lang="ko-KR" sz="1600" b="1"/>
              <a:t>어깨,가슴을 이완하며 양손이 다리 옆으로 돌아온다.(가슴이 펴진후에 어깨관절 팔꿈치 손목 손의 순서로 펴며, 뒤로 돌릴 때 손바닥을 충분히 열어주면 가슴이 더펴진다)</a:t>
            </a:r>
            <a:endParaRPr sz="1600" b="1"/>
          </a:p>
          <a:p>
            <a:pPr marL="342900" lvl="0" indent="-342900" algn="l" rtl="0">
              <a:lnSpc>
                <a:spcPct val="150000"/>
              </a:lnSpc>
              <a:spcBef>
                <a:spcPts val="240"/>
              </a:spcBef>
              <a:spcAft>
                <a:spcPts val="0"/>
              </a:spcAft>
              <a:buClr>
                <a:schemeClr val="dk1"/>
              </a:buClr>
              <a:buSzPts val="1200"/>
              <a:buFont typeface="Arial"/>
              <a:buAutoNum type="arabicPeriod"/>
            </a:pPr>
            <a:r>
              <a:rPr lang="ko-KR" sz="1800" b="1"/>
              <a:t>팔돌리기.;다리를 모으고.양손 앞-뒤, 양손-앞(4회),</a:t>
            </a:r>
            <a:endParaRPr sz="1800" b="1"/>
          </a:p>
          <a:p>
            <a:pPr marL="800100" lvl="1" indent="-342900" algn="l" rtl="0">
              <a:lnSpc>
                <a:spcPct val="150000"/>
              </a:lnSpc>
              <a:spcBef>
                <a:spcPts val="240"/>
              </a:spcBef>
              <a:spcAft>
                <a:spcPts val="0"/>
              </a:spcAft>
              <a:buSzPts val="1200"/>
              <a:buFont typeface="Arial"/>
              <a:buAutoNum type="arabicPeriod"/>
            </a:pPr>
            <a:r>
              <a:rPr lang="ko-KR" sz="1400" b="1"/>
              <a:t>검지와 중지를 붙여서 펴고 약지와 소지에 엄지를 대서 검결지를 만든다. </a:t>
            </a:r>
            <a:endParaRPr sz="1400" b="1"/>
          </a:p>
          <a:p>
            <a:pPr marL="800100" lvl="1" indent="-342900" algn="l" rtl="0">
              <a:lnSpc>
                <a:spcPct val="150000"/>
              </a:lnSpc>
              <a:spcBef>
                <a:spcPts val="240"/>
              </a:spcBef>
              <a:spcAft>
                <a:spcPts val="0"/>
              </a:spcAft>
              <a:buSzPts val="1200"/>
              <a:buFont typeface="Arial"/>
              <a:buAutoNum type="arabicPeriod"/>
            </a:pPr>
            <a:r>
              <a:rPr lang="ko-KR" sz="1400" b="1"/>
              <a:t>팔을 쭉펴고 양팔이 귀에 스치듯이 앞에서 뒤로, 뒤에서 앞, 앞에서 뒤로 돌린다.</a:t>
            </a:r>
            <a:endParaRPr sz="1400" b="1"/>
          </a:p>
          <a:p>
            <a:pPr marL="342900" lvl="0" indent="-342900" algn="l" rtl="0">
              <a:lnSpc>
                <a:spcPct val="150000"/>
              </a:lnSpc>
              <a:spcBef>
                <a:spcPts val="240"/>
              </a:spcBef>
              <a:spcAft>
                <a:spcPts val="0"/>
              </a:spcAft>
              <a:buClr>
                <a:schemeClr val="dk1"/>
              </a:buClr>
              <a:buSzPts val="1200"/>
              <a:buFont typeface="Arial"/>
              <a:buAutoNum type="arabicPeriod"/>
            </a:pPr>
            <a:r>
              <a:rPr lang="ko-KR" sz="1800" b="1"/>
              <a:t>(손끝을 뻗어큰원을 그린다, 팔의 각도를 활용하여 어깨관절이 돌도록 한다).</a:t>
            </a:r>
            <a:endParaRPr sz="1800" b="1"/>
          </a:p>
          <a:p>
            <a:pPr marL="342900" lvl="0" indent="-342900" algn="l" rtl="0">
              <a:lnSpc>
                <a:spcPct val="150000"/>
              </a:lnSpc>
              <a:spcBef>
                <a:spcPts val="240"/>
              </a:spcBef>
              <a:spcAft>
                <a:spcPts val="0"/>
              </a:spcAft>
              <a:buClr>
                <a:schemeClr val="dk1"/>
              </a:buClr>
              <a:buSzPts val="1200"/>
              <a:buFont typeface="Arial"/>
              <a:buAutoNum type="arabicPeriod"/>
            </a:pPr>
            <a:r>
              <a:rPr lang="ko-KR" sz="1800" b="1"/>
              <a:t>장/금강권돌리기 ;다리를 모으고 (앞-뒤, 뒤-앞 작게30회)</a:t>
            </a:r>
            <a:endParaRPr sz="1800" b="1"/>
          </a:p>
          <a:p>
            <a:pPr marL="800100" lvl="1" indent="-342900" algn="l" rtl="0">
              <a:lnSpc>
                <a:spcPct val="150000"/>
              </a:lnSpc>
              <a:spcBef>
                <a:spcPts val="240"/>
              </a:spcBef>
              <a:spcAft>
                <a:spcPts val="0"/>
              </a:spcAft>
              <a:buSzPts val="1200"/>
              <a:buFont typeface="Arial"/>
              <a:buAutoNum type="arabicPeriod"/>
            </a:pPr>
            <a:r>
              <a:rPr lang="ko-KR" sz="1400" b="1"/>
              <a:t>엄지 손가락을 새끼 손가락 뿌리를 향해 뻗고 네 손가락을 감싸 주먹(금강권)을 쥐고 양 팔을 어깨 높이로 뻗는다. </a:t>
            </a:r>
            <a:endParaRPr sz="1400" b="1"/>
          </a:p>
          <a:p>
            <a:pPr marL="800100" lvl="1" indent="-342900" algn="l" rtl="0">
              <a:lnSpc>
                <a:spcPct val="150000"/>
              </a:lnSpc>
              <a:spcBef>
                <a:spcPts val="240"/>
              </a:spcBef>
              <a:spcAft>
                <a:spcPts val="0"/>
              </a:spcAft>
              <a:buSzPts val="1200"/>
              <a:buFont typeface="Arial"/>
              <a:buAutoNum type="arabicPeriod"/>
            </a:pPr>
            <a:r>
              <a:rPr lang="ko-KR" sz="1600" b="1"/>
              <a:t>금강권은 어깨 위쪽과 뒤쪽으로 30번돌린다.(가슴이 긴장하지 않도록 하고, 몸통을 흔들지 않도록 한다. 주먹의 회전으로 팔 전체가 회전 하도록 한다)</a:t>
            </a:r>
            <a:endParaRPr sz="1600"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81"/>
          <p:cNvSpPr txBox="1">
            <a:spLocks noGrp="1"/>
          </p:cNvSpPr>
          <p:nvPr>
            <p:ph type="body" idx="1"/>
          </p:nvPr>
        </p:nvSpPr>
        <p:spPr>
          <a:xfrm>
            <a:off x="457200" y="471948"/>
            <a:ext cx="8229600" cy="5654215"/>
          </a:xfrm>
          <a:prstGeom prst="rect">
            <a:avLst/>
          </a:prstGeom>
          <a:noFill/>
          <a:ln>
            <a:noFill/>
          </a:ln>
        </p:spPr>
        <p:txBody>
          <a:bodyPr spcFirstLastPara="1" wrap="square" lIns="91425" tIns="45700" rIns="91425" bIns="45700" anchor="t" anchorCtr="0">
            <a:normAutofit/>
          </a:bodyPr>
          <a:lstStyle/>
          <a:p>
            <a:pPr marL="514350" lvl="0" indent="-514350" algn="l" rtl="0">
              <a:lnSpc>
                <a:spcPct val="150000"/>
              </a:lnSpc>
              <a:spcBef>
                <a:spcPts val="240"/>
              </a:spcBef>
              <a:spcAft>
                <a:spcPts val="0"/>
              </a:spcAft>
              <a:buSzPts val="1200"/>
              <a:buFont typeface="Arial"/>
              <a:buAutoNum type="arabicPeriod" startAt="4"/>
            </a:pPr>
            <a:r>
              <a:rPr lang="ko-KR" sz="1760" b="1"/>
              <a:t>허리돌리기-관관절(髖關節)운동 ;다리를 모으고(좌 우, 우 좌 4회) 두발을 모은채로 양손을 단전에 대고 요추를 뒤로 뺀다. 허리를 최대한 크기로 돌린다. (무릅을 굽히지 않고 발바닥을 바닥에 붙힌채 돌린다) </a:t>
            </a:r>
            <a:endParaRPr sz="1760"/>
          </a:p>
          <a:p>
            <a:pPr marL="514350" lvl="0" indent="-514350" algn="l" rtl="0">
              <a:lnSpc>
                <a:spcPct val="150000"/>
              </a:lnSpc>
              <a:spcBef>
                <a:spcPts val="240"/>
              </a:spcBef>
              <a:spcAft>
                <a:spcPts val="0"/>
              </a:spcAft>
              <a:buSzPts val="1200"/>
              <a:buFont typeface="Arial"/>
              <a:buAutoNum type="arabicPeriod" startAt="4"/>
            </a:pPr>
            <a:r>
              <a:rPr lang="ko-KR" sz="1760" b="1"/>
              <a:t>장부돌리기 ;다리를 벌리고(앞뒤,좌우,상하 4회)</a:t>
            </a:r>
            <a:endParaRPr sz="1760" b="1"/>
          </a:p>
          <a:p>
            <a:pPr marL="971550" lvl="1" indent="-514350" algn="l" rtl="0">
              <a:lnSpc>
                <a:spcPct val="150000"/>
              </a:lnSpc>
              <a:spcBef>
                <a:spcPts val="240"/>
              </a:spcBef>
              <a:spcAft>
                <a:spcPts val="0"/>
              </a:spcAft>
              <a:buSzPts val="1200"/>
              <a:buFont typeface="Arial"/>
              <a:buAutoNum type="arabicPeriod"/>
            </a:pPr>
            <a:r>
              <a:rPr lang="ko-KR" sz="1540" b="1"/>
              <a:t>복부속의 장부를 앞에서 뒤로 뒤에서 앞으로 돌린다.</a:t>
            </a:r>
            <a:endParaRPr/>
          </a:p>
          <a:p>
            <a:pPr marL="971550" lvl="1" indent="-514350" algn="l" rtl="0">
              <a:lnSpc>
                <a:spcPct val="150000"/>
              </a:lnSpc>
              <a:spcBef>
                <a:spcPts val="240"/>
              </a:spcBef>
              <a:spcAft>
                <a:spcPts val="0"/>
              </a:spcAft>
              <a:buSzPts val="1200"/>
              <a:buFont typeface="Arial"/>
              <a:buAutoNum type="arabicPeriod"/>
            </a:pPr>
            <a:r>
              <a:rPr lang="ko-KR" sz="1540" b="1"/>
              <a:t>허리띠를 매듯이(대맥) 오른쪽에서 왼쪽으로, 왼쪽에서 오른쪽으로돌린다.</a:t>
            </a:r>
            <a:endParaRPr/>
          </a:p>
          <a:p>
            <a:pPr marL="971550" lvl="1" indent="-514350" algn="l" rtl="0">
              <a:lnSpc>
                <a:spcPct val="150000"/>
              </a:lnSpc>
              <a:spcBef>
                <a:spcPts val="240"/>
              </a:spcBef>
              <a:spcAft>
                <a:spcPts val="0"/>
              </a:spcAft>
              <a:buSzPts val="1200"/>
              <a:buFont typeface="Arial"/>
              <a:buAutoNum type="arabicPeriod"/>
            </a:pPr>
            <a:r>
              <a:rPr lang="ko-KR" sz="1540" b="1"/>
              <a:t>시계방향 반시계방향으로 각각 회전시킨다.(변비가 통할만큼 크게 돌리며 명치에서치골사이) 장을 따라 대장의 움직임을 도와주도록 마사지한다) </a:t>
            </a:r>
            <a:endParaRPr sz="1540"/>
          </a:p>
          <a:p>
            <a:pPr marL="514350" lvl="0" indent="-514350" algn="l" rtl="0">
              <a:lnSpc>
                <a:spcPct val="150000"/>
              </a:lnSpc>
              <a:spcBef>
                <a:spcPts val="240"/>
              </a:spcBef>
              <a:spcAft>
                <a:spcPts val="0"/>
              </a:spcAft>
              <a:buSzPts val="1200"/>
              <a:buFont typeface="Arial"/>
              <a:buAutoNum type="arabicPeriod" startAt="4"/>
            </a:pPr>
            <a:r>
              <a:rPr lang="ko-KR" sz="1760" b="1"/>
              <a:t>쪼그려앉기 ;다리를 모으고(4회)</a:t>
            </a:r>
            <a:endParaRPr/>
          </a:p>
          <a:p>
            <a:pPr marL="971550" lvl="1" indent="-514350" algn="l" rtl="0">
              <a:lnSpc>
                <a:spcPct val="150000"/>
              </a:lnSpc>
              <a:spcBef>
                <a:spcPts val="240"/>
              </a:spcBef>
              <a:spcAft>
                <a:spcPts val="0"/>
              </a:spcAft>
              <a:buSzPts val="1200"/>
              <a:buFont typeface="Arial"/>
              <a:buAutoNum type="arabicPeriod"/>
            </a:pPr>
            <a:r>
              <a:rPr lang="ko-KR" sz="1540" b="1"/>
              <a:t>양손을 교차하여 옆구리를 감싸면서 그대로 끌어 올리다가 어깨높이에서 양손을 머리위 로 올려서 펴서 늘린다.</a:t>
            </a:r>
            <a:endParaRPr/>
          </a:p>
          <a:p>
            <a:pPr marL="971550" lvl="1" indent="-514350" algn="l" rtl="0">
              <a:lnSpc>
                <a:spcPct val="150000"/>
              </a:lnSpc>
              <a:spcBef>
                <a:spcPts val="240"/>
              </a:spcBef>
              <a:spcAft>
                <a:spcPts val="0"/>
              </a:spcAft>
              <a:buSzPts val="1200"/>
              <a:buFont typeface="Arial"/>
              <a:buAutoNum type="arabicPeriod"/>
            </a:pPr>
            <a:r>
              <a:rPr lang="ko-KR" sz="1540" b="1"/>
              <a:t>그 상태에서 쪼그려 앉아 양손으로 정강이를 교차하여 몸을 쓸어 올리면서 일어난다.</a:t>
            </a:r>
            <a:endParaRPr sz="1540"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4"/>
          <p:cNvSpPr txBox="1">
            <a:spLocks noGrp="1"/>
          </p:cNvSpPr>
          <p:nvPr>
            <p:ph type="body" idx="1"/>
          </p:nvPr>
        </p:nvSpPr>
        <p:spPr>
          <a:xfrm>
            <a:off x="451062" y="644465"/>
            <a:ext cx="8229600" cy="5390575"/>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200"/>
              <a:buFont typeface="Arial"/>
              <a:buAutoNum type="arabicPeriod" startAt="7"/>
            </a:pPr>
            <a:r>
              <a:rPr lang="ko-KR" sz="1800" b="1"/>
              <a:t>양손깍지끼고 ;다리를 모으고(앞/좌/우/회전(좌,우1회)</a:t>
            </a:r>
            <a:endParaRPr sz="1800" b="1"/>
          </a:p>
          <a:p>
            <a:pPr marL="685800" lvl="1" indent="-228600" algn="l" rtl="0">
              <a:lnSpc>
                <a:spcPct val="150000"/>
              </a:lnSpc>
              <a:spcBef>
                <a:spcPts val="0"/>
              </a:spcBef>
              <a:spcAft>
                <a:spcPts val="0"/>
              </a:spcAft>
              <a:buSzPts val="1200"/>
              <a:buFont typeface="Arial"/>
              <a:buAutoNum type="arabicPeriod"/>
            </a:pPr>
            <a:r>
              <a:rPr lang="ko-KR" sz="1400" b="1"/>
              <a:t>양손을 깍지 끼고 손바닥이 위로 가게하여 하늘을 받쳐 올리듯이 밀어 올리고 손으로 이 끌어 허리를 앞으로 숙인 후, 고개를 숙이고 일어나 다시 깍지낀 손을 들어올린다.</a:t>
            </a:r>
            <a:endParaRPr sz="1400" b="1"/>
          </a:p>
          <a:p>
            <a:pPr marL="685800" lvl="1" indent="-228600" algn="l" rtl="0">
              <a:lnSpc>
                <a:spcPct val="150000"/>
              </a:lnSpc>
              <a:spcBef>
                <a:spcPts val="0"/>
              </a:spcBef>
              <a:spcAft>
                <a:spcPts val="0"/>
              </a:spcAft>
              <a:buSzPts val="1200"/>
              <a:buFont typeface="Arial"/>
              <a:buAutoNum type="arabicPeriod"/>
            </a:pPr>
            <a:r>
              <a:rPr lang="ko-KR" sz="1400" b="1"/>
              <a:t>왼쪽과 오른 쪽으로 한 번씩 허리를 틀어 숙이고 정면으로 돌아와 일어난다</a:t>
            </a:r>
            <a:endParaRPr sz="1400" b="1"/>
          </a:p>
          <a:p>
            <a:pPr marL="685800" lvl="1" indent="-228600" algn="l" rtl="0">
              <a:lnSpc>
                <a:spcPct val="150000"/>
              </a:lnSpc>
              <a:spcBef>
                <a:spcPts val="0"/>
              </a:spcBef>
              <a:spcAft>
                <a:spcPts val="0"/>
              </a:spcAft>
              <a:buSzPts val="1200"/>
              <a:buFont typeface="Arial"/>
              <a:buAutoNum type="arabicPeriod"/>
            </a:pPr>
            <a:r>
              <a:rPr lang="ko-KR" sz="1400" b="1"/>
              <a:t>다시 양손을 깍지 끼고 손바닥이 위로 가게 하여 하늘을 받쳐 올리듯이 밀어올리고 손으 로 이끌어 허리를 앞으로 숙이고 좌에서 우로 우에서 좌로 크게 원을 그려준다.(허리를 구부릴 때 무릅이 굽히지 않도록 한다. 내려갈 때 손을 늘여 몸을 이끈다)</a:t>
            </a:r>
            <a:endParaRPr sz="1400" b="1"/>
          </a:p>
          <a:p>
            <a:pPr marL="342900" lvl="0" indent="-342900" algn="l" rtl="0">
              <a:lnSpc>
                <a:spcPct val="150000"/>
              </a:lnSpc>
              <a:spcBef>
                <a:spcPts val="240"/>
              </a:spcBef>
              <a:spcAft>
                <a:spcPts val="0"/>
              </a:spcAft>
              <a:buClr>
                <a:schemeClr val="dk1"/>
              </a:buClr>
              <a:buSzPts val="1200"/>
              <a:buFont typeface="Arial"/>
              <a:buAutoNum type="arabicPeriod" startAt="7"/>
            </a:pPr>
            <a:r>
              <a:rPr lang="ko-KR" sz="1800" b="1"/>
              <a:t>수직승강-앉았다 일어나기 ;다리를 벌리고(4회)</a:t>
            </a:r>
            <a:endParaRPr sz="1800" b="1"/>
          </a:p>
          <a:p>
            <a:pPr marL="685800" lvl="1" indent="-228600" algn="l" rtl="0">
              <a:lnSpc>
                <a:spcPct val="150000"/>
              </a:lnSpc>
              <a:spcBef>
                <a:spcPts val="240"/>
              </a:spcBef>
              <a:spcAft>
                <a:spcPts val="0"/>
              </a:spcAft>
              <a:buSzPts val="1200"/>
              <a:buFont typeface="Arial"/>
              <a:buAutoNum type="arabicPeriod"/>
            </a:pPr>
            <a:r>
              <a:rPr lang="ko-KR" sz="1400" b="1"/>
              <a:t>두발을 어깨 넓이로 벌리고 양 발의 방향이 평행으로 정면을 향하도록 한다. 두손을 손 가락을 펴고 허벅지 옆애 내려 놓는다.</a:t>
            </a:r>
            <a:endParaRPr sz="1400" b="1"/>
          </a:p>
          <a:p>
            <a:pPr marL="685800" lvl="1" indent="-228600" algn="l" rtl="0">
              <a:lnSpc>
                <a:spcPct val="150000"/>
              </a:lnSpc>
              <a:spcBef>
                <a:spcPts val="240"/>
              </a:spcBef>
              <a:spcAft>
                <a:spcPts val="0"/>
              </a:spcAft>
              <a:buSzPts val="1200"/>
              <a:buFont typeface="Arial"/>
              <a:buAutoNum type="arabicPeriod"/>
            </a:pPr>
            <a:r>
              <a:rPr lang="ko-KR" sz="1400" b="1"/>
              <a:t>손바닥을 위로하여 손을 이마 위쪽까지 들어 올린다. 손바닥을 뒤집어 손가락을 전방을 향해 펴고 서서히 손을 내리며 고관절을 가라앉히기 시작한다. </a:t>
            </a:r>
            <a:endParaRPr sz="1400" b="1"/>
          </a:p>
          <a:p>
            <a:pPr marL="685800" lvl="1" indent="-228600" algn="l" rtl="0">
              <a:lnSpc>
                <a:spcPct val="150000"/>
              </a:lnSpc>
              <a:spcBef>
                <a:spcPts val="240"/>
              </a:spcBef>
              <a:spcAft>
                <a:spcPts val="0"/>
              </a:spcAft>
              <a:buSzPts val="1200"/>
              <a:buFont typeface="Arial"/>
              <a:buAutoNum type="arabicPeriod"/>
            </a:pPr>
            <a:r>
              <a:rPr lang="ko-KR" sz="1400" b="1"/>
              <a:t>엉덩이가 뒤꿈치에 닿도록 앉고 손을 바닥을 향해 이완한다. 발바닥으로 땅을 밀며 손과 함께 서서히 손바닥이 위로하여 이마 위쪽까지 들어 올린다</a:t>
            </a:r>
            <a:r>
              <a:rPr lang="ko-KR" sz="1800" b="1"/>
              <a:t>.</a:t>
            </a:r>
            <a:endParaRPr sz="1800" b="1"/>
          </a:p>
          <a:p>
            <a:pPr marL="342900" lvl="0" indent="-266700" algn="l" rtl="0">
              <a:lnSpc>
                <a:spcPct val="150000"/>
              </a:lnSpc>
              <a:spcBef>
                <a:spcPts val="240"/>
              </a:spcBef>
              <a:spcAft>
                <a:spcPts val="0"/>
              </a:spcAft>
              <a:buClr>
                <a:schemeClr val="dk1"/>
              </a:buClr>
              <a:buSzPts val="1200"/>
              <a:buFont typeface="Arial"/>
              <a:buNone/>
            </a:pPr>
            <a:endParaRPr sz="1800"/>
          </a:p>
          <a:p>
            <a:pPr marL="419100" lvl="0" indent="-266700" algn="l" rtl="0">
              <a:lnSpc>
                <a:spcPct val="150000"/>
              </a:lnSpc>
              <a:spcBef>
                <a:spcPts val="240"/>
              </a:spcBef>
              <a:spcAft>
                <a:spcPts val="0"/>
              </a:spcAft>
              <a:buClr>
                <a:schemeClr val="dk1"/>
              </a:buClr>
              <a:buSzPts val="1200"/>
              <a:buFont typeface="Arial"/>
              <a:buNone/>
            </a:pP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82"/>
          <p:cNvSpPr txBox="1">
            <a:spLocks noGrp="1"/>
          </p:cNvSpPr>
          <p:nvPr>
            <p:ph type="body" idx="1"/>
          </p:nvPr>
        </p:nvSpPr>
        <p:spPr>
          <a:xfrm>
            <a:off x="457200" y="719722"/>
            <a:ext cx="8229600" cy="5406442"/>
          </a:xfrm>
          <a:prstGeom prst="rect">
            <a:avLst/>
          </a:prstGeom>
          <a:noFill/>
          <a:ln>
            <a:noFill/>
          </a:ln>
        </p:spPr>
        <p:txBody>
          <a:bodyPr spcFirstLastPara="1" wrap="square" lIns="91425" tIns="45700" rIns="91425" bIns="45700" anchor="t" anchorCtr="0">
            <a:normAutofit/>
          </a:bodyPr>
          <a:lstStyle/>
          <a:p>
            <a:pPr marL="514350" lvl="0" indent="-514350" algn="l" rtl="0">
              <a:lnSpc>
                <a:spcPct val="150000"/>
              </a:lnSpc>
              <a:spcBef>
                <a:spcPts val="240"/>
              </a:spcBef>
              <a:spcAft>
                <a:spcPts val="0"/>
              </a:spcAft>
              <a:buSzPts val="1200"/>
              <a:buFont typeface="Arial"/>
              <a:buAutoNum type="arabicPeriod" startAt="9"/>
            </a:pPr>
            <a:r>
              <a:rPr lang="ko-KR" sz="1760" b="1"/>
              <a:t>9. 손목회전 ;다리를 벌리고(손등, 손바닥 4회)</a:t>
            </a:r>
            <a:endParaRPr/>
          </a:p>
          <a:p>
            <a:pPr marL="971550" lvl="1" indent="-514350" algn="l" rtl="0">
              <a:lnSpc>
                <a:spcPct val="150000"/>
              </a:lnSpc>
              <a:spcBef>
                <a:spcPts val="240"/>
              </a:spcBef>
              <a:spcAft>
                <a:spcPts val="0"/>
              </a:spcAft>
              <a:buSzPts val="1200"/>
              <a:buFont typeface="Arial"/>
              <a:buAutoNum type="arabicPeriod"/>
            </a:pPr>
            <a:r>
              <a:rPr lang="ko-KR" sz="1540" b="1"/>
              <a:t>손등이 위로 허리 앞에 놓고 새끼 손가락부터 차례되로 주먹을 쥐고 돌려 엄지부터 차례로 펴주기를 한다,</a:t>
            </a:r>
            <a:endParaRPr/>
          </a:p>
          <a:p>
            <a:pPr marL="971550" lvl="1" indent="-514350" algn="l" rtl="0">
              <a:lnSpc>
                <a:spcPct val="150000"/>
              </a:lnSpc>
              <a:spcBef>
                <a:spcPts val="240"/>
              </a:spcBef>
              <a:spcAft>
                <a:spcPts val="0"/>
              </a:spcAft>
              <a:buSzPts val="1200"/>
              <a:buFont typeface="Arial"/>
              <a:buAutoNum type="arabicPeriod"/>
            </a:pPr>
            <a:r>
              <a:rPr lang="ko-KR" sz="1540" b="1"/>
              <a:t>다시 손바닥이 위로 보게하여 놓고 새끼손가락 부터 차례 되로 주먹을 쥐고 돌려 엄지 부터 차례로 펴준다.</a:t>
            </a:r>
            <a:endParaRPr sz="1540" b="1"/>
          </a:p>
          <a:p>
            <a:pPr marL="514350" lvl="0" indent="-514350" algn="l" rtl="0">
              <a:lnSpc>
                <a:spcPct val="150000"/>
              </a:lnSpc>
              <a:spcBef>
                <a:spcPts val="240"/>
              </a:spcBef>
              <a:spcAft>
                <a:spcPts val="0"/>
              </a:spcAft>
              <a:buSzPts val="1200"/>
              <a:buFont typeface="Arial"/>
              <a:buAutoNum type="arabicPeriod" startAt="9"/>
            </a:pPr>
            <a:r>
              <a:rPr lang="ko-KR" sz="1760" b="1"/>
              <a:t>팔꿈치회전 ;다리를 벌리고(아래-위, 위-아래 4회)</a:t>
            </a:r>
            <a:endParaRPr/>
          </a:p>
          <a:p>
            <a:pPr marL="971550" lvl="1" indent="-514350" algn="l" rtl="0">
              <a:lnSpc>
                <a:spcPct val="150000"/>
              </a:lnSpc>
              <a:spcBef>
                <a:spcPts val="240"/>
              </a:spcBef>
              <a:spcAft>
                <a:spcPts val="0"/>
              </a:spcAft>
              <a:buSzPts val="1200"/>
              <a:buFont typeface="Arial"/>
              <a:buAutoNum type="arabicPeriod"/>
            </a:pPr>
            <a:r>
              <a:rPr lang="ko-KR" sz="1540" b="1"/>
              <a:t>두발을 어깨 넓이로 벌리고 엄지 손가락이 아래로 보게 손등을 붙이고 아래-안- 위 순으로 팔을 돌려준다, </a:t>
            </a:r>
            <a:endParaRPr sz="1540"/>
          </a:p>
          <a:p>
            <a:pPr marL="971550" lvl="1" indent="-514350" algn="l" rtl="0">
              <a:lnSpc>
                <a:spcPct val="150000"/>
              </a:lnSpc>
              <a:spcBef>
                <a:spcPts val="240"/>
              </a:spcBef>
              <a:spcAft>
                <a:spcPts val="0"/>
              </a:spcAft>
              <a:buSzPts val="1200"/>
              <a:buFont typeface="Arial"/>
              <a:buAutoNum type="arabicPeriod"/>
            </a:pPr>
            <a:r>
              <a:rPr lang="ko-KR" sz="1540" b="1"/>
              <a:t>다시 새끼손가락을 위로 손등을 붙이고 위- 안- 아래 순으로, </a:t>
            </a:r>
            <a:endParaRPr sz="1540" b="1"/>
          </a:p>
          <a:p>
            <a:pPr marL="971550" lvl="1" indent="-514350" algn="l" rtl="0">
              <a:lnSpc>
                <a:spcPct val="150000"/>
              </a:lnSpc>
              <a:spcBef>
                <a:spcPts val="240"/>
              </a:spcBef>
              <a:spcAft>
                <a:spcPts val="0"/>
              </a:spcAft>
              <a:buSzPts val="1200"/>
              <a:buFont typeface="Arial"/>
              <a:buAutoNum type="arabicPeriod"/>
            </a:pPr>
            <a:r>
              <a:rPr lang="ko-KR" sz="1540" b="1"/>
              <a:t>손목과 팔꿈치회전 위에서 아래로 회전시키며 허리/몸통/겨들랑이 순으로 회전한다.</a:t>
            </a:r>
            <a:endParaRPr sz="1540" b="1"/>
          </a:p>
          <a:p>
            <a:pPr marL="514350" lvl="0" indent="-514350" algn="l" rtl="0">
              <a:lnSpc>
                <a:spcPct val="150000"/>
              </a:lnSpc>
              <a:spcBef>
                <a:spcPts val="240"/>
              </a:spcBef>
              <a:spcAft>
                <a:spcPts val="0"/>
              </a:spcAft>
              <a:buSzPts val="1200"/>
              <a:buFont typeface="Arial"/>
              <a:buAutoNum type="arabicPeriod" startAt="9"/>
            </a:pPr>
            <a:r>
              <a:rPr lang="ko-KR" sz="1760" b="1"/>
              <a:t>*탄두방송(彈抖放鬆)*몸을 방송하고 좌우로 팔다리를 이완 털어준다. </a:t>
            </a:r>
            <a:endParaRPr sz="1760"/>
          </a:p>
          <a:p>
            <a:pPr marL="628650" lvl="0" indent="-400050" algn="l" rtl="0">
              <a:lnSpc>
                <a:spcPct val="150000"/>
              </a:lnSpc>
              <a:spcBef>
                <a:spcPts val="360"/>
              </a:spcBef>
              <a:spcAft>
                <a:spcPts val="0"/>
              </a:spcAft>
              <a:buSzPts val="1800"/>
              <a:buFont typeface="Arial"/>
              <a:buNone/>
            </a:pPr>
            <a:endParaRPr sz="176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67423AEE-738D-48CE-B7E6-B09F399170BC}"/>
              </a:ext>
            </a:extLst>
          </p:cNvPr>
          <p:cNvSpPr>
            <a:spLocks noGrp="1"/>
          </p:cNvSpPr>
          <p:nvPr>
            <p:ph type="title"/>
          </p:nvPr>
        </p:nvSpPr>
        <p:spPr/>
        <p:txBody>
          <a:bodyPr/>
          <a:lstStyle/>
          <a:p>
            <a:r>
              <a:rPr lang="ko-KR" altLang="en-US" dirty="0"/>
              <a:t>무술과 싸움의 차이</a:t>
            </a:r>
          </a:p>
        </p:txBody>
      </p:sp>
      <p:sp>
        <p:nvSpPr>
          <p:cNvPr id="6" name="텍스트 개체 틀 5">
            <a:extLst>
              <a:ext uri="{FF2B5EF4-FFF2-40B4-BE49-F238E27FC236}">
                <a16:creationId xmlns:a16="http://schemas.microsoft.com/office/drawing/2014/main" id="{987ECA39-8C91-443A-9007-7B0D9D98B84D}"/>
              </a:ext>
            </a:extLst>
          </p:cNvPr>
          <p:cNvSpPr>
            <a:spLocks noGrp="1"/>
          </p:cNvSpPr>
          <p:nvPr>
            <p:ph type="body" idx="1"/>
          </p:nvPr>
        </p:nvSpPr>
        <p:spPr/>
        <p:txBody>
          <a:bodyPr>
            <a:normAutofit fontScale="85000" lnSpcReduction="10000"/>
          </a:bodyPr>
          <a:lstStyle/>
          <a:p>
            <a:pPr>
              <a:lnSpc>
                <a:spcPct val="150000"/>
              </a:lnSpc>
            </a:pPr>
            <a:r>
              <a:rPr lang="ko-KR" altLang="en-US" dirty="0"/>
              <a:t>기술로 상대를 제압하는 과정을 말한다</a:t>
            </a:r>
            <a:r>
              <a:rPr lang="en-US" altLang="ko-KR" dirty="0"/>
              <a:t>.  </a:t>
            </a:r>
          </a:p>
          <a:p>
            <a:pPr lvl="1">
              <a:lnSpc>
                <a:spcPct val="150000"/>
              </a:lnSpc>
            </a:pPr>
            <a:r>
              <a:rPr lang="ko-KR" altLang="en-US" dirty="0"/>
              <a:t>기술의 적용 가능성이 평가 된다</a:t>
            </a:r>
            <a:r>
              <a:rPr lang="en-US" altLang="ko-KR" dirty="0"/>
              <a:t>.</a:t>
            </a:r>
          </a:p>
          <a:p>
            <a:pPr lvl="1">
              <a:lnSpc>
                <a:spcPct val="150000"/>
              </a:lnSpc>
            </a:pPr>
            <a:r>
              <a:rPr lang="ko-KR" altLang="en-US" dirty="0"/>
              <a:t>살상이 있어서는 안된다</a:t>
            </a:r>
            <a:r>
              <a:rPr lang="en-US" altLang="ko-KR" dirty="0"/>
              <a:t>. </a:t>
            </a:r>
            <a:r>
              <a:rPr lang="ko-KR" altLang="en-US" dirty="0"/>
              <a:t>그러므로 기술의 제한이 있어야 한다</a:t>
            </a:r>
            <a:r>
              <a:rPr lang="en-US" altLang="ko-KR" dirty="0"/>
              <a:t>.</a:t>
            </a:r>
          </a:p>
          <a:p>
            <a:pPr>
              <a:lnSpc>
                <a:spcPct val="150000"/>
              </a:lnSpc>
            </a:pPr>
            <a:r>
              <a:rPr lang="ko-KR" altLang="en-US" dirty="0"/>
              <a:t>싸움은 상대를 제압한 여부를 말한다</a:t>
            </a:r>
            <a:r>
              <a:rPr lang="en-US" altLang="ko-KR" dirty="0"/>
              <a:t>.</a:t>
            </a:r>
          </a:p>
          <a:p>
            <a:pPr lvl="1">
              <a:lnSpc>
                <a:spcPct val="150000"/>
              </a:lnSpc>
            </a:pPr>
            <a:r>
              <a:rPr lang="ko-KR" altLang="en-US" dirty="0"/>
              <a:t>상대를 제압하였는가 하는 것을 평가한다</a:t>
            </a:r>
            <a:r>
              <a:rPr lang="en-US" altLang="ko-KR" dirty="0"/>
              <a:t>.</a:t>
            </a:r>
            <a:r>
              <a:rPr lang="ko-KR" altLang="en-US" dirty="0"/>
              <a:t> </a:t>
            </a:r>
            <a:endParaRPr lang="en-US" altLang="ko-KR" dirty="0"/>
          </a:p>
          <a:p>
            <a:pPr lvl="1">
              <a:lnSpc>
                <a:spcPct val="150000"/>
              </a:lnSpc>
            </a:pPr>
            <a:r>
              <a:rPr lang="ko-KR" altLang="en-US" dirty="0"/>
              <a:t>살상 여부도 결과이다</a:t>
            </a:r>
            <a:r>
              <a:rPr lang="en-US" altLang="ko-KR" dirty="0"/>
              <a:t>. </a:t>
            </a:r>
            <a:r>
              <a:rPr lang="ko-KR" altLang="en-US" dirty="0"/>
              <a:t>그러므로 기술의 제한이 없다</a:t>
            </a:r>
            <a:r>
              <a:rPr lang="en-US" altLang="ko-KR" dirty="0"/>
              <a:t>.</a:t>
            </a:r>
            <a:endParaRPr lang="ko-KR" altLang="en-US" dirty="0"/>
          </a:p>
        </p:txBody>
      </p:sp>
    </p:spTree>
    <p:extLst>
      <p:ext uri="{BB962C8B-B14F-4D97-AF65-F5344CB8AC3E}">
        <p14:creationId xmlns:p14="http://schemas.microsoft.com/office/powerpoint/2010/main" val="1969584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9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ko-KR"/>
              <a:t>사기꾼들</a:t>
            </a:r>
            <a:endParaRPr/>
          </a:p>
        </p:txBody>
      </p:sp>
      <p:sp>
        <p:nvSpPr>
          <p:cNvPr id="531" name="Google Shape;531;p9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457200" lvl="0" indent="-342900" algn="l" rtl="0">
              <a:lnSpc>
                <a:spcPct val="150000"/>
              </a:lnSpc>
              <a:spcBef>
                <a:spcPts val="360"/>
              </a:spcBef>
              <a:spcAft>
                <a:spcPts val="0"/>
              </a:spcAft>
              <a:buClr>
                <a:schemeClr val="dk1"/>
              </a:buClr>
              <a:buSzPts val="1800"/>
              <a:buChar char="•"/>
            </a:pPr>
            <a:r>
              <a:rPr lang="ko-KR" altLang="en-US" dirty="0"/>
              <a:t>그럼에도 불구하고 </a:t>
            </a:r>
            <a:r>
              <a:rPr lang="ko-KR" dirty="0"/>
              <a:t>세상에 기발한 무술이 있을 수 없다.</a:t>
            </a:r>
            <a:r>
              <a:rPr lang="en-US" altLang="ko-KR" dirty="0"/>
              <a:t> </a:t>
            </a:r>
            <a:r>
              <a:rPr lang="ko-KR" altLang="en-US" dirty="0"/>
              <a:t>곡선보다 직선이 빠르고 두 박자보다 한 박자의 술기가 더 낫다</a:t>
            </a:r>
            <a:endParaRPr dirty="0"/>
          </a:p>
          <a:p>
            <a:pPr marL="457200" lvl="0" indent="-342900" algn="l" rtl="0">
              <a:lnSpc>
                <a:spcPct val="150000"/>
              </a:lnSpc>
              <a:spcBef>
                <a:spcPts val="360"/>
              </a:spcBef>
              <a:spcAft>
                <a:spcPts val="0"/>
              </a:spcAft>
              <a:buClr>
                <a:schemeClr val="dk1"/>
              </a:buClr>
              <a:buSzPts val="1800"/>
              <a:buChar char="•"/>
            </a:pPr>
            <a:r>
              <a:rPr lang="ko-KR" dirty="0"/>
              <a:t>단순한 기술이 가장 좋은 기술이다. 검도는 </a:t>
            </a:r>
            <a:r>
              <a:rPr lang="ko-KR" altLang="en-US" dirty="0"/>
              <a:t>머리</a:t>
            </a:r>
            <a:r>
              <a:rPr lang="en-US" altLang="ko-KR" dirty="0"/>
              <a:t>,</a:t>
            </a:r>
            <a:r>
              <a:rPr lang="ko-KR" altLang="en-US" dirty="0"/>
              <a:t> 손목</a:t>
            </a:r>
            <a:r>
              <a:rPr lang="en-US" altLang="ko-KR" dirty="0"/>
              <a:t>,</a:t>
            </a:r>
            <a:r>
              <a:rPr lang="ko-KR" altLang="en-US" dirty="0"/>
              <a:t> 허리의 세</a:t>
            </a:r>
            <a:r>
              <a:rPr lang="ko-KR" dirty="0"/>
              <a:t>가지</a:t>
            </a:r>
            <a:r>
              <a:rPr lang="en-US" altLang="ko-KR" dirty="0"/>
              <a:t> </a:t>
            </a:r>
            <a:r>
              <a:rPr lang="ko-KR" altLang="en-US" dirty="0"/>
              <a:t>격자와 찌름</a:t>
            </a:r>
            <a:r>
              <a:rPr lang="ko-KR" dirty="0"/>
              <a:t>, 복싱은 4가지 </a:t>
            </a:r>
            <a:r>
              <a:rPr lang="ko-KR" altLang="en-US" dirty="0"/>
              <a:t>펀치 잽</a:t>
            </a:r>
            <a:r>
              <a:rPr lang="en-US" altLang="ko-KR" dirty="0"/>
              <a:t>, </a:t>
            </a:r>
            <a:r>
              <a:rPr lang="ko-KR" altLang="en-US" dirty="0"/>
              <a:t>스트레이트</a:t>
            </a:r>
            <a:r>
              <a:rPr lang="en-US" altLang="ko-KR" dirty="0"/>
              <a:t>, </a:t>
            </a:r>
            <a:r>
              <a:rPr lang="ko-KR" altLang="en-US" dirty="0"/>
              <a:t>훅 그리고 </a:t>
            </a:r>
            <a:r>
              <a:rPr lang="ko-KR" altLang="en-US" dirty="0" err="1"/>
              <a:t>어퍼커트</a:t>
            </a:r>
            <a:r>
              <a:rPr lang="ko-KR" dirty="0" err="1"/>
              <a:t>가</a:t>
            </a:r>
            <a:r>
              <a:rPr lang="ko-KR" dirty="0"/>
              <a:t> 전부이다.</a:t>
            </a:r>
            <a:endParaRPr dirty="0"/>
          </a:p>
          <a:p>
            <a:pPr marL="457200" lvl="0" indent="-342900" algn="l" rtl="0">
              <a:lnSpc>
                <a:spcPct val="150000"/>
              </a:lnSpc>
              <a:spcBef>
                <a:spcPts val="360"/>
              </a:spcBef>
              <a:spcAft>
                <a:spcPts val="0"/>
              </a:spcAft>
              <a:buClr>
                <a:schemeClr val="dk1"/>
              </a:buClr>
              <a:buSzPts val="1800"/>
              <a:buChar char="•"/>
            </a:pPr>
            <a:r>
              <a:rPr lang="ko-KR" dirty="0"/>
              <a:t>무술은 체력과 기본기가 충실하여야 한다.</a:t>
            </a:r>
            <a:endParaRPr dirty="0"/>
          </a:p>
          <a:p>
            <a:pPr marL="457200" lvl="0" indent="-342900" algn="l" rtl="0">
              <a:lnSpc>
                <a:spcPct val="150000"/>
              </a:lnSpc>
              <a:spcBef>
                <a:spcPts val="360"/>
              </a:spcBef>
              <a:spcAft>
                <a:spcPts val="0"/>
              </a:spcAft>
              <a:buClr>
                <a:schemeClr val="dk1"/>
              </a:buClr>
              <a:buSzPts val="1800"/>
              <a:buChar char="•"/>
            </a:pPr>
            <a:r>
              <a:rPr lang="ko-KR" dirty="0"/>
              <a:t>거리 감각</a:t>
            </a:r>
            <a:r>
              <a:rPr lang="en-US" altLang="ko-KR" dirty="0"/>
              <a:t>,</a:t>
            </a:r>
            <a:r>
              <a:rPr lang="ko-KR" dirty="0"/>
              <a:t> 타이밍</a:t>
            </a:r>
            <a:r>
              <a:rPr lang="en-US" altLang="ko-KR" dirty="0"/>
              <a:t>, </a:t>
            </a:r>
            <a:r>
              <a:rPr lang="ko-KR" dirty="0"/>
              <a:t>기술의 적용을 익히</a:t>
            </a:r>
            <a:r>
              <a:rPr lang="ko-KR" altLang="en-US" dirty="0"/>
              <a:t>기 위해서</a:t>
            </a:r>
            <a:r>
              <a:rPr lang="ko-KR" dirty="0"/>
              <a:t>는 </a:t>
            </a:r>
            <a:r>
              <a:rPr lang="ko-KR" altLang="en-US" dirty="0"/>
              <a:t>약속 및 </a:t>
            </a:r>
            <a:r>
              <a:rPr lang="ko-KR" dirty="0"/>
              <a:t>자유 대련이 필수이고 이것이 없는 무술은 </a:t>
            </a:r>
            <a:r>
              <a:rPr lang="ko-KR" altLang="en-US" dirty="0"/>
              <a:t>공연</a:t>
            </a:r>
            <a:r>
              <a:rPr lang="ko-KR" dirty="0"/>
              <a:t>이다. </a:t>
            </a:r>
            <a:endParaRPr dirty="0"/>
          </a:p>
          <a:p>
            <a:pPr marL="457200" lvl="0" indent="-228600" algn="l" rtl="0">
              <a:lnSpc>
                <a:spcPct val="150000"/>
              </a:lnSpc>
              <a:spcBef>
                <a:spcPts val="360"/>
              </a:spcBef>
              <a:spcAft>
                <a:spcPts val="0"/>
              </a:spcAft>
              <a:buClr>
                <a:schemeClr val="dk1"/>
              </a:buClr>
              <a:buSzPts val="1800"/>
              <a:buNone/>
            </a:pP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0"/>
          <p:cNvSpPr txBox="1">
            <a:spLocks noGrp="1"/>
          </p:cNvSpPr>
          <p:nvPr>
            <p:ph type="title"/>
          </p:nvPr>
        </p:nvSpPr>
        <p:spPr>
          <a:xfrm>
            <a:off x="312725" y="7068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태극권의 비 현실성</a:t>
            </a:r>
            <a:endParaRPr/>
          </a:p>
        </p:txBody>
      </p:sp>
      <p:sp>
        <p:nvSpPr>
          <p:cNvPr id="488" name="Google Shape;488;p40"/>
          <p:cNvSpPr txBox="1">
            <a:spLocks noGrp="1"/>
          </p:cNvSpPr>
          <p:nvPr>
            <p:ph type="body" idx="1"/>
          </p:nvPr>
        </p:nvSpPr>
        <p:spPr>
          <a:xfrm>
            <a:off x="255579" y="988325"/>
            <a:ext cx="8712356" cy="5487300"/>
          </a:xfrm>
          <a:prstGeom prst="rect">
            <a:avLst/>
          </a:prstGeom>
          <a:noFill/>
          <a:ln>
            <a:noFill/>
          </a:ln>
        </p:spPr>
        <p:txBody>
          <a:bodyPr spcFirstLastPara="1" wrap="square" lIns="91425" tIns="45700" rIns="91425" bIns="45700" anchor="t" anchorCtr="0">
            <a:normAutofit fontScale="85000" lnSpcReduction="10000"/>
          </a:bodyPr>
          <a:lstStyle/>
          <a:p>
            <a:pPr marL="342900" lvl="0" indent="-336550" algn="l" rtl="0">
              <a:lnSpc>
                <a:spcPct val="150000"/>
              </a:lnSpc>
              <a:spcBef>
                <a:spcPts val="0"/>
              </a:spcBef>
              <a:spcAft>
                <a:spcPts val="0"/>
              </a:spcAft>
              <a:buClr>
                <a:schemeClr val="dk1"/>
              </a:buClr>
              <a:buSzPts val="2620"/>
              <a:buChar char="•"/>
            </a:pPr>
            <a:r>
              <a:rPr lang="ko-KR" sz="1800" dirty="0" err="1"/>
              <a:t>Distance</a:t>
            </a:r>
            <a:r>
              <a:rPr lang="ko-KR" sz="1800" dirty="0"/>
              <a:t> 개념이 없음</a:t>
            </a:r>
            <a:endParaRPr sz="1800" dirty="0"/>
          </a:p>
          <a:p>
            <a:pPr marL="742950" lvl="1" indent="-279400" algn="l" rtl="0">
              <a:lnSpc>
                <a:spcPct val="150000"/>
              </a:lnSpc>
              <a:spcBef>
                <a:spcPts val="476"/>
              </a:spcBef>
              <a:spcAft>
                <a:spcPts val="0"/>
              </a:spcAft>
              <a:buClr>
                <a:schemeClr val="dk1"/>
              </a:buClr>
              <a:buSzPts val="2280"/>
              <a:buChar char="–"/>
            </a:pPr>
            <a:r>
              <a:rPr lang="ko-KR" sz="1600" dirty="0"/>
              <a:t>방어 거리를 유지하다 전진해서 공격하고 상대의 공격에 대해 후퇴해서 방어하는 거리 유지 개념이 없음</a:t>
            </a:r>
            <a:endParaRPr sz="1600" dirty="0"/>
          </a:p>
          <a:p>
            <a:pPr marL="742950" lvl="1" indent="-279400" algn="l" rtl="0">
              <a:lnSpc>
                <a:spcPct val="150000"/>
              </a:lnSpc>
              <a:spcBef>
                <a:spcPts val="476"/>
              </a:spcBef>
              <a:spcAft>
                <a:spcPts val="0"/>
              </a:spcAft>
              <a:buSzPts val="2280"/>
              <a:buChar char="–"/>
            </a:pPr>
            <a:r>
              <a:rPr lang="ko-KR" sz="1600" dirty="0"/>
              <a:t>가만히 서 있지 않고 </a:t>
            </a:r>
            <a:r>
              <a:rPr lang="ko-KR" sz="1600" b="1" dirty="0"/>
              <a:t>연속 </a:t>
            </a:r>
            <a:r>
              <a:rPr lang="ko-KR" sz="1600" b="1" dirty="0" err="1"/>
              <a:t>스탭</a:t>
            </a:r>
            <a:r>
              <a:rPr lang="ko-KR" sz="1600" b="1" dirty="0"/>
              <a:t> </a:t>
            </a:r>
            <a:r>
              <a:rPr lang="ko-KR" sz="1600" dirty="0"/>
              <a:t>즉 발의 움직임으로 상대를 교란 하다가 찬스에 재빨리 상대의 사각으로 들어가야 함, </a:t>
            </a:r>
            <a:r>
              <a:rPr lang="ko-KR" sz="1600" dirty="0" err="1"/>
              <a:t>dodging</a:t>
            </a:r>
            <a:r>
              <a:rPr lang="ko-KR" sz="1600" dirty="0"/>
              <a:t>, </a:t>
            </a:r>
            <a:r>
              <a:rPr lang="en-US" altLang="ko-KR" sz="1600" dirty="0"/>
              <a:t>blocking </a:t>
            </a:r>
            <a:r>
              <a:rPr lang="ko-KR" sz="1600" dirty="0"/>
              <a:t>&amp; </a:t>
            </a:r>
            <a:r>
              <a:rPr lang="ko-KR" sz="1600" dirty="0" err="1"/>
              <a:t>parr</a:t>
            </a:r>
            <a:r>
              <a:rPr lang="en-US" altLang="ko-KR" sz="1600" dirty="0"/>
              <a:t>y</a:t>
            </a:r>
            <a:r>
              <a:rPr lang="ko-KR" sz="1600" dirty="0" err="1"/>
              <a:t>ing</a:t>
            </a:r>
            <a:r>
              <a:rPr lang="ko-KR" sz="1600" dirty="0"/>
              <a:t> 으로 </a:t>
            </a:r>
            <a:r>
              <a:rPr lang="ko-KR" altLang="en-US" sz="1600" dirty="0"/>
              <a:t>상대의 </a:t>
            </a:r>
            <a:r>
              <a:rPr lang="ko-KR" sz="1600" dirty="0"/>
              <a:t>공격을 피하고 상대가 큰 동작을 쓸 때 상대에 </a:t>
            </a:r>
            <a:r>
              <a:rPr lang="ko-KR" altLang="en-US" sz="1600" dirty="0"/>
              <a:t>파고들</a:t>
            </a:r>
            <a:r>
              <a:rPr lang="ko-KR" sz="1600" dirty="0"/>
              <a:t>어 자빠뜨리고 꺾는 것임</a:t>
            </a:r>
            <a:endParaRPr sz="1600" dirty="0"/>
          </a:p>
          <a:p>
            <a:pPr marL="742950" lvl="1" indent="-279400" algn="l" rtl="0">
              <a:lnSpc>
                <a:spcPct val="150000"/>
              </a:lnSpc>
              <a:spcBef>
                <a:spcPts val="476"/>
              </a:spcBef>
              <a:spcAft>
                <a:spcPts val="0"/>
              </a:spcAft>
              <a:buSzPts val="2280"/>
              <a:buChar char="–"/>
            </a:pPr>
            <a:r>
              <a:rPr lang="ko-KR" sz="1600" dirty="0"/>
              <a:t>발을 고정하고 시작부터 붙어 있는다는 가설은 허구임</a:t>
            </a:r>
            <a:endParaRPr sz="1600" dirty="0"/>
          </a:p>
          <a:p>
            <a:pPr marL="342900" lvl="0" indent="-336550" algn="l" rtl="0">
              <a:lnSpc>
                <a:spcPct val="150000"/>
              </a:lnSpc>
              <a:spcBef>
                <a:spcPts val="544"/>
              </a:spcBef>
              <a:spcAft>
                <a:spcPts val="0"/>
              </a:spcAft>
              <a:buClr>
                <a:schemeClr val="dk1"/>
              </a:buClr>
              <a:buSzPts val="2620"/>
              <a:buChar char="•"/>
            </a:pPr>
            <a:r>
              <a:rPr lang="ko-KR" sz="1800" dirty="0" err="1"/>
              <a:t>Timing</a:t>
            </a:r>
            <a:r>
              <a:rPr lang="ko-KR" sz="1800" dirty="0"/>
              <a:t> 개념이 없음</a:t>
            </a:r>
            <a:endParaRPr sz="1800" dirty="0"/>
          </a:p>
          <a:p>
            <a:pPr marL="742950" lvl="1" indent="-279400" algn="l" rtl="0">
              <a:lnSpc>
                <a:spcPct val="150000"/>
              </a:lnSpc>
              <a:spcBef>
                <a:spcPts val="476"/>
              </a:spcBef>
              <a:spcAft>
                <a:spcPts val="0"/>
              </a:spcAft>
              <a:buSzPts val="2280"/>
              <a:buChar char="–"/>
            </a:pPr>
            <a:r>
              <a:rPr lang="ko-KR" sz="1600" dirty="0" err="1"/>
              <a:t>태극권은</a:t>
            </a:r>
            <a:r>
              <a:rPr lang="ko-KR" sz="1600" dirty="0"/>
              <a:t> 상대와의 </a:t>
            </a:r>
            <a:r>
              <a:rPr lang="ko-KR" sz="1800" dirty="0"/>
              <a:t>공방의</a:t>
            </a:r>
            <a:r>
              <a:rPr lang="ko-KR" sz="1600" dirty="0"/>
              <a:t> 빠른 움직임에서 기회를 읽어내어 대응한다는 타이밍 개념이 없음</a:t>
            </a:r>
            <a:endParaRPr sz="1600" dirty="0"/>
          </a:p>
          <a:p>
            <a:pPr marL="742950" lvl="1" indent="-279400" algn="l" rtl="0">
              <a:lnSpc>
                <a:spcPct val="150000"/>
              </a:lnSpc>
              <a:spcBef>
                <a:spcPts val="476"/>
              </a:spcBef>
              <a:spcAft>
                <a:spcPts val="0"/>
              </a:spcAft>
              <a:buClr>
                <a:schemeClr val="dk1"/>
              </a:buClr>
              <a:buSzPts val="2280"/>
              <a:buChar char="–"/>
            </a:pPr>
            <a:r>
              <a:rPr lang="ko-KR" sz="1600" dirty="0" err="1"/>
              <a:t>Right</a:t>
            </a:r>
            <a:r>
              <a:rPr lang="ko-KR" sz="1600" dirty="0"/>
              <a:t> </a:t>
            </a:r>
            <a:r>
              <a:rPr lang="ko-KR" sz="1600" dirty="0" err="1"/>
              <a:t>movement</a:t>
            </a:r>
            <a:r>
              <a:rPr lang="ko-KR" sz="1600" dirty="0"/>
              <a:t> </a:t>
            </a:r>
            <a:r>
              <a:rPr lang="ko-KR" sz="1600" dirty="0" err="1"/>
              <a:t>at</a:t>
            </a:r>
            <a:r>
              <a:rPr lang="ko-KR" sz="1600" dirty="0"/>
              <a:t> </a:t>
            </a:r>
            <a:r>
              <a:rPr lang="ko-KR" sz="1600" dirty="0" err="1"/>
              <a:t>wrong</a:t>
            </a:r>
            <a:r>
              <a:rPr lang="ko-KR" sz="1600" dirty="0"/>
              <a:t> </a:t>
            </a:r>
            <a:r>
              <a:rPr lang="ko-KR" sz="1600" dirty="0" err="1"/>
              <a:t>time</a:t>
            </a:r>
            <a:r>
              <a:rPr lang="ko-KR" sz="1600" dirty="0"/>
              <a:t> </a:t>
            </a:r>
            <a:r>
              <a:rPr lang="ko-KR" sz="1600" dirty="0" err="1"/>
              <a:t>is</a:t>
            </a:r>
            <a:r>
              <a:rPr lang="ko-KR" sz="1600" dirty="0"/>
              <a:t> </a:t>
            </a:r>
            <a:r>
              <a:rPr lang="ko-KR" sz="1600" dirty="0" err="1"/>
              <a:t>wrong</a:t>
            </a:r>
            <a:r>
              <a:rPr lang="ko-KR" sz="1600" dirty="0"/>
              <a:t> </a:t>
            </a:r>
            <a:r>
              <a:rPr lang="ko-KR" sz="1600" dirty="0" err="1"/>
              <a:t>movement</a:t>
            </a:r>
            <a:endParaRPr sz="1600" dirty="0"/>
          </a:p>
          <a:p>
            <a:pPr marL="342900" lvl="0" indent="-336550" algn="l" rtl="0">
              <a:lnSpc>
                <a:spcPct val="150000"/>
              </a:lnSpc>
              <a:spcBef>
                <a:spcPts val="544"/>
              </a:spcBef>
              <a:spcAft>
                <a:spcPts val="0"/>
              </a:spcAft>
              <a:buClr>
                <a:schemeClr val="dk1"/>
              </a:buClr>
              <a:buSzPts val="2620"/>
              <a:buChar char="•"/>
            </a:pPr>
            <a:r>
              <a:rPr lang="ko-KR" sz="1800" dirty="0" err="1"/>
              <a:t>Movement가</a:t>
            </a:r>
            <a:r>
              <a:rPr lang="ko-KR" sz="1800" dirty="0"/>
              <a:t> 복잡함  </a:t>
            </a:r>
            <a:endParaRPr sz="2400" dirty="0"/>
          </a:p>
          <a:p>
            <a:pPr marL="742950" lvl="1" indent="-279400" algn="l" rtl="0">
              <a:lnSpc>
                <a:spcPct val="150000"/>
              </a:lnSpc>
              <a:spcBef>
                <a:spcPts val="476"/>
              </a:spcBef>
              <a:spcAft>
                <a:spcPts val="0"/>
              </a:spcAft>
              <a:buClr>
                <a:schemeClr val="dk1"/>
              </a:buClr>
              <a:buSzPts val="2280"/>
              <a:buChar char="–"/>
            </a:pPr>
            <a:r>
              <a:rPr lang="ko-KR" sz="1600" dirty="0"/>
              <a:t>검증 안된 비현실적인 術技가 너무 많음. 권투는 스트레이트, 잽, 훅, 어퍼</a:t>
            </a:r>
            <a:r>
              <a:rPr lang="ko-KR" altLang="en-US" sz="1600" dirty="0"/>
              <a:t>컷</a:t>
            </a:r>
            <a:r>
              <a:rPr lang="ko-KR" sz="1600" dirty="0"/>
              <a:t>, 보디 5가지 펀치 검도는 머리, 손목, 허리 3가지 </a:t>
            </a:r>
            <a:r>
              <a:rPr lang="ko-KR" altLang="en-US" sz="1600" dirty="0"/>
              <a:t>타격과 찌름 한가지</a:t>
            </a:r>
            <a:r>
              <a:rPr lang="ko-KR" sz="1600" dirty="0"/>
              <a:t>가 전부임</a:t>
            </a:r>
            <a:endParaRPr sz="1600" dirty="0"/>
          </a:p>
          <a:p>
            <a:pPr marL="742950" lvl="1" indent="-279400" algn="l" rtl="0">
              <a:lnSpc>
                <a:spcPct val="150000"/>
              </a:lnSpc>
              <a:spcBef>
                <a:spcPts val="476"/>
              </a:spcBef>
              <a:spcAft>
                <a:spcPts val="0"/>
              </a:spcAft>
              <a:buClr>
                <a:schemeClr val="dk1"/>
              </a:buClr>
              <a:buSzPts val="2280"/>
              <a:buChar char="–"/>
            </a:pPr>
            <a:r>
              <a:rPr lang="ko-KR" sz="1600" dirty="0"/>
              <a:t>단련에 의한 힘</a:t>
            </a:r>
            <a:r>
              <a:rPr lang="ko-KR" altLang="en-US" sz="1600" dirty="0"/>
              <a:t>과 지구력</a:t>
            </a:r>
            <a:r>
              <a:rPr lang="ko-KR" sz="1600" dirty="0"/>
              <a:t>의 배양이 무술의 근본 임에도 불구하고 허황된 기공, 기술 등을 중시함</a:t>
            </a:r>
            <a:endParaRPr sz="1600" dirty="0"/>
          </a:p>
          <a:p>
            <a:pPr marL="742950" lvl="1" indent="-279400" algn="l" rtl="0">
              <a:lnSpc>
                <a:spcPct val="150000"/>
              </a:lnSpc>
              <a:spcBef>
                <a:spcPts val="476"/>
              </a:spcBef>
              <a:spcAft>
                <a:spcPts val="0"/>
              </a:spcAft>
              <a:buClr>
                <a:schemeClr val="dk1"/>
              </a:buClr>
              <a:buSzPts val="2280"/>
              <a:buChar char="–"/>
            </a:pPr>
            <a:r>
              <a:rPr lang="ko-KR" sz="1600" dirty="0" err="1"/>
              <a:t>투로를</a:t>
            </a:r>
            <a:r>
              <a:rPr lang="ko-KR" sz="1600" dirty="0"/>
              <a:t> 자유</a:t>
            </a:r>
            <a:r>
              <a:rPr lang="en-US" altLang="ko-KR" sz="1600" dirty="0"/>
              <a:t> </a:t>
            </a:r>
            <a:r>
              <a:rPr lang="ko-KR" sz="1600" dirty="0"/>
              <a:t>대련 상황에 적용해서 현실적으로 검증하고 보완 하려는 노력이 없음</a:t>
            </a:r>
            <a:endParaRPr sz="16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태극권의 한계</a:t>
            </a:r>
            <a:endParaRPr/>
          </a:p>
        </p:txBody>
      </p:sp>
      <p:sp>
        <p:nvSpPr>
          <p:cNvPr id="494" name="Google Shape;494;p39"/>
          <p:cNvSpPr txBox="1">
            <a:spLocks noGrp="1"/>
          </p:cNvSpPr>
          <p:nvPr>
            <p:ph type="body" idx="1"/>
          </p:nvPr>
        </p:nvSpPr>
        <p:spPr>
          <a:xfrm>
            <a:off x="323528" y="1233237"/>
            <a:ext cx="8640960" cy="525178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150000"/>
              </a:lnSpc>
              <a:spcBef>
                <a:spcPts val="0"/>
              </a:spcBef>
              <a:spcAft>
                <a:spcPts val="0"/>
              </a:spcAft>
              <a:buSzPts val="2000"/>
              <a:buChar char="•"/>
            </a:pPr>
            <a:r>
              <a:rPr lang="ko-KR" sz="1850" dirty="0"/>
              <a:t>태극권은 힘이 발바닥에서부터 몸 끝으로 전달되는 경로, 특히 강고한 하체로부터 고관절을 비틀면서 힘을 나선으로 효율적으로 분출하는 원리, 순간적으로 힘을 모으는 호흡법 등이 잘 표현 되어 있어 권투, 유도</a:t>
            </a:r>
            <a:r>
              <a:rPr lang="en-US" altLang="ko-KR" sz="1850" dirty="0"/>
              <a:t> </a:t>
            </a:r>
            <a:r>
              <a:rPr lang="ko-KR" sz="1850" dirty="0"/>
              <a:t>등에서도 잘 통하는 원리를 가르치고 있다.  </a:t>
            </a:r>
            <a:endParaRPr sz="2960" dirty="0"/>
          </a:p>
          <a:p>
            <a:pPr marL="342900" lvl="0" indent="-342900" algn="l" rtl="0">
              <a:lnSpc>
                <a:spcPct val="150000"/>
              </a:lnSpc>
              <a:spcBef>
                <a:spcPts val="400"/>
              </a:spcBef>
              <a:spcAft>
                <a:spcPts val="0"/>
              </a:spcAft>
              <a:buSzPts val="2000"/>
              <a:buChar char="•"/>
            </a:pPr>
            <a:r>
              <a:rPr lang="ko-KR" sz="1850" dirty="0"/>
              <a:t>그러나, 상대에게 붙을 수 없다면 태극권의 기술은 대부분 무용지물이다.</a:t>
            </a:r>
            <a:endParaRPr sz="2960" dirty="0"/>
          </a:p>
          <a:p>
            <a:pPr marL="742950" lvl="1" indent="-285750" algn="l" rtl="0">
              <a:lnSpc>
                <a:spcPct val="150000"/>
              </a:lnSpc>
              <a:spcBef>
                <a:spcPts val="350"/>
              </a:spcBef>
              <a:spcAft>
                <a:spcPts val="0"/>
              </a:spcAft>
              <a:buClr>
                <a:schemeClr val="dk1"/>
              </a:buClr>
              <a:buSzPts val="1750"/>
              <a:buChar char="–"/>
            </a:pPr>
            <a:r>
              <a:rPr lang="ko-KR" sz="1618" dirty="0"/>
              <a:t>태극권의 기술은 상대에게 밀착하여 움직임을 억누르고 꺾고, 조이고, 넘어뜨리고, 단타로 치고 차는 다양한 형태의 공방을 전개한다. </a:t>
            </a:r>
            <a:endParaRPr sz="2590" dirty="0"/>
          </a:p>
          <a:p>
            <a:pPr marL="742950" lvl="1" indent="-285750" algn="l" rtl="0">
              <a:lnSpc>
                <a:spcPct val="150000"/>
              </a:lnSpc>
              <a:spcBef>
                <a:spcPts val="350"/>
              </a:spcBef>
              <a:spcAft>
                <a:spcPts val="0"/>
              </a:spcAft>
              <a:buClr>
                <a:schemeClr val="dk1"/>
              </a:buClr>
              <a:buSzPts val="1750"/>
              <a:buChar char="–"/>
            </a:pPr>
            <a:r>
              <a:rPr lang="ko-KR" sz="1618" dirty="0"/>
              <a:t>반면 현대 격투기는 거리를 유지하고 있다가 즉시 접근해서 유효타를 퍼붓고 상대가 반격하면 바로 좌우 또는 뒤로 빠지는 방식을 따른다.</a:t>
            </a:r>
            <a:endParaRPr sz="1618" dirty="0"/>
          </a:p>
          <a:p>
            <a:pPr marL="742950" lvl="1" indent="-285750" algn="l" rtl="0">
              <a:lnSpc>
                <a:spcPct val="150000"/>
              </a:lnSpc>
              <a:spcBef>
                <a:spcPts val="350"/>
              </a:spcBef>
              <a:spcAft>
                <a:spcPts val="0"/>
              </a:spcAft>
              <a:buClr>
                <a:schemeClr val="dk1"/>
              </a:buClr>
              <a:buSzPts val="1750"/>
              <a:buChar char="–"/>
            </a:pPr>
            <a:r>
              <a:rPr lang="ko-KR" sz="1618" dirty="0"/>
              <a:t>비록 상대에게 붙더라도 상대의 움직임을 느끼고 바로 반응하는 유도에 비해 다양한 상황에 대응하는 연습 체계가 없어 실전에서 임기응변이 불가능하다.</a:t>
            </a:r>
            <a:endParaRPr sz="2590" dirty="0"/>
          </a:p>
          <a:p>
            <a:pPr marL="342900" lvl="0" indent="-342900" algn="l" rtl="0">
              <a:lnSpc>
                <a:spcPct val="150000"/>
              </a:lnSpc>
              <a:spcBef>
                <a:spcPts val="400"/>
              </a:spcBef>
              <a:spcAft>
                <a:spcPts val="0"/>
              </a:spcAft>
              <a:buClr>
                <a:schemeClr val="dk1"/>
              </a:buClr>
              <a:buSzPts val="2000"/>
              <a:buChar char="•"/>
            </a:pPr>
            <a:r>
              <a:rPr lang="ko-KR" sz="1850" dirty="0"/>
              <a:t>더구나 상대의 공격을 받아서 역공을 한다는 현실성이 없는 이론을 가지고 있다. </a:t>
            </a:r>
            <a:endParaRPr sz="2960" dirty="0"/>
          </a:p>
          <a:p>
            <a:pPr marL="742950" lvl="1" indent="-285750" algn="l" rtl="0">
              <a:lnSpc>
                <a:spcPct val="150000"/>
              </a:lnSpc>
              <a:spcBef>
                <a:spcPts val="350"/>
              </a:spcBef>
              <a:spcAft>
                <a:spcPts val="0"/>
              </a:spcAft>
              <a:buClr>
                <a:schemeClr val="dk1"/>
              </a:buClr>
              <a:buSzPts val="1750"/>
              <a:buChar char="–"/>
            </a:pPr>
            <a:r>
              <a:rPr lang="ko-KR" sz="1618" dirty="0"/>
              <a:t>권투나 심지어 유사한 근접 무술인 유도도 거의 선공을 퍼부어 상대가 허점을 만드는 것을 유도한 뒤 승부 기술을 거는 것이다. 상대의 맹공을 받아 치는 것은 위험한 기술이며 실전에서는 어쩌다 한번이다.</a:t>
            </a:r>
            <a:r>
              <a:rPr lang="en-US" altLang="ko-KR" sz="1618" dirty="0"/>
              <a:t> </a:t>
            </a:r>
            <a:r>
              <a:rPr lang="ko-KR" altLang="en-US" sz="1618" dirty="0"/>
              <a:t>카운터 어택은 어쩌다 나오는 기술이다</a:t>
            </a:r>
            <a:r>
              <a:rPr lang="en-US" altLang="ko-KR" sz="1618" dirty="0"/>
              <a:t>.</a:t>
            </a:r>
            <a:endParaRPr sz="1618"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수련 방법의 비 합리성</a:t>
            </a:r>
            <a:endParaRPr/>
          </a:p>
        </p:txBody>
      </p:sp>
      <p:sp>
        <p:nvSpPr>
          <p:cNvPr id="500" name="Google Shape;500;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514350" lvl="0" indent="-514350" algn="l" rtl="0">
              <a:lnSpc>
                <a:spcPct val="170000"/>
              </a:lnSpc>
              <a:spcBef>
                <a:spcPts val="0"/>
              </a:spcBef>
              <a:spcAft>
                <a:spcPts val="0"/>
              </a:spcAft>
              <a:buSzPts val="3200"/>
              <a:buFont typeface="Malgun Gothic"/>
              <a:buAutoNum type="arabicPeriod"/>
            </a:pPr>
            <a:r>
              <a:rPr lang="ko-KR" sz="2516" dirty="0"/>
              <a:t>스트레칭, </a:t>
            </a:r>
            <a:r>
              <a:rPr lang="ko-KR" sz="2516" dirty="0" err="1"/>
              <a:t>muscle</a:t>
            </a:r>
            <a:r>
              <a:rPr lang="ko-KR" sz="2516" dirty="0"/>
              <a:t> </a:t>
            </a:r>
            <a:r>
              <a:rPr lang="ko-KR" sz="2516" dirty="0" err="1"/>
              <a:t>strengthening</a:t>
            </a:r>
            <a:endParaRPr sz="2516" dirty="0"/>
          </a:p>
          <a:p>
            <a:pPr marL="514350" lvl="0" indent="-514350" algn="l" rtl="0">
              <a:lnSpc>
                <a:spcPct val="170000"/>
              </a:lnSpc>
              <a:spcBef>
                <a:spcPts val="640"/>
              </a:spcBef>
              <a:spcAft>
                <a:spcPts val="0"/>
              </a:spcAft>
              <a:buClr>
                <a:schemeClr val="dk1"/>
              </a:buClr>
              <a:buSzPts val="3200"/>
              <a:buFont typeface="Malgun Gothic"/>
              <a:buAutoNum type="arabicPeriod"/>
            </a:pPr>
            <a:r>
              <a:rPr lang="ko-KR" sz="2516" dirty="0"/>
              <a:t>전사, 노가 1, 2로</a:t>
            </a:r>
            <a:endParaRPr sz="2516" dirty="0"/>
          </a:p>
          <a:p>
            <a:pPr marL="514350" lvl="0" indent="-514350" algn="l" rtl="0">
              <a:lnSpc>
                <a:spcPct val="170000"/>
              </a:lnSpc>
              <a:spcBef>
                <a:spcPts val="640"/>
              </a:spcBef>
              <a:spcAft>
                <a:spcPts val="0"/>
              </a:spcAft>
              <a:buClr>
                <a:schemeClr val="dk1"/>
              </a:buClr>
              <a:buSzPts val="3200"/>
              <a:buFont typeface="Malgun Gothic"/>
              <a:buAutoNum type="arabicPeriod"/>
            </a:pPr>
            <a:r>
              <a:rPr lang="ko-KR" sz="2516" dirty="0"/>
              <a:t>약속 조수 까지가 전부</a:t>
            </a:r>
            <a:endParaRPr sz="2516" dirty="0"/>
          </a:p>
          <a:p>
            <a:pPr marL="0" lvl="0" indent="0" algn="l" rtl="0">
              <a:lnSpc>
                <a:spcPct val="170000"/>
              </a:lnSpc>
              <a:spcBef>
                <a:spcPts val="640"/>
              </a:spcBef>
              <a:spcAft>
                <a:spcPts val="0"/>
              </a:spcAft>
              <a:buSzPts val="3200"/>
              <a:buNone/>
            </a:pPr>
            <a:r>
              <a:rPr lang="ko-KR" sz="2516" dirty="0"/>
              <a:t>현대 격투기 훈련의 필수 항목인 </a:t>
            </a:r>
            <a:endParaRPr lang="en-US" altLang="ko-KR" sz="2516" dirty="0"/>
          </a:p>
          <a:p>
            <a:pPr marL="514350" lvl="0" indent="-514350" algn="l" rtl="0">
              <a:lnSpc>
                <a:spcPct val="170000"/>
              </a:lnSpc>
              <a:spcBef>
                <a:spcPts val="640"/>
              </a:spcBef>
              <a:spcAft>
                <a:spcPts val="0"/>
              </a:spcAft>
              <a:buSzPts val="3200"/>
              <a:buAutoNum type="arabicPeriod"/>
            </a:pPr>
            <a:r>
              <a:rPr lang="ko-KR" sz="2516" dirty="0"/>
              <a:t>체력 단련을 통한 힘</a:t>
            </a:r>
            <a:r>
              <a:rPr lang="ko-KR" altLang="en-US" sz="2516" dirty="0"/>
              <a:t>과 지구력</a:t>
            </a:r>
            <a:r>
              <a:rPr lang="ko-KR" sz="2516" dirty="0"/>
              <a:t>의 배양 </a:t>
            </a:r>
            <a:endParaRPr lang="en-US" altLang="ko-KR" sz="2516" dirty="0"/>
          </a:p>
          <a:p>
            <a:pPr marL="514350" lvl="0" indent="-514350" algn="l" rtl="0">
              <a:lnSpc>
                <a:spcPct val="170000"/>
              </a:lnSpc>
              <a:spcBef>
                <a:spcPts val="640"/>
              </a:spcBef>
              <a:spcAft>
                <a:spcPts val="0"/>
              </a:spcAft>
              <a:buSzPts val="3200"/>
              <a:buAutoNum type="arabicPeriod"/>
            </a:pPr>
            <a:r>
              <a:rPr lang="ko-KR" sz="2516" dirty="0"/>
              <a:t>기본기의 숙달을 통한 </a:t>
            </a:r>
            <a:r>
              <a:rPr lang="en-US" altLang="ko-KR" sz="2516" dirty="0"/>
              <a:t>mechanical</a:t>
            </a:r>
            <a:r>
              <a:rPr lang="ko-KR" altLang="en-US" sz="2516" dirty="0"/>
              <a:t> </a:t>
            </a:r>
            <a:r>
              <a:rPr lang="en-US" altLang="ko-KR" sz="2516" dirty="0"/>
              <a:t>training </a:t>
            </a:r>
          </a:p>
          <a:p>
            <a:pPr marL="514350" lvl="0" indent="-514350" algn="l" rtl="0">
              <a:lnSpc>
                <a:spcPct val="170000"/>
              </a:lnSpc>
              <a:spcBef>
                <a:spcPts val="640"/>
              </a:spcBef>
              <a:spcAft>
                <a:spcPts val="0"/>
              </a:spcAft>
              <a:buSzPts val="3200"/>
              <a:buAutoNum type="arabicPeriod"/>
            </a:pPr>
            <a:r>
              <a:rPr lang="ko-KR" sz="2516" dirty="0"/>
              <a:t>자유 대련을 통한 </a:t>
            </a:r>
            <a:r>
              <a:rPr lang="ko-KR" sz="2516" dirty="0" err="1"/>
              <a:t>distance</a:t>
            </a:r>
            <a:r>
              <a:rPr lang="ko-KR" sz="2516" dirty="0"/>
              <a:t>, </a:t>
            </a:r>
            <a:r>
              <a:rPr lang="ko-KR" sz="2516" dirty="0" err="1"/>
              <a:t>tim</a:t>
            </a:r>
            <a:r>
              <a:rPr lang="en-US" altLang="ko-KR" sz="2516" dirty="0" err="1"/>
              <a:t>i</a:t>
            </a:r>
            <a:r>
              <a:rPr lang="ko-KR" sz="2516" dirty="0" err="1"/>
              <a:t>ng</a:t>
            </a:r>
            <a:r>
              <a:rPr lang="ko-KR" sz="2516" dirty="0"/>
              <a:t>, </a:t>
            </a:r>
            <a:r>
              <a:rPr lang="ko-KR" sz="2516" dirty="0" err="1"/>
              <a:t>movemen</a:t>
            </a:r>
            <a:r>
              <a:rPr lang="en-US" altLang="ko-KR" sz="2516" dirty="0"/>
              <a:t>t</a:t>
            </a:r>
            <a:r>
              <a:rPr lang="ko-KR" altLang="en-US" sz="2516" dirty="0"/>
              <a:t>와 같은 </a:t>
            </a:r>
            <a:r>
              <a:rPr lang="en-US" altLang="ko-KR" sz="2516" dirty="0"/>
              <a:t>technical</a:t>
            </a:r>
            <a:r>
              <a:rPr lang="ko-KR" altLang="en-US" sz="2516" dirty="0"/>
              <a:t> </a:t>
            </a:r>
            <a:r>
              <a:rPr lang="en-US" altLang="ko-KR" sz="2516" dirty="0"/>
              <a:t>training</a:t>
            </a:r>
          </a:p>
          <a:p>
            <a:pPr marL="514350" lvl="0" indent="-514350" algn="l" rtl="0">
              <a:lnSpc>
                <a:spcPct val="170000"/>
              </a:lnSpc>
              <a:spcBef>
                <a:spcPts val="640"/>
              </a:spcBef>
              <a:spcAft>
                <a:spcPts val="0"/>
              </a:spcAft>
              <a:buSzPts val="3200"/>
              <a:buAutoNum type="arabicPeriod"/>
            </a:pPr>
            <a:r>
              <a:rPr lang="ko-KR" altLang="en-US" sz="2516" dirty="0"/>
              <a:t>시함과</a:t>
            </a:r>
            <a:r>
              <a:rPr lang="en-US" altLang="ko-KR" sz="2516" dirty="0"/>
              <a:t> </a:t>
            </a:r>
            <a:r>
              <a:rPr lang="ko-KR" altLang="en-US" sz="2516" dirty="0"/>
              <a:t>같은 </a:t>
            </a:r>
            <a:r>
              <a:rPr lang="ko-KR" sz="2516" dirty="0"/>
              <a:t>다양한 환경에서의 기술 적용 방법의 이해와 두려움의 극복 </a:t>
            </a:r>
            <a:r>
              <a:rPr lang="ko-KR" altLang="en-US" sz="2516" dirty="0"/>
              <a:t>하고 </a:t>
            </a:r>
            <a:r>
              <a:rPr lang="en-US" altLang="ko-KR" sz="2516" dirty="0"/>
              <a:t>hit</a:t>
            </a:r>
            <a:r>
              <a:rPr lang="ko-KR" altLang="en-US" sz="2516" dirty="0"/>
              <a:t>와 </a:t>
            </a:r>
            <a:r>
              <a:rPr lang="en-US" altLang="ko-KR" sz="2516" dirty="0"/>
              <a:t>pain</a:t>
            </a:r>
            <a:r>
              <a:rPr lang="ko-KR" altLang="en-US" sz="2516" dirty="0"/>
              <a:t>을 경험하는 </a:t>
            </a:r>
            <a:r>
              <a:rPr lang="ko-KR" sz="2516" dirty="0"/>
              <a:t>등</a:t>
            </a:r>
            <a:r>
              <a:rPr lang="ko-KR" altLang="en-US" sz="2516" dirty="0"/>
              <a:t>의</a:t>
            </a:r>
            <a:r>
              <a:rPr lang="en-US" altLang="ko-KR" sz="2516" dirty="0"/>
              <a:t> artistic level</a:t>
            </a:r>
            <a:r>
              <a:rPr lang="ko-KR" sz="2516" dirty="0"/>
              <a:t>을 경험해 볼 수 없음</a:t>
            </a:r>
            <a:endParaRPr sz="251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오식 태극권</a:t>
            </a:r>
            <a:endParaRPr/>
          </a:p>
        </p:txBody>
      </p:sp>
      <p:sp>
        <p:nvSpPr>
          <p:cNvPr id="120" name="Google Shape;120;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30000"/>
              </a:lnSpc>
              <a:spcBef>
                <a:spcPts val="0"/>
              </a:spcBef>
              <a:spcAft>
                <a:spcPts val="0"/>
              </a:spcAft>
              <a:buClr>
                <a:schemeClr val="dk1"/>
              </a:buClr>
              <a:buSzPts val="2720"/>
              <a:buChar char="•"/>
            </a:pPr>
            <a:r>
              <a:rPr lang="ko-KR" sz="1400" dirty="0"/>
              <a:t>양로선이 청나라 왕궁에서 권법을 가르치고 있을 때 만주족 전우가 그의 가르침을 받았으며 양로선이 죽은 후에 전우는 </a:t>
            </a:r>
            <a:r>
              <a:rPr lang="ko-KR" altLang="en-US" sz="1400" dirty="0"/>
              <a:t>양로선의 아들 </a:t>
            </a:r>
            <a:r>
              <a:rPr lang="ko-KR" sz="1400" dirty="0"/>
              <a:t>양반후에게 배웠다.</a:t>
            </a:r>
            <a:endParaRPr sz="1400" dirty="0"/>
          </a:p>
          <a:p>
            <a:pPr marL="342900" lvl="0" indent="-342900" algn="l" rtl="0">
              <a:lnSpc>
                <a:spcPct val="130000"/>
              </a:lnSpc>
              <a:spcBef>
                <a:spcPts val="544"/>
              </a:spcBef>
              <a:spcAft>
                <a:spcPts val="0"/>
              </a:spcAft>
              <a:buClr>
                <a:schemeClr val="dk1"/>
              </a:buClr>
              <a:buSzPts val="2720"/>
              <a:buChar char="•"/>
            </a:pPr>
            <a:r>
              <a:rPr lang="ko-KR" sz="1400" dirty="0"/>
              <a:t>전우는 본인의 특기인 만주족 </a:t>
            </a:r>
            <a:r>
              <a:rPr lang="ko-KR" sz="1400" dirty="0" err="1"/>
              <a:t>솔각</a:t>
            </a:r>
            <a:r>
              <a:rPr lang="ko-KR" sz="1400" dirty="0"/>
              <a:t>(</a:t>
            </a:r>
            <a:r>
              <a:rPr lang="ko-KR" sz="1400" dirty="0" err="1"/>
              <a:t>만주씨름</a:t>
            </a:r>
            <a:r>
              <a:rPr lang="ko-KR" sz="1400" dirty="0"/>
              <a:t>)과 양가 태극권을 조합하여 권법을 만들고 그의 아들 감천에게 전하였다. 감천은 후에 한족의 성씨인 오로 성씨를 바꿨다.</a:t>
            </a:r>
            <a:endParaRPr sz="1400" dirty="0"/>
          </a:p>
          <a:p>
            <a:pPr marL="342900" lvl="0" indent="-342900" algn="l" rtl="0">
              <a:lnSpc>
                <a:spcPct val="130000"/>
              </a:lnSpc>
              <a:spcBef>
                <a:spcPts val="544"/>
              </a:spcBef>
              <a:spcAft>
                <a:spcPts val="0"/>
              </a:spcAft>
              <a:buClr>
                <a:schemeClr val="dk1"/>
              </a:buClr>
              <a:buSzPts val="2720"/>
              <a:buChar char="•"/>
            </a:pPr>
            <a:r>
              <a:rPr lang="ko-KR" sz="1400" dirty="0" err="1"/>
              <a:t>오감천</a:t>
            </a:r>
            <a:r>
              <a:rPr lang="ko-KR" sz="1400" dirty="0"/>
              <a:t>(</a:t>
            </a:r>
            <a:r>
              <a:rPr lang="ko-KR" sz="1200" dirty="0"/>
              <a:t>1870~1942</a:t>
            </a:r>
            <a:r>
              <a:rPr lang="ko-KR" sz="1400" dirty="0"/>
              <a:t>)은 자세가 부드럽고 추수가 조용히 안정된 오식 태극권을 만들고 종사가 되었으며 상해에 무술학교를 개설하여 학생을 양성하였다.</a:t>
            </a:r>
            <a:endParaRPr sz="1400" dirty="0"/>
          </a:p>
          <a:p>
            <a:pPr marL="0" lvl="0" indent="0" algn="l" rtl="0">
              <a:lnSpc>
                <a:spcPct val="130000"/>
              </a:lnSpc>
              <a:spcBef>
                <a:spcPts val="544"/>
              </a:spcBef>
              <a:spcAft>
                <a:spcPts val="0"/>
              </a:spcAft>
              <a:buClr>
                <a:schemeClr val="dk1"/>
              </a:buClr>
              <a:buSzPts val="2720"/>
              <a:buNone/>
            </a:pPr>
            <a:endParaRPr sz="1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g5bc874f21b_0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ko-KR">
                <a:latin typeface="Calibri"/>
                <a:ea typeface="Calibri"/>
                <a:cs typeface="Calibri"/>
                <a:sym typeface="Calibri"/>
              </a:rPr>
              <a:t>無影手 개념이 없다</a:t>
            </a:r>
            <a:endParaRPr/>
          </a:p>
        </p:txBody>
      </p:sp>
      <p:sp>
        <p:nvSpPr>
          <p:cNvPr id="507" name="Google Shape;507;g5bc874f21b_0_0"/>
          <p:cNvSpPr txBox="1">
            <a:spLocks noGrp="1"/>
          </p:cNvSpPr>
          <p:nvPr>
            <p:ph type="body" idx="1"/>
          </p:nvPr>
        </p:nvSpPr>
        <p:spPr>
          <a:xfrm>
            <a:off x="380700" y="1182989"/>
            <a:ext cx="8229600" cy="52890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SzPts val="2400"/>
              <a:buFont typeface="Calibri"/>
              <a:buChar char="•"/>
            </a:pPr>
            <a:r>
              <a:rPr lang="ko-KR" sz="2400" dirty="0">
                <a:latin typeface="Calibri"/>
                <a:ea typeface="Calibri"/>
                <a:cs typeface="Calibri"/>
                <a:sym typeface="Calibri"/>
              </a:rPr>
              <a:t>양자가 거리를 유지한 상태에서부터 사정거리 이내로 들어오면서 공격을 하게 되는데 이 때 미숙련자는 어깨를 들썩이는 등의 예비 동작을 하기 쉽다. 공방에서 절대로 상대에게 예비 동작을 보여주지 말아야 하며 이것이 無影手 개념이다.</a:t>
            </a:r>
            <a:endParaRPr sz="2400" dirty="0">
              <a:latin typeface="Calibri"/>
              <a:ea typeface="Calibri"/>
              <a:cs typeface="Calibri"/>
              <a:sym typeface="Calibri"/>
            </a:endParaRPr>
          </a:p>
          <a:p>
            <a:pPr marL="914400" lvl="0" indent="-381000" algn="l" rtl="0">
              <a:lnSpc>
                <a:spcPct val="115000"/>
              </a:lnSpc>
              <a:spcBef>
                <a:spcPts val="0"/>
              </a:spcBef>
              <a:spcAft>
                <a:spcPts val="0"/>
              </a:spcAft>
              <a:buSzPts val="2400"/>
              <a:buFont typeface="Calibri"/>
              <a:buChar char="•"/>
            </a:pPr>
            <a:r>
              <a:rPr lang="ko-KR" sz="2000" dirty="0">
                <a:latin typeface="Calibri"/>
                <a:ea typeface="Calibri"/>
                <a:cs typeface="Calibri"/>
                <a:sym typeface="Calibri"/>
              </a:rPr>
              <a:t>마음을 비우고 고요히 호흡하며 상대의 움직임을 주시하고 공격 직전의 자세로 위협 동작과 공격 순간을 구분하다가 상대가 허물어지는 순간 또는 상대의 들숨에 공격한다.</a:t>
            </a:r>
            <a:endParaRPr sz="2000" dirty="0">
              <a:latin typeface="Calibri"/>
              <a:ea typeface="Calibri"/>
              <a:cs typeface="Calibri"/>
              <a:sym typeface="Calibri"/>
            </a:endParaRPr>
          </a:p>
          <a:p>
            <a:pPr marL="914400" lvl="0" indent="-381000" algn="l" rtl="0">
              <a:lnSpc>
                <a:spcPct val="115000"/>
              </a:lnSpc>
              <a:spcBef>
                <a:spcPts val="0"/>
              </a:spcBef>
              <a:spcAft>
                <a:spcPts val="0"/>
              </a:spcAft>
              <a:buSzPts val="2400"/>
              <a:buFont typeface="Calibri"/>
              <a:buChar char="•"/>
            </a:pPr>
            <a:r>
              <a:rPr lang="ko-KR" sz="2000" dirty="0">
                <a:latin typeface="Calibri"/>
                <a:ea typeface="Calibri"/>
                <a:cs typeface="Calibri"/>
                <a:sym typeface="Calibri"/>
              </a:rPr>
              <a:t>공격의 궤적이 길어지면 간파 당한다. 공격은 상대가 점으로 느끼도록 궤적을 작게 한다.</a:t>
            </a:r>
            <a:endParaRPr dirty="0"/>
          </a:p>
          <a:p>
            <a:pPr marL="914400" lvl="0" indent="-381000" algn="l" rtl="0">
              <a:lnSpc>
                <a:spcPct val="115000"/>
              </a:lnSpc>
              <a:spcBef>
                <a:spcPts val="0"/>
              </a:spcBef>
              <a:spcAft>
                <a:spcPts val="0"/>
              </a:spcAft>
              <a:buSzPts val="2400"/>
              <a:buFont typeface="Calibri"/>
              <a:buChar char="•"/>
            </a:pPr>
            <a:r>
              <a:rPr lang="ko-KR" sz="2000" dirty="0">
                <a:latin typeface="Calibri"/>
                <a:ea typeface="Calibri"/>
                <a:cs typeface="Calibri"/>
                <a:sym typeface="Calibri"/>
              </a:rPr>
              <a:t>상대의 시선을 </a:t>
            </a:r>
            <a:r>
              <a:rPr lang="ko-KR" altLang="en-US" sz="2000" dirty="0">
                <a:latin typeface="Calibri"/>
                <a:ea typeface="Calibri"/>
                <a:cs typeface="Calibri"/>
                <a:sym typeface="Calibri"/>
              </a:rPr>
              <a:t>묶는</a:t>
            </a:r>
            <a:r>
              <a:rPr lang="ko-KR" sz="2000" dirty="0">
                <a:latin typeface="Calibri"/>
                <a:ea typeface="Calibri"/>
                <a:cs typeface="Calibri"/>
                <a:sym typeface="Calibri"/>
              </a:rPr>
              <a:t>다.  상대의 눈에 시선을 고정하면 상대는 그것을 이용해서 얼굴을 치는 척하다 복부를 치는 등 </a:t>
            </a:r>
            <a:r>
              <a:rPr lang="ko-KR" sz="2000" dirty="0" err="1">
                <a:latin typeface="Calibri"/>
                <a:ea typeface="Calibri"/>
                <a:cs typeface="Calibri"/>
                <a:sym typeface="Calibri"/>
              </a:rPr>
              <a:t>fake를</a:t>
            </a:r>
            <a:r>
              <a:rPr lang="ko-KR" sz="2000" dirty="0">
                <a:latin typeface="Calibri"/>
                <a:ea typeface="Calibri"/>
                <a:cs typeface="Calibri"/>
                <a:sym typeface="Calibri"/>
              </a:rPr>
              <a:t> 걸 수 있다.  따라서 눈이 아닌 어깨의 움직임을 보고 상대 전체를 본다</a:t>
            </a:r>
            <a:endParaRPr sz="2000" dirty="0">
              <a:latin typeface="Calibri"/>
              <a:ea typeface="Calibri"/>
              <a:cs typeface="Calibri"/>
              <a:sym typeface="Calibri"/>
            </a:endParaRPr>
          </a:p>
          <a:p>
            <a:pPr marL="914400" lvl="0" indent="-381000" algn="l" rtl="0">
              <a:lnSpc>
                <a:spcPct val="115000"/>
              </a:lnSpc>
              <a:spcBef>
                <a:spcPts val="0"/>
              </a:spcBef>
              <a:spcAft>
                <a:spcPts val="0"/>
              </a:spcAft>
              <a:buSzPts val="2400"/>
              <a:buFont typeface="Calibri"/>
              <a:buChar char="•"/>
            </a:pPr>
            <a:r>
              <a:rPr lang="ko-KR" sz="2400" u="sng" dirty="0">
                <a:solidFill>
                  <a:srgbClr val="0563C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https://www.youtube.com/watch?v=pU4jbFXTiys</a:t>
            </a:r>
            <a:endParaRPr sz="2400" dirty="0">
              <a:latin typeface="Calibri"/>
              <a:ea typeface="Calibri"/>
              <a:cs typeface="Calibri"/>
              <a:sym typeface="Calibri"/>
            </a:endParaRPr>
          </a:p>
          <a:p>
            <a:pPr marL="0" lvl="0" indent="0" algn="l" rtl="0">
              <a:lnSpc>
                <a:spcPct val="115000"/>
              </a:lnSpc>
              <a:spcBef>
                <a:spcPts val="360"/>
              </a:spcBef>
              <a:spcAft>
                <a:spcPts val="0"/>
              </a:spcAft>
              <a:buSzPts val="1800"/>
              <a:buNone/>
            </a:pPr>
            <a:endParaRPr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태극권은 이미 무술이 아니다</a:t>
            </a:r>
            <a:endParaRPr/>
          </a:p>
        </p:txBody>
      </p:sp>
      <p:sp>
        <p:nvSpPr>
          <p:cNvPr id="513" name="Google Shape;513;p43"/>
          <p:cNvSpPr txBox="1">
            <a:spLocks noGrp="1"/>
          </p:cNvSpPr>
          <p:nvPr>
            <p:ph type="body" idx="1"/>
          </p:nvPr>
        </p:nvSpPr>
        <p:spPr>
          <a:xfrm>
            <a:off x="457200" y="1600200"/>
            <a:ext cx="8229600" cy="4454150"/>
          </a:xfrm>
          <a:prstGeom prst="rect">
            <a:avLst/>
          </a:prstGeom>
          <a:noFill/>
          <a:ln>
            <a:noFill/>
          </a:ln>
        </p:spPr>
        <p:txBody>
          <a:bodyPr spcFirstLastPara="1" wrap="square" lIns="91425" tIns="45700" rIns="91425" bIns="45700" anchor="t" anchorCtr="0">
            <a:normAutofit/>
          </a:bodyPr>
          <a:lstStyle/>
          <a:p>
            <a:pPr marL="342900">
              <a:lnSpc>
                <a:spcPct val="110000"/>
              </a:lnSpc>
              <a:spcBef>
                <a:spcPts val="592"/>
              </a:spcBef>
              <a:buSzPts val="2960"/>
            </a:pPr>
            <a:r>
              <a:rPr lang="ko-KR" altLang="en-US" sz="1800" dirty="0"/>
              <a:t>장점은 서서히 움직이면서 복식호흡을 익히고 발과 </a:t>
            </a:r>
            <a:r>
              <a:rPr lang="ko-KR" altLang="en-US" sz="1800" dirty="0" err="1"/>
              <a:t>고관절을</a:t>
            </a:r>
            <a:r>
              <a:rPr lang="ko-KR" altLang="en-US" sz="1800" dirty="0"/>
              <a:t> 통해 힘을 전달하는 법을 익히는 데 있으며 이것은 모든 운동의 근본이 된다</a:t>
            </a:r>
            <a:r>
              <a:rPr lang="en-US" altLang="ko-KR" sz="1800" dirty="0"/>
              <a:t>.</a:t>
            </a:r>
            <a:r>
              <a:rPr lang="ko-KR" altLang="en-US" sz="1800" dirty="0"/>
              <a:t> </a:t>
            </a:r>
            <a:r>
              <a:rPr lang="ko-KR" altLang="en-US" sz="1800" dirty="0" err="1"/>
              <a:t>이를통해</a:t>
            </a:r>
            <a:r>
              <a:rPr lang="ko-KR" altLang="en-US" sz="1800" dirty="0"/>
              <a:t> 일생 생활에서의 올바른 자세와 바른 움직임을 훈련할 수 있다</a:t>
            </a:r>
            <a:r>
              <a:rPr lang="en-US" altLang="ko-KR" sz="1800" dirty="0"/>
              <a:t>.</a:t>
            </a:r>
          </a:p>
          <a:p>
            <a:pPr marL="342900" lvl="0">
              <a:lnSpc>
                <a:spcPct val="110000"/>
              </a:lnSpc>
              <a:spcBef>
                <a:spcPts val="592"/>
              </a:spcBef>
              <a:buSzPts val="2960"/>
            </a:pPr>
            <a:r>
              <a:rPr lang="ko-KR" altLang="en-US" sz="1800" dirty="0"/>
              <a:t>특히 </a:t>
            </a:r>
            <a:r>
              <a:rPr lang="ko-KR" altLang="en-US" sz="1800" dirty="0" err="1"/>
              <a:t>전사공은</a:t>
            </a:r>
            <a:r>
              <a:rPr lang="ko-KR" altLang="en-US" sz="1800" dirty="0"/>
              <a:t> 올바른 </a:t>
            </a:r>
            <a:r>
              <a:rPr lang="ko-KR" altLang="en-US" sz="1800" dirty="0" err="1"/>
              <a:t>고관절</a:t>
            </a:r>
            <a:r>
              <a:rPr lang="ko-KR" altLang="en-US" sz="1800" dirty="0"/>
              <a:t> 주위 근육의 강화와 하체의 움직임을 익히는 데 좋다고 한다</a:t>
            </a:r>
            <a:r>
              <a:rPr lang="en-US" altLang="ko-KR" sz="1800" dirty="0"/>
              <a:t>.</a:t>
            </a:r>
            <a:endParaRPr sz="1800" dirty="0"/>
          </a:p>
          <a:p>
            <a:pPr marL="342900" lvl="0" indent="-342900" algn="l" rtl="0">
              <a:lnSpc>
                <a:spcPct val="110000"/>
              </a:lnSpc>
              <a:spcBef>
                <a:spcPts val="592"/>
              </a:spcBef>
              <a:spcAft>
                <a:spcPts val="0"/>
              </a:spcAft>
              <a:buClr>
                <a:schemeClr val="dk1"/>
              </a:buClr>
              <a:buSzPts val="2960"/>
              <a:buChar char="•"/>
            </a:pPr>
            <a:r>
              <a:rPr lang="ko-KR" sz="1949" dirty="0"/>
              <a:t>현대 </a:t>
            </a:r>
            <a:r>
              <a:rPr lang="ko-KR" altLang="en-US" sz="1949" dirty="0"/>
              <a:t>웨이트 트레이닝</a:t>
            </a:r>
            <a:r>
              <a:rPr lang="ko-KR" sz="1949" dirty="0"/>
              <a:t> 같이 단시간에 체력을 키우고 맷집을 익히는 개념이 없고 일생 동안 체력과 기술을 꾸준히 단련한다는 점에서 부상을 막고 건강을 지키는 좋은 수단이 된다.</a:t>
            </a:r>
            <a:endParaRPr sz="2108" dirty="0"/>
          </a:p>
          <a:p>
            <a:pPr marL="342900">
              <a:lnSpc>
                <a:spcPct val="110000"/>
              </a:lnSpc>
              <a:spcBef>
                <a:spcPts val="592"/>
              </a:spcBef>
              <a:buSzPts val="2960"/>
            </a:pPr>
            <a:r>
              <a:rPr lang="ko-KR" altLang="en-US" sz="1949" dirty="0"/>
              <a:t>그러나 현대의 </a:t>
            </a:r>
            <a:r>
              <a:rPr lang="ko-KR" altLang="en-US" sz="1949" dirty="0" err="1"/>
              <a:t>태극권의</a:t>
            </a:r>
            <a:r>
              <a:rPr lang="ko-KR" altLang="en-US" sz="1949" dirty="0"/>
              <a:t> 대련 능력은 없으며 </a:t>
            </a:r>
            <a:r>
              <a:rPr lang="ko-KR" altLang="en-US" sz="1949" dirty="0" err="1"/>
              <a:t>무기술도</a:t>
            </a:r>
            <a:r>
              <a:rPr lang="ko-KR" altLang="en-US" sz="1949" dirty="0"/>
              <a:t> 지극히 비현실적이다</a:t>
            </a:r>
            <a:r>
              <a:rPr lang="en-US" altLang="ko-KR" sz="1949" dirty="0"/>
              <a:t>.</a:t>
            </a:r>
            <a:endParaRPr lang="en-US" altLang="ko-KR" sz="2108" dirty="0"/>
          </a:p>
          <a:p>
            <a:pPr marL="342900">
              <a:lnSpc>
                <a:spcPct val="110000"/>
              </a:lnSpc>
              <a:spcBef>
                <a:spcPts val="592"/>
              </a:spcBef>
              <a:buSzPts val="2960"/>
            </a:pPr>
            <a:r>
              <a:rPr lang="ko-KR" altLang="ko-KR" sz="1949" dirty="0"/>
              <a:t>태극권은 무술 이라기 보다 무술의 기본 개념 중 하나라고 보는 것이 타당하다.</a:t>
            </a:r>
            <a:r>
              <a:rPr lang="en-US" altLang="ko-KR" sz="1949" dirty="0"/>
              <a:t> </a:t>
            </a:r>
          </a:p>
          <a:p>
            <a:pPr marL="0" lvl="0" indent="0" algn="l" rtl="0">
              <a:lnSpc>
                <a:spcPct val="110000"/>
              </a:lnSpc>
              <a:spcBef>
                <a:spcPts val="592"/>
              </a:spcBef>
              <a:spcAft>
                <a:spcPts val="0"/>
              </a:spcAft>
              <a:buClr>
                <a:schemeClr val="dk1"/>
              </a:buClr>
              <a:buSzPts val="2960"/>
              <a:buNone/>
            </a:pPr>
            <a:endParaRPr sz="1949"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그러나</a:t>
            </a:r>
            <a:endParaRPr/>
          </a:p>
        </p:txBody>
      </p:sp>
      <p:sp>
        <p:nvSpPr>
          <p:cNvPr id="519" name="Google Shape;519;p44"/>
          <p:cNvSpPr txBox="1">
            <a:spLocks noGrp="1"/>
          </p:cNvSpPr>
          <p:nvPr>
            <p:ph type="body" idx="1"/>
          </p:nvPr>
        </p:nvSpPr>
        <p:spPr>
          <a:xfrm>
            <a:off x="143508" y="1268760"/>
            <a:ext cx="8856984" cy="5328592"/>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720"/>
              <a:buChar char="•"/>
            </a:pPr>
            <a:r>
              <a:rPr lang="ko-KR" sz="1904" dirty="0"/>
              <a:t>모든 무술이나 운동의 철학은 태극권이 지향하는 바와 같이 </a:t>
            </a:r>
            <a:endParaRPr sz="1904" dirty="0"/>
          </a:p>
          <a:p>
            <a:pPr marL="800100" lvl="1" indent="-342900" algn="l" rtl="0">
              <a:lnSpc>
                <a:spcPct val="140000"/>
              </a:lnSpc>
              <a:spcBef>
                <a:spcPts val="0"/>
              </a:spcBef>
              <a:spcAft>
                <a:spcPts val="0"/>
              </a:spcAft>
              <a:buSzPts val="2720"/>
              <a:buChar char="•"/>
            </a:pPr>
            <a:r>
              <a:rPr lang="ko-KR" sz="1624" dirty="0"/>
              <a:t>불필요한 동작으로 인한 힘의 낭비를 자제하고 몸을 경직 시키지 않고 안정된 자세를 유지하며</a:t>
            </a:r>
            <a:endParaRPr sz="1624" dirty="0"/>
          </a:p>
          <a:p>
            <a:pPr marL="800100" lvl="1" indent="-342900" algn="l" rtl="0">
              <a:lnSpc>
                <a:spcPct val="140000"/>
              </a:lnSpc>
              <a:spcBef>
                <a:spcPts val="0"/>
              </a:spcBef>
              <a:spcAft>
                <a:spcPts val="0"/>
              </a:spcAft>
              <a:buSzPts val="2720"/>
              <a:buChar char="•"/>
            </a:pPr>
            <a:r>
              <a:rPr lang="ko-KR" sz="1624" dirty="0"/>
              <a:t>상대의 공격을 흩뜨려 분산시키고 상대의 자세를 무너뜨린 다음</a:t>
            </a:r>
            <a:endParaRPr sz="1624" dirty="0"/>
          </a:p>
          <a:p>
            <a:pPr marL="800100" lvl="1" indent="-342900" algn="l" rtl="0">
              <a:lnSpc>
                <a:spcPct val="140000"/>
              </a:lnSpc>
              <a:spcBef>
                <a:spcPts val="0"/>
              </a:spcBef>
              <a:spcAft>
                <a:spcPts val="0"/>
              </a:spcAft>
              <a:buSzPts val="2720"/>
              <a:buChar char="•"/>
            </a:pPr>
            <a:r>
              <a:rPr lang="ko-KR" sz="1624" dirty="0"/>
              <a:t>발과 고관절로부터 (권투에서는 </a:t>
            </a:r>
            <a:r>
              <a:rPr lang="ko-KR" sz="1624" dirty="0" err="1"/>
              <a:t>hip이라</a:t>
            </a:r>
            <a:r>
              <a:rPr lang="ko-KR" sz="1624" dirty="0"/>
              <a:t> 함) 나오는 집중된 강한 힘을 퍼부어 공격한다는 근본 원리를 가지고 있다.</a:t>
            </a:r>
            <a:endParaRPr sz="1624" dirty="0"/>
          </a:p>
          <a:p>
            <a:pPr marL="342900" lvl="0" indent="-342900" algn="l" rtl="0">
              <a:lnSpc>
                <a:spcPct val="140000"/>
              </a:lnSpc>
              <a:spcBef>
                <a:spcPts val="0"/>
              </a:spcBef>
              <a:spcAft>
                <a:spcPts val="0"/>
              </a:spcAft>
              <a:buSzPts val="2720"/>
              <a:buChar char="•"/>
            </a:pPr>
            <a:r>
              <a:rPr lang="ko-KR" sz="1904" dirty="0"/>
              <a:t>따라서 태극권은 몸이 움직이는 원리, 힘을 쓰는 이치를 이해하고 바른 습관을 들인다는 점에 가치가 있다. 다만 이는 일생을 바쳐도 이르기 어려운 경지이며 단순히 </a:t>
            </a:r>
            <a:r>
              <a:rPr lang="ko-KR" sz="1904" dirty="0" err="1"/>
              <a:t>태극권</a:t>
            </a:r>
            <a:r>
              <a:rPr lang="ko-KR" sz="1904" dirty="0"/>
              <a:t> 투로만 익혀서 되는 것도 아니다.</a:t>
            </a:r>
            <a:endParaRPr sz="1904" dirty="0"/>
          </a:p>
          <a:p>
            <a:pPr marL="342900" lvl="0" indent="-342900" algn="l" rtl="0">
              <a:lnSpc>
                <a:spcPct val="140000"/>
              </a:lnSpc>
              <a:spcBef>
                <a:spcPts val="0"/>
              </a:spcBef>
              <a:spcAft>
                <a:spcPts val="0"/>
              </a:spcAft>
              <a:buSzPts val="2720"/>
              <a:buChar char="•"/>
            </a:pPr>
            <a:r>
              <a:rPr lang="ko-KR" sz="1904" dirty="0" err="1"/>
              <a:t>태극권</a:t>
            </a:r>
            <a:r>
              <a:rPr lang="ko-KR" sz="1904" dirty="0"/>
              <a:t> 만을 배워서는 실전에 거의 소용이 없으나 그럼에도 불구하고 태극권은 모든 운동의 기본이 될 수 있다.</a:t>
            </a:r>
            <a:endParaRPr sz="2240" dirty="0"/>
          </a:p>
          <a:p>
            <a:pPr marL="342900" lvl="0" indent="-342900" algn="l" rtl="0">
              <a:lnSpc>
                <a:spcPct val="140000"/>
              </a:lnSpc>
              <a:spcBef>
                <a:spcPts val="544"/>
              </a:spcBef>
              <a:spcAft>
                <a:spcPts val="0"/>
              </a:spcAft>
              <a:buClr>
                <a:schemeClr val="dk1"/>
              </a:buClr>
              <a:buSzPts val="2720"/>
              <a:buChar char="•"/>
            </a:pPr>
            <a:r>
              <a:rPr lang="ko-KR" sz="1904" dirty="0" err="1"/>
              <a:t>파퀴아노</a:t>
            </a:r>
            <a:r>
              <a:rPr lang="ko-KR" sz="1904" dirty="0"/>
              <a:t>, </a:t>
            </a:r>
            <a:r>
              <a:rPr lang="ko-KR" sz="1904" dirty="0" err="1"/>
              <a:t>슈가레이</a:t>
            </a:r>
            <a:r>
              <a:rPr lang="ko-KR" sz="1904" dirty="0"/>
              <a:t> 그리고 메이웨더의 복싱을 보면 오히려 거기서 태극권이 보인다. </a:t>
            </a:r>
            <a:endParaRPr sz="224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83"/>
          <p:cNvSpPr txBox="1">
            <a:spLocks noGrp="1"/>
          </p:cNvSpPr>
          <p:nvPr>
            <p:ph type="title"/>
          </p:nvPr>
        </p:nvSpPr>
        <p:spPr>
          <a:xfrm>
            <a:off x="451301" y="5456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ko-KR"/>
              <a:t>검도와 비교</a:t>
            </a:r>
            <a:endParaRPr/>
          </a:p>
        </p:txBody>
      </p:sp>
      <p:graphicFrame>
        <p:nvGraphicFramePr>
          <p:cNvPr id="525" name="Google Shape;525;p83"/>
          <p:cNvGraphicFramePr/>
          <p:nvPr>
            <p:extLst>
              <p:ext uri="{D42A27DB-BD31-4B8C-83A1-F6EECF244321}">
                <p14:modId xmlns:p14="http://schemas.microsoft.com/office/powerpoint/2010/main" val="3591087298"/>
              </p:ext>
            </p:extLst>
          </p:nvPr>
        </p:nvGraphicFramePr>
        <p:xfrm>
          <a:off x="241528" y="1251359"/>
          <a:ext cx="8649146" cy="4971844"/>
        </p:xfrm>
        <a:graphic>
          <a:graphicData uri="http://schemas.openxmlformats.org/drawingml/2006/table">
            <a:tbl>
              <a:tblPr firstRow="1" bandRow="1">
                <a:noFill/>
                <a:tableStyleId>{CFCF6A47-5F36-472C-9016-416CC33794F6}</a:tableStyleId>
              </a:tblPr>
              <a:tblGrid>
                <a:gridCol w="642731">
                  <a:extLst>
                    <a:ext uri="{9D8B030D-6E8A-4147-A177-3AD203B41FA5}">
                      <a16:colId xmlns:a16="http://schemas.microsoft.com/office/drawing/2014/main" val="20000"/>
                    </a:ext>
                  </a:extLst>
                </a:gridCol>
                <a:gridCol w="2646550">
                  <a:extLst>
                    <a:ext uri="{9D8B030D-6E8A-4147-A177-3AD203B41FA5}">
                      <a16:colId xmlns:a16="http://schemas.microsoft.com/office/drawing/2014/main" val="20001"/>
                    </a:ext>
                  </a:extLst>
                </a:gridCol>
                <a:gridCol w="3003024">
                  <a:extLst>
                    <a:ext uri="{9D8B030D-6E8A-4147-A177-3AD203B41FA5}">
                      <a16:colId xmlns:a16="http://schemas.microsoft.com/office/drawing/2014/main" val="20002"/>
                    </a:ext>
                  </a:extLst>
                </a:gridCol>
                <a:gridCol w="2356841">
                  <a:extLst>
                    <a:ext uri="{9D8B030D-6E8A-4147-A177-3AD203B41FA5}">
                      <a16:colId xmlns:a16="http://schemas.microsoft.com/office/drawing/2014/main" val="2083512493"/>
                    </a:ext>
                  </a:extLst>
                </a:gridCol>
              </a:tblGrid>
              <a:tr h="416907">
                <a:tc>
                  <a:txBody>
                    <a:bodyPr/>
                    <a:lstStyle/>
                    <a:p>
                      <a:pPr marL="0" marR="0" lvl="0" indent="0" algn="ctr" rtl="0">
                        <a:lnSpc>
                          <a:spcPct val="100000"/>
                        </a:lnSpc>
                        <a:spcBef>
                          <a:spcPts val="0"/>
                        </a:spcBef>
                        <a:spcAft>
                          <a:spcPts val="0"/>
                        </a:spcAft>
                        <a:buClr>
                          <a:srgbClr val="000000"/>
                        </a:buClr>
                        <a:buSzPts val="2000"/>
                        <a:buFont typeface="Arial"/>
                        <a:buNone/>
                      </a:pPr>
                      <a:endParaRPr sz="2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ko-KR" sz="2400" u="none" strike="noStrike" cap="none" dirty="0" err="1"/>
                        <a:t>태극권</a:t>
                      </a:r>
                      <a:endParaRPr sz="2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ko-KR" sz="2400" u="none" strike="noStrike" cap="none" dirty="0"/>
                        <a:t>검도</a:t>
                      </a:r>
                      <a:endParaRPr sz="2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2800"/>
                        <a:buFont typeface="Arial"/>
                        <a:buNone/>
                      </a:pPr>
                      <a:r>
                        <a:rPr lang="ko-KR" altLang="en-US" sz="2400" u="none" strike="noStrike" cap="none" dirty="0"/>
                        <a:t>영어회화</a:t>
                      </a:r>
                      <a:endParaRPr sz="2400" u="none" strike="noStrike" cap="none" dirty="0"/>
                    </a:p>
                  </a:txBody>
                  <a:tcPr marL="91450" marR="91450" marT="45725" marB="45725"/>
                </a:tc>
                <a:extLst>
                  <a:ext uri="{0D108BD9-81ED-4DB2-BD59-A6C34878D82A}">
                    <a16:rowId xmlns:a16="http://schemas.microsoft.com/office/drawing/2014/main" val="10000"/>
                  </a:ext>
                </a:extLst>
              </a:tr>
              <a:tr h="1083943">
                <a:tc>
                  <a:txBody>
                    <a:bodyPr/>
                    <a:lstStyle/>
                    <a:p>
                      <a:pPr marL="0" marR="0" lvl="0" indent="0" algn="l" rtl="0">
                        <a:lnSpc>
                          <a:spcPct val="100000"/>
                        </a:lnSpc>
                        <a:spcBef>
                          <a:spcPts val="0"/>
                        </a:spcBef>
                        <a:spcAft>
                          <a:spcPts val="0"/>
                        </a:spcAft>
                        <a:buClr>
                          <a:srgbClr val="000000"/>
                        </a:buClr>
                        <a:buSzPts val="2000"/>
                        <a:buFont typeface="Arial"/>
                        <a:buNone/>
                      </a:pPr>
                      <a:r>
                        <a:rPr lang="ko-KR" sz="2400" u="none" strike="noStrike" cap="none" dirty="0"/>
                        <a:t>1</a:t>
                      </a:r>
                      <a:endParaRPr lang="en-US" altLang="ko-KR" sz="2400" u="none" strike="noStrike" cap="none" dirty="0"/>
                    </a:p>
                    <a:p>
                      <a:pPr marL="0" marR="0" lvl="0" indent="0" algn="l" rtl="0">
                        <a:lnSpc>
                          <a:spcPct val="100000"/>
                        </a:lnSpc>
                        <a:spcBef>
                          <a:spcPts val="0"/>
                        </a:spcBef>
                        <a:spcAft>
                          <a:spcPts val="0"/>
                        </a:spcAft>
                        <a:buClr>
                          <a:srgbClr val="000000"/>
                        </a:buClr>
                        <a:buSzPts val="2000"/>
                        <a:buFont typeface="Arial"/>
                        <a:buNone/>
                      </a:pPr>
                      <a:r>
                        <a:rPr lang="ko-KR" altLang="en-US" sz="2400" u="none" strike="noStrike" cap="none" dirty="0"/>
                        <a:t>체력</a:t>
                      </a:r>
                      <a:endParaRPr sz="2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800"/>
                        <a:buFont typeface="Arial"/>
                        <a:buNone/>
                      </a:pPr>
                      <a:r>
                        <a:rPr lang="ko-KR" sz="2400" u="none" strike="noStrike" cap="none" dirty="0"/>
                        <a:t>몸풀기, 체조</a:t>
                      </a:r>
                      <a:endParaRPr sz="2400" u="none" strike="noStrike" cap="none" dirty="0"/>
                    </a:p>
                    <a:p>
                      <a:pPr marL="0" marR="0" lvl="0" indent="0" algn="l" rtl="0">
                        <a:lnSpc>
                          <a:spcPct val="100000"/>
                        </a:lnSpc>
                        <a:spcBef>
                          <a:spcPts val="0"/>
                        </a:spcBef>
                        <a:spcAft>
                          <a:spcPts val="0"/>
                        </a:spcAft>
                        <a:buClr>
                          <a:srgbClr val="000000"/>
                        </a:buClr>
                        <a:buSzPts val="2800"/>
                        <a:buFont typeface="Arial"/>
                        <a:buNone/>
                      </a:pPr>
                      <a:r>
                        <a:rPr lang="ko-KR" sz="2400" u="none" strike="noStrike" cap="none" dirty="0">
                          <a:solidFill>
                            <a:srgbClr val="7030A0"/>
                          </a:solidFill>
                        </a:rPr>
                        <a:t>얼굴 </a:t>
                      </a:r>
                      <a:r>
                        <a:rPr lang="ko-KR" sz="2400" u="none" strike="noStrike" cap="none" dirty="0" err="1">
                          <a:solidFill>
                            <a:srgbClr val="7030A0"/>
                          </a:solidFill>
                        </a:rPr>
                        <a:t>맛사지</a:t>
                      </a:r>
                      <a:r>
                        <a:rPr lang="ko-KR" sz="2400" u="none" strike="noStrike" cap="none" dirty="0">
                          <a:solidFill>
                            <a:srgbClr val="7030A0"/>
                          </a:solidFill>
                        </a:rPr>
                        <a:t>, 스트레칭, 턱걸이, </a:t>
                      </a:r>
                      <a:endParaRPr sz="2400" u="none" strike="noStrike" cap="none" dirty="0">
                        <a:solidFill>
                          <a:srgbClr val="7030A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800"/>
                        <a:buFont typeface="Arial"/>
                        <a:buNone/>
                      </a:pPr>
                      <a:r>
                        <a:rPr lang="ko-KR" sz="2400" u="none" strike="noStrike" cap="none" dirty="0"/>
                        <a:t>몸풀기, 체조</a:t>
                      </a:r>
                      <a:endParaRPr sz="2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800"/>
                        <a:buFont typeface="Arial"/>
                        <a:buNone/>
                      </a:pPr>
                      <a:r>
                        <a:rPr lang="ko-KR" altLang="en-US" sz="2400" u="none" strike="noStrike" cap="none" dirty="0"/>
                        <a:t>단어</a:t>
                      </a:r>
                      <a:r>
                        <a:rPr lang="en-US" altLang="ko-KR" sz="2400" u="none" strike="noStrike" cap="none" dirty="0"/>
                        <a:t>, </a:t>
                      </a:r>
                      <a:r>
                        <a:rPr lang="ko-KR" altLang="en-US" sz="2400" u="none" strike="noStrike" cap="none" dirty="0"/>
                        <a:t>문법</a:t>
                      </a:r>
                      <a:r>
                        <a:rPr lang="en-US" altLang="ko-KR" sz="2400" u="none" strike="noStrike" cap="none" dirty="0"/>
                        <a:t>,</a:t>
                      </a:r>
                      <a:r>
                        <a:rPr lang="en-US" altLang="ko-KR" sz="2400" u="none" strike="noStrike" cap="none" baseline="0" dirty="0"/>
                        <a:t> </a:t>
                      </a:r>
                      <a:r>
                        <a:rPr lang="ko-KR" altLang="en-US" sz="2400" u="none" strike="noStrike" cap="none" baseline="0" dirty="0"/>
                        <a:t>독해</a:t>
                      </a:r>
                      <a:endParaRPr sz="2400" u="none" strike="noStrike" cap="none" dirty="0"/>
                    </a:p>
                  </a:txBody>
                  <a:tcPr marL="91450" marR="91450" marT="45725" marB="45725"/>
                </a:tc>
                <a:extLst>
                  <a:ext uri="{0D108BD9-81ED-4DB2-BD59-A6C34878D82A}">
                    <a16:rowId xmlns:a16="http://schemas.microsoft.com/office/drawing/2014/main" val="10001"/>
                  </a:ext>
                </a:extLst>
              </a:tr>
              <a:tr h="1750979">
                <a:tc>
                  <a:txBody>
                    <a:bodyPr/>
                    <a:lstStyle/>
                    <a:p>
                      <a:pPr marL="0" marR="0" lvl="0" indent="0" algn="l" rtl="0">
                        <a:lnSpc>
                          <a:spcPct val="100000"/>
                        </a:lnSpc>
                        <a:spcBef>
                          <a:spcPts val="0"/>
                        </a:spcBef>
                        <a:spcAft>
                          <a:spcPts val="0"/>
                        </a:spcAft>
                        <a:buClr>
                          <a:srgbClr val="000000"/>
                        </a:buClr>
                        <a:buSzPts val="2000"/>
                        <a:buFont typeface="Arial"/>
                        <a:buNone/>
                      </a:pPr>
                      <a:r>
                        <a:rPr lang="ko-KR" sz="2400" u="none" strike="noStrike" cap="none" dirty="0"/>
                        <a:t>2</a:t>
                      </a:r>
                      <a:endParaRPr lang="en-US" altLang="ko-KR" sz="2400" u="none" strike="noStrike" cap="none" dirty="0"/>
                    </a:p>
                    <a:p>
                      <a:pPr marL="0" marR="0" lvl="0" indent="0" algn="l" rtl="0">
                        <a:lnSpc>
                          <a:spcPct val="100000"/>
                        </a:lnSpc>
                        <a:spcBef>
                          <a:spcPts val="0"/>
                        </a:spcBef>
                        <a:spcAft>
                          <a:spcPts val="0"/>
                        </a:spcAft>
                        <a:buClr>
                          <a:srgbClr val="000000"/>
                        </a:buClr>
                        <a:buSzPts val="2000"/>
                        <a:buFont typeface="Arial"/>
                        <a:buNone/>
                      </a:pPr>
                      <a:r>
                        <a:rPr lang="ko-KR" altLang="en-US" sz="2400" u="none" strike="noStrike" cap="none" dirty="0"/>
                        <a:t>기본기</a:t>
                      </a:r>
                      <a:endParaRPr sz="2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800"/>
                        <a:buFont typeface="Arial"/>
                        <a:buNone/>
                      </a:pPr>
                      <a:r>
                        <a:rPr lang="ko-KR" sz="2400" u="none" strike="noStrike" cap="none" dirty="0" err="1">
                          <a:solidFill>
                            <a:srgbClr val="7030A0"/>
                          </a:solidFill>
                        </a:rPr>
                        <a:t>팔단금</a:t>
                      </a:r>
                      <a:r>
                        <a:rPr lang="ko-KR" sz="2400" u="none" strike="noStrike" cap="none" dirty="0">
                          <a:solidFill>
                            <a:srgbClr val="7030A0"/>
                          </a:solidFill>
                        </a:rPr>
                        <a:t>, 전사-발차기, </a:t>
                      </a:r>
                      <a:r>
                        <a:rPr lang="ko-KR" sz="2400" u="none" strike="noStrike" cap="none" dirty="0" err="1">
                          <a:solidFill>
                            <a:srgbClr val="7030A0"/>
                          </a:solidFill>
                        </a:rPr>
                        <a:t>탭볼</a:t>
                      </a:r>
                      <a:r>
                        <a:rPr lang="ko-KR" sz="2400" u="none" strike="noStrike" cap="none" dirty="0">
                          <a:solidFill>
                            <a:srgbClr val="7030A0"/>
                          </a:solidFill>
                        </a:rPr>
                        <a:t>, 점프, 구르기</a:t>
                      </a:r>
                      <a:endParaRPr sz="2400" u="none" strike="noStrike" cap="none" dirty="0">
                        <a:solidFill>
                          <a:srgbClr val="7030A0"/>
                        </a:solidFill>
                      </a:endParaRPr>
                    </a:p>
                    <a:p>
                      <a:pPr marL="0" marR="0" lvl="0" indent="0" algn="l" rtl="0">
                        <a:lnSpc>
                          <a:spcPct val="100000"/>
                        </a:lnSpc>
                        <a:spcBef>
                          <a:spcPts val="0"/>
                        </a:spcBef>
                        <a:spcAft>
                          <a:spcPts val="0"/>
                        </a:spcAft>
                        <a:buClr>
                          <a:srgbClr val="000000"/>
                        </a:buClr>
                        <a:buSzPts val="2800"/>
                        <a:buFont typeface="Arial"/>
                        <a:buNone/>
                      </a:pPr>
                      <a:r>
                        <a:rPr lang="ko-KR" sz="2400" u="none" strike="noStrike" cap="none" dirty="0" err="1"/>
                        <a:t>노가식</a:t>
                      </a:r>
                      <a:r>
                        <a:rPr lang="ko-KR" sz="2400" u="none" strike="noStrike" cap="none" dirty="0"/>
                        <a:t>, </a:t>
                      </a:r>
                      <a:r>
                        <a:rPr lang="ko-KR" sz="2400" u="none" strike="noStrike" cap="none" dirty="0" err="1">
                          <a:solidFill>
                            <a:srgbClr val="7030A0"/>
                          </a:solidFill>
                        </a:rPr>
                        <a:t>무영수</a:t>
                      </a:r>
                      <a:endParaRPr lang="ko-KR" sz="2400" u="none" strike="noStrike" cap="none" dirty="0">
                        <a:solidFill>
                          <a:srgbClr val="7030A0"/>
                        </a:solidFill>
                      </a:endParaRPr>
                    </a:p>
                    <a:p>
                      <a:pPr marL="0" marR="0" lvl="0" indent="0" algn="l" rtl="0">
                        <a:lnSpc>
                          <a:spcPct val="100000"/>
                        </a:lnSpc>
                        <a:spcBef>
                          <a:spcPts val="0"/>
                        </a:spcBef>
                        <a:spcAft>
                          <a:spcPts val="0"/>
                        </a:spcAft>
                        <a:buClr>
                          <a:srgbClr val="000000"/>
                        </a:buClr>
                        <a:buSzPts val="2800"/>
                        <a:buFont typeface="Arial"/>
                        <a:buNone/>
                      </a:pPr>
                      <a:r>
                        <a:rPr lang="en-US" sz="2400" u="none" strike="noStrike" cap="none" dirty="0">
                          <a:solidFill>
                            <a:srgbClr val="7030A0"/>
                          </a:solidFill>
                        </a:rPr>
                        <a:t>mechanical</a:t>
                      </a:r>
                      <a:endParaRPr sz="2400" u="none" strike="noStrike" cap="none" dirty="0">
                        <a:solidFill>
                          <a:srgbClr val="7030A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800"/>
                        <a:buFont typeface="Arial"/>
                        <a:buNone/>
                      </a:pPr>
                      <a:r>
                        <a:rPr lang="ko-KR" sz="2400" u="none" strike="noStrike" cap="none" dirty="0"/>
                        <a:t>기본 동작, 빠른 머리, 공간 치기, 타격대</a:t>
                      </a:r>
                      <a:endParaRPr sz="2400" u="none" strike="noStrike" cap="none" dirty="0"/>
                    </a:p>
                    <a:p>
                      <a:pPr marL="0" marR="0" lvl="0" indent="0" algn="l" rtl="0">
                        <a:lnSpc>
                          <a:spcPct val="100000"/>
                        </a:lnSpc>
                        <a:spcBef>
                          <a:spcPts val="0"/>
                        </a:spcBef>
                        <a:spcAft>
                          <a:spcPts val="0"/>
                        </a:spcAft>
                        <a:buClr>
                          <a:srgbClr val="000000"/>
                        </a:buClr>
                        <a:buSzPts val="2800"/>
                        <a:buFont typeface="Arial"/>
                        <a:buNone/>
                      </a:pPr>
                      <a:r>
                        <a:rPr lang="ko-KR" sz="2400" u="none" strike="noStrike" cap="none" dirty="0"/>
                        <a:t>대도의 본, 소도의 본, (본국검법)</a:t>
                      </a:r>
                      <a:endParaRPr sz="2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800"/>
                        <a:buFont typeface="Arial"/>
                        <a:buNone/>
                      </a:pPr>
                      <a:r>
                        <a:rPr lang="ko-KR" altLang="en-US" sz="2400" u="none" strike="noStrike" cap="none" dirty="0"/>
                        <a:t>구문 암기</a:t>
                      </a:r>
                      <a:endParaRPr lang="en-US" altLang="ko-KR" sz="2400" u="none" strike="noStrike" cap="none" dirty="0"/>
                    </a:p>
                  </a:txBody>
                  <a:tcPr marL="91450" marR="91450" marT="45725" marB="45725"/>
                </a:tc>
                <a:extLst>
                  <a:ext uri="{0D108BD9-81ED-4DB2-BD59-A6C34878D82A}">
                    <a16:rowId xmlns:a16="http://schemas.microsoft.com/office/drawing/2014/main" val="10002"/>
                  </a:ext>
                </a:extLst>
              </a:tr>
              <a:tr h="1405654">
                <a:tc>
                  <a:txBody>
                    <a:bodyPr/>
                    <a:lstStyle/>
                    <a:p>
                      <a:pPr marL="0" marR="0" lvl="0" indent="0" algn="l" rtl="0">
                        <a:lnSpc>
                          <a:spcPct val="100000"/>
                        </a:lnSpc>
                        <a:spcBef>
                          <a:spcPts val="0"/>
                        </a:spcBef>
                        <a:spcAft>
                          <a:spcPts val="0"/>
                        </a:spcAft>
                        <a:buClr>
                          <a:srgbClr val="000000"/>
                        </a:buClr>
                        <a:buSzPts val="2000"/>
                        <a:buFont typeface="Arial"/>
                        <a:buNone/>
                      </a:pPr>
                      <a:r>
                        <a:rPr lang="ko-KR" sz="2400" u="none" strike="noStrike" cap="none" dirty="0"/>
                        <a:t>3</a:t>
                      </a:r>
                      <a:endParaRPr lang="en-US" altLang="ko-KR" sz="2400" u="none" strike="noStrike" cap="none" dirty="0"/>
                    </a:p>
                    <a:p>
                      <a:pPr marL="0" marR="0" lvl="0" indent="0" algn="l" rtl="0">
                        <a:lnSpc>
                          <a:spcPct val="100000"/>
                        </a:lnSpc>
                        <a:spcBef>
                          <a:spcPts val="0"/>
                        </a:spcBef>
                        <a:spcAft>
                          <a:spcPts val="0"/>
                        </a:spcAft>
                        <a:buClr>
                          <a:srgbClr val="000000"/>
                        </a:buClr>
                        <a:buSzPts val="2000"/>
                        <a:buFont typeface="Arial"/>
                        <a:buNone/>
                      </a:pPr>
                      <a:r>
                        <a:rPr lang="ko-KR" altLang="en-US" sz="2400" u="none" strike="noStrike" cap="none" dirty="0"/>
                        <a:t>연습</a:t>
                      </a:r>
                      <a:endParaRPr sz="2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800"/>
                        <a:buFont typeface="Arial"/>
                        <a:buNone/>
                      </a:pPr>
                      <a:r>
                        <a:rPr lang="ko-KR" sz="2400" u="none" strike="noStrike" cap="none" dirty="0"/>
                        <a:t>組手? 推手?</a:t>
                      </a:r>
                      <a:endParaRPr sz="2400" u="none" strike="noStrike" cap="none" dirty="0"/>
                    </a:p>
                    <a:p>
                      <a:pPr marL="0" marR="0" lvl="0" indent="0" algn="l" rtl="0">
                        <a:lnSpc>
                          <a:spcPct val="100000"/>
                        </a:lnSpc>
                        <a:spcBef>
                          <a:spcPts val="0"/>
                        </a:spcBef>
                        <a:spcAft>
                          <a:spcPts val="0"/>
                        </a:spcAft>
                        <a:buClr>
                          <a:srgbClr val="000000"/>
                        </a:buClr>
                        <a:buSzPts val="2800"/>
                        <a:buFont typeface="Arial"/>
                        <a:buNone/>
                      </a:pPr>
                      <a:r>
                        <a:rPr lang="en-US" sz="2400" u="none" strike="noStrike" cap="none" dirty="0"/>
                        <a:t>Technical</a:t>
                      </a:r>
                      <a:endParaRPr sz="2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800"/>
                        <a:buFont typeface="Arial"/>
                        <a:buNone/>
                      </a:pPr>
                      <a:r>
                        <a:rPr lang="ko-KR" sz="2400" u="none" strike="noStrike" cap="none" dirty="0" err="1"/>
                        <a:t>연격</a:t>
                      </a:r>
                      <a:r>
                        <a:rPr lang="ko-KR" sz="2400" u="none" strike="noStrike" cap="none" dirty="0"/>
                        <a:t>, 머리</a:t>
                      </a:r>
                      <a:r>
                        <a:rPr lang="en-US" altLang="ko-KR" sz="2400" u="none" strike="noStrike" cap="none" dirty="0"/>
                        <a:t> – </a:t>
                      </a:r>
                      <a:r>
                        <a:rPr lang="ko-KR" sz="2400" u="none" strike="noStrike" cap="none" dirty="0"/>
                        <a:t>손목</a:t>
                      </a:r>
                      <a:r>
                        <a:rPr lang="en-US" altLang="ko-KR" sz="2400" u="none" strike="noStrike" cap="none" dirty="0"/>
                        <a:t> –</a:t>
                      </a:r>
                      <a:r>
                        <a:rPr lang="ko-KR" sz="2400" u="none" strike="noStrike" cap="none" dirty="0"/>
                        <a:t>허리</a:t>
                      </a:r>
                      <a:r>
                        <a:rPr lang="en-US" altLang="ko-KR" sz="2400" u="none" strike="noStrike" cap="none" dirty="0"/>
                        <a:t> </a:t>
                      </a:r>
                      <a:r>
                        <a:rPr lang="ko-KR" sz="2400" u="none" strike="noStrike" cap="none" dirty="0"/>
                        <a:t>-</a:t>
                      </a:r>
                      <a:r>
                        <a:rPr lang="en-US" altLang="ko-KR" sz="2400" u="none" strike="noStrike" cap="none" dirty="0"/>
                        <a:t> </a:t>
                      </a:r>
                      <a:r>
                        <a:rPr lang="ko-KR" sz="2400" u="none" strike="noStrike" cap="none" dirty="0" err="1"/>
                        <a:t>손목머리</a:t>
                      </a:r>
                      <a:r>
                        <a:rPr lang="ko-KR" sz="2400" u="none" strike="noStrike" cap="none" dirty="0"/>
                        <a:t>, </a:t>
                      </a:r>
                      <a:r>
                        <a:rPr lang="ko-KR" sz="2400" u="none" strike="noStrike" cap="none" dirty="0" err="1"/>
                        <a:t>자유대련</a:t>
                      </a:r>
                      <a:r>
                        <a:rPr lang="ko-KR" sz="2400" u="none" strike="noStrike" cap="none" dirty="0"/>
                        <a:t>, 시합</a:t>
                      </a:r>
                      <a:endParaRPr sz="2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2800"/>
                        <a:buFont typeface="Arial"/>
                        <a:buNone/>
                      </a:pPr>
                      <a:endParaRPr lang="en-US" altLang="ko-KR" sz="2400" u="none" strike="noStrike" cap="none" dirty="0"/>
                    </a:p>
                    <a:p>
                      <a:pPr marL="0" marR="0" lvl="0" indent="0" algn="l" rtl="0">
                        <a:lnSpc>
                          <a:spcPct val="100000"/>
                        </a:lnSpc>
                        <a:spcBef>
                          <a:spcPts val="0"/>
                        </a:spcBef>
                        <a:spcAft>
                          <a:spcPts val="0"/>
                        </a:spcAft>
                        <a:buClr>
                          <a:srgbClr val="000000"/>
                        </a:buClr>
                        <a:buSzPts val="2800"/>
                        <a:buFont typeface="Arial"/>
                        <a:buNone/>
                      </a:pPr>
                      <a:r>
                        <a:rPr lang="ko-KR" altLang="en-US" sz="2400" u="none" strike="noStrike" cap="none" dirty="0"/>
                        <a:t>전화영어</a:t>
                      </a:r>
                      <a:endParaRPr lang="en-US" altLang="ko-KR" sz="2400" u="none" strike="noStrike" cap="none" dirty="0"/>
                    </a:p>
                    <a:p>
                      <a:pPr marL="0" marR="0" lvl="0" indent="0" algn="l" rtl="0">
                        <a:lnSpc>
                          <a:spcPct val="100000"/>
                        </a:lnSpc>
                        <a:spcBef>
                          <a:spcPts val="0"/>
                        </a:spcBef>
                        <a:spcAft>
                          <a:spcPts val="0"/>
                        </a:spcAft>
                        <a:buClr>
                          <a:srgbClr val="000000"/>
                        </a:buClr>
                        <a:buSzPts val="2800"/>
                        <a:buFont typeface="Arial"/>
                        <a:buNone/>
                      </a:pPr>
                      <a:r>
                        <a:rPr lang="ko-KR" altLang="en-US" sz="2400" u="none" strike="noStrike" cap="none" dirty="0"/>
                        <a:t>회화 실습</a:t>
                      </a:r>
                      <a:endParaRPr sz="2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9A008B-32B2-47E5-9198-39615EB270CE}"/>
              </a:ext>
            </a:extLst>
          </p:cNvPr>
          <p:cNvSpPr>
            <a:spLocks noGrp="1"/>
          </p:cNvSpPr>
          <p:nvPr>
            <p:ph type="title"/>
          </p:nvPr>
        </p:nvSpPr>
        <p:spPr/>
        <p:txBody>
          <a:bodyPr/>
          <a:lstStyle/>
          <a:p>
            <a:r>
              <a:rPr lang="ko-KR" altLang="en-US" dirty="0"/>
              <a:t>아마추어에게 중요한 것은</a:t>
            </a:r>
          </a:p>
        </p:txBody>
      </p:sp>
      <p:sp>
        <p:nvSpPr>
          <p:cNvPr id="3" name="텍스트 개체 틀 2">
            <a:extLst>
              <a:ext uri="{FF2B5EF4-FFF2-40B4-BE49-F238E27FC236}">
                <a16:creationId xmlns:a16="http://schemas.microsoft.com/office/drawing/2014/main" id="{3EE4D69C-559A-46AE-BB26-2482389D0918}"/>
              </a:ext>
            </a:extLst>
          </p:cNvPr>
          <p:cNvSpPr>
            <a:spLocks noGrp="1"/>
          </p:cNvSpPr>
          <p:nvPr>
            <p:ph type="body" idx="1"/>
          </p:nvPr>
        </p:nvSpPr>
        <p:spPr/>
        <p:txBody>
          <a:bodyPr/>
          <a:lstStyle/>
          <a:p>
            <a:r>
              <a:rPr lang="ko-KR" altLang="en-US" dirty="0"/>
              <a:t>힘도 스피드도</a:t>
            </a:r>
            <a:r>
              <a:rPr lang="en-US" altLang="ko-KR" dirty="0"/>
              <a:t> </a:t>
            </a:r>
            <a:r>
              <a:rPr lang="ko-KR" altLang="en-US"/>
              <a:t>기술도 아니다</a:t>
            </a:r>
            <a:endParaRPr lang="en-US" altLang="ko-KR" dirty="0"/>
          </a:p>
          <a:p>
            <a:r>
              <a:rPr lang="ko-KR" altLang="en-US" dirty="0"/>
              <a:t>폼이 가장 중요하고 폼 만이 중요하다</a:t>
            </a:r>
            <a:r>
              <a:rPr lang="en-US" altLang="ko-KR" dirty="0"/>
              <a:t>.</a:t>
            </a:r>
            <a:endParaRPr lang="ko-KR" altLang="en-US" dirty="0"/>
          </a:p>
        </p:txBody>
      </p:sp>
    </p:spTree>
    <p:extLst>
      <p:ext uri="{BB962C8B-B14F-4D97-AF65-F5344CB8AC3E}">
        <p14:creationId xmlns:p14="http://schemas.microsoft.com/office/powerpoint/2010/main" val="36104312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최배달(최영의 1923-1994)</a:t>
            </a:r>
            <a:endParaRPr/>
          </a:p>
        </p:txBody>
      </p:sp>
      <p:sp>
        <p:nvSpPr>
          <p:cNvPr id="537" name="Google Shape;537;p42"/>
          <p:cNvSpPr txBox="1">
            <a:spLocks noGrp="1"/>
          </p:cNvSpPr>
          <p:nvPr>
            <p:ph type="body" idx="1"/>
          </p:nvPr>
        </p:nvSpPr>
        <p:spPr>
          <a:xfrm>
            <a:off x="96552" y="1417638"/>
            <a:ext cx="8950896" cy="5304656"/>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00000"/>
              </a:lnSpc>
              <a:spcBef>
                <a:spcPts val="0"/>
              </a:spcBef>
              <a:spcAft>
                <a:spcPts val="0"/>
              </a:spcAft>
              <a:buClr>
                <a:schemeClr val="dk1"/>
              </a:buClr>
              <a:buSzPts val="2480"/>
              <a:buNone/>
            </a:pPr>
            <a:r>
              <a:rPr lang="ko-KR" sz="2480" dirty="0"/>
              <a:t> 격투기 기술을 역학적, 합리적으로 체계화 시키는데 많은 노력을 기울인 무도인. 형식이나, </a:t>
            </a:r>
            <a:r>
              <a:rPr lang="ko-KR" sz="2480" u="sng" dirty="0">
                <a:solidFill>
                  <a:schemeClr val="hlink"/>
                </a:solidFill>
                <a:hlinkClick r:id="rId3"/>
              </a:rPr>
              <a:t>내공</a:t>
            </a:r>
            <a:r>
              <a:rPr lang="ko-KR" sz="2480" dirty="0"/>
              <a:t>이나 </a:t>
            </a:r>
            <a:r>
              <a:rPr lang="ko-KR" sz="2480" u="sng" dirty="0">
                <a:solidFill>
                  <a:schemeClr val="hlink"/>
                </a:solidFill>
                <a:hlinkClick r:id="rId4"/>
              </a:rPr>
              <a:t>기</a:t>
            </a:r>
            <a:r>
              <a:rPr lang="ko-KR" sz="2480" dirty="0"/>
              <a:t>의 존재 같은 애매하고 추상적인 개념을 버리고 기술, 실전, 체력을 중심으로 한 현실적인 무도를 개척.</a:t>
            </a:r>
            <a:endParaRPr sz="2480" dirty="0"/>
          </a:p>
          <a:p>
            <a:pPr marL="742950" lvl="1" indent="-285750" algn="just" rtl="0">
              <a:lnSpc>
                <a:spcPct val="100000"/>
              </a:lnSpc>
              <a:spcBef>
                <a:spcPts val="434"/>
              </a:spcBef>
              <a:spcAft>
                <a:spcPts val="0"/>
              </a:spcAft>
              <a:buClr>
                <a:schemeClr val="dk1"/>
              </a:buClr>
              <a:buSzPts val="2170"/>
              <a:buChar char="–"/>
            </a:pPr>
            <a:r>
              <a:rPr lang="ko-KR" sz="2170" dirty="0"/>
              <a:t>무도의 원류를 따져보면 결국은 투쟁의 기술이다. 실전에서 써먹을 수 없는 무도는 </a:t>
            </a:r>
            <a:r>
              <a:rPr lang="ko-KR" sz="2170" u="sng" dirty="0">
                <a:solidFill>
                  <a:schemeClr val="hlink"/>
                </a:solidFill>
                <a:hlinkClick r:id="rId5"/>
              </a:rPr>
              <a:t>춤</a:t>
            </a:r>
            <a:r>
              <a:rPr lang="ko-KR" sz="2170" dirty="0"/>
              <a:t>과 다른 게 없다. 실전 없으면 증명이 없고, 증명 없으면 신용이 없고, 신용 없으면 존경이 없다. 너희들은 모두 존경 받는 사람이 되라</a:t>
            </a:r>
            <a:endParaRPr sz="2170" dirty="0"/>
          </a:p>
          <a:p>
            <a:pPr marL="742950" lvl="1" indent="-285750" algn="just" rtl="0">
              <a:lnSpc>
                <a:spcPct val="100000"/>
              </a:lnSpc>
              <a:spcBef>
                <a:spcPts val="434"/>
              </a:spcBef>
              <a:spcAft>
                <a:spcPts val="0"/>
              </a:spcAft>
              <a:buClr>
                <a:schemeClr val="dk1"/>
              </a:buClr>
              <a:buSzPts val="2170"/>
              <a:buChar char="–"/>
            </a:pPr>
            <a:r>
              <a:rPr lang="ko-KR" sz="2170" dirty="0"/>
              <a:t>힘없는 정의는 무능이고 정의 없는 힘은 폭력이다.</a:t>
            </a:r>
            <a:endParaRPr dirty="0"/>
          </a:p>
          <a:p>
            <a:pPr marL="742950" lvl="1" indent="-285750" algn="just" rtl="0">
              <a:lnSpc>
                <a:spcPct val="100000"/>
              </a:lnSpc>
              <a:spcBef>
                <a:spcPts val="434"/>
              </a:spcBef>
              <a:spcAft>
                <a:spcPts val="0"/>
              </a:spcAft>
              <a:buClr>
                <a:schemeClr val="dk1"/>
              </a:buClr>
              <a:buSzPts val="2170"/>
              <a:buChar char="–"/>
            </a:pPr>
            <a:r>
              <a:rPr lang="ko-KR" sz="2170" dirty="0"/>
              <a:t>무술이란 기술적인 것 말고도 영양과 이론의 삼박자가 맞아야 한다</a:t>
            </a:r>
            <a:endParaRPr sz="2170" dirty="0"/>
          </a:p>
          <a:p>
            <a:pPr marL="742950" lvl="1" indent="-285750" algn="just" rtl="0">
              <a:lnSpc>
                <a:spcPct val="150000"/>
              </a:lnSpc>
              <a:spcBef>
                <a:spcPts val="434"/>
              </a:spcBef>
              <a:spcAft>
                <a:spcPts val="0"/>
              </a:spcAft>
              <a:buClr>
                <a:schemeClr val="dk1"/>
              </a:buClr>
              <a:buSzPts val="2170"/>
              <a:buChar char="–"/>
            </a:pPr>
            <a:r>
              <a:rPr lang="ko-KR" sz="2170" dirty="0"/>
              <a:t>3백 번을 연습하면 기술을 알게 되고 3천 번을 연습하면 필요할 때 쓸 수 있으나 3만 번을 연습하면 써야할 때 기술이 저절로 나온다.</a:t>
            </a:r>
            <a:endParaRPr sz="2170" dirty="0"/>
          </a:p>
          <a:p>
            <a:pPr marL="742950" lvl="1" indent="-147955" algn="just" rtl="0">
              <a:lnSpc>
                <a:spcPct val="100000"/>
              </a:lnSpc>
              <a:spcBef>
                <a:spcPts val="434"/>
              </a:spcBef>
              <a:spcAft>
                <a:spcPts val="0"/>
              </a:spcAft>
              <a:buClr>
                <a:schemeClr val="dk1"/>
              </a:buClr>
              <a:buSzPts val="2170"/>
              <a:buNone/>
            </a:pPr>
            <a:endParaRPr sz="2170" dirty="0"/>
          </a:p>
          <a:p>
            <a:pPr marL="742950" lvl="1" indent="-147955" algn="just" rtl="0">
              <a:lnSpc>
                <a:spcPct val="100000"/>
              </a:lnSpc>
              <a:spcBef>
                <a:spcPts val="434"/>
              </a:spcBef>
              <a:spcAft>
                <a:spcPts val="0"/>
              </a:spcAft>
              <a:buClr>
                <a:schemeClr val="dk1"/>
              </a:buClr>
              <a:buSzPts val="2170"/>
              <a:buNone/>
            </a:pPr>
            <a:endParaRPr sz="2170" dirty="0"/>
          </a:p>
          <a:p>
            <a:pPr marL="742950" lvl="1" indent="-147955" algn="just" rtl="0">
              <a:lnSpc>
                <a:spcPct val="100000"/>
              </a:lnSpc>
              <a:spcBef>
                <a:spcPts val="434"/>
              </a:spcBef>
              <a:spcAft>
                <a:spcPts val="0"/>
              </a:spcAft>
              <a:buClr>
                <a:schemeClr val="dk1"/>
              </a:buClr>
              <a:buSzPts val="2170"/>
              <a:buNone/>
            </a:pPr>
            <a:endParaRPr sz="2170" dirty="0"/>
          </a:p>
          <a:p>
            <a:pPr marL="742950" lvl="1" indent="-147955" algn="just" rtl="0">
              <a:lnSpc>
                <a:spcPct val="100000"/>
              </a:lnSpc>
              <a:spcBef>
                <a:spcPts val="434"/>
              </a:spcBef>
              <a:spcAft>
                <a:spcPts val="0"/>
              </a:spcAft>
              <a:buClr>
                <a:schemeClr val="dk1"/>
              </a:buClr>
              <a:buSzPts val="2170"/>
              <a:buNone/>
            </a:pPr>
            <a:endParaRPr sz="2170" dirty="0"/>
          </a:p>
          <a:p>
            <a:pPr marL="457200" lvl="1" indent="0" algn="just" rtl="0">
              <a:lnSpc>
                <a:spcPct val="100000"/>
              </a:lnSpc>
              <a:spcBef>
                <a:spcPts val="434"/>
              </a:spcBef>
              <a:spcAft>
                <a:spcPts val="0"/>
              </a:spcAft>
              <a:buClr>
                <a:schemeClr val="dk1"/>
              </a:buClr>
              <a:buSzPts val="2170"/>
              <a:buNone/>
            </a:pPr>
            <a:endParaRPr sz="217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ko-KR"/>
              <a:t>이소룡(1940-73)</a:t>
            </a:r>
            <a:endParaRPr/>
          </a:p>
        </p:txBody>
      </p:sp>
      <p:sp>
        <p:nvSpPr>
          <p:cNvPr id="543" name="Google Shape;543;p92"/>
          <p:cNvSpPr txBox="1">
            <a:spLocks noGrp="1"/>
          </p:cNvSpPr>
          <p:nvPr>
            <p:ph type="body" idx="1"/>
          </p:nvPr>
        </p:nvSpPr>
        <p:spPr>
          <a:xfrm>
            <a:off x="457200" y="1600200"/>
            <a:ext cx="8229600" cy="4925549"/>
          </a:xfrm>
          <a:prstGeom prst="rect">
            <a:avLst/>
          </a:prstGeom>
          <a:noFill/>
          <a:ln>
            <a:noFill/>
          </a:ln>
        </p:spPr>
        <p:txBody>
          <a:bodyPr spcFirstLastPara="1" wrap="square" lIns="91425" tIns="45700" rIns="91425" bIns="45700" anchor="t" anchorCtr="0">
            <a:normAutofit lnSpcReduction="10000"/>
          </a:bodyPr>
          <a:lstStyle/>
          <a:p>
            <a:pPr marL="457200" lvl="0" indent="-342900" algn="l" rtl="0">
              <a:spcBef>
                <a:spcPts val="360"/>
              </a:spcBef>
              <a:spcAft>
                <a:spcPts val="0"/>
              </a:spcAft>
              <a:buSzPts val="1800"/>
              <a:buChar char="•"/>
            </a:pPr>
            <a:r>
              <a:rPr lang="ko-KR" sz="2240" dirty="0" err="1"/>
              <a:t>이소룡은</a:t>
            </a:r>
            <a:r>
              <a:rPr lang="ko-KR" sz="2240" dirty="0"/>
              <a:t> 다양한 무술들을 수련한 경험을 바탕으로, 수동적인 방어보다 능동적인 공격으로 우선권을 잡고 최대한 빨리 상대를 쓰러트리는 것이 가장 이상적이라고 생각했다. </a:t>
            </a:r>
            <a:r>
              <a:rPr lang="ko-KR" sz="2240" dirty="0" err="1"/>
              <a:t>이소룡은</a:t>
            </a:r>
            <a:r>
              <a:rPr lang="ko-KR" sz="2240" dirty="0"/>
              <a:t>, 곡선보다 직선, 복잡한 기술 보다 단순한 것이 더 낫다고 생각하였다.</a:t>
            </a:r>
            <a:endParaRPr sz="2240" dirty="0"/>
          </a:p>
          <a:p>
            <a:pPr marL="457200" lvl="0" indent="-228600" algn="l" rtl="0">
              <a:spcBef>
                <a:spcPts val="360"/>
              </a:spcBef>
              <a:spcAft>
                <a:spcPts val="0"/>
              </a:spcAft>
              <a:buSzPts val="1800"/>
              <a:buNone/>
            </a:pPr>
            <a:endParaRPr sz="2240" dirty="0"/>
          </a:p>
          <a:p>
            <a:pPr marL="457200" lvl="0" indent="-342900" algn="l" rtl="0">
              <a:spcBef>
                <a:spcPts val="360"/>
              </a:spcBef>
              <a:spcAft>
                <a:spcPts val="0"/>
              </a:spcAft>
              <a:buSzPts val="1800"/>
              <a:buChar char="•"/>
            </a:pPr>
            <a:r>
              <a:rPr lang="ko-KR" sz="2240" dirty="0"/>
              <a:t>간단한 예를 들면, 손목이 잡혔을 때에 팔을 비틀어 꺾거나 몸을 움직여 빠지는 것이 아니라, 상대의 발을 밟거나 </a:t>
            </a:r>
            <a:r>
              <a:rPr lang="ko-KR" sz="2240" dirty="0" err="1"/>
              <a:t>낭심을</a:t>
            </a:r>
            <a:r>
              <a:rPr lang="ko-KR" sz="2240" dirty="0"/>
              <a:t> 차버리는 식으로 간략하고 경제적인 움직임을 선호한다.</a:t>
            </a:r>
            <a:endParaRPr sz="2240" dirty="0"/>
          </a:p>
          <a:p>
            <a:pPr marL="457200" lvl="0" indent="-228600" algn="l" rtl="0">
              <a:spcBef>
                <a:spcPts val="360"/>
              </a:spcBef>
              <a:spcAft>
                <a:spcPts val="0"/>
              </a:spcAft>
              <a:buSzPts val="1800"/>
              <a:buNone/>
            </a:pPr>
            <a:endParaRPr sz="2240" dirty="0"/>
          </a:p>
          <a:p>
            <a:pPr marL="457200" lvl="0" indent="-342900" algn="l" rtl="0">
              <a:spcBef>
                <a:spcPts val="360"/>
              </a:spcBef>
              <a:spcAft>
                <a:spcPts val="0"/>
              </a:spcAft>
              <a:buSzPts val="1800"/>
              <a:buChar char="•"/>
            </a:pPr>
            <a:r>
              <a:rPr lang="ko-KR" sz="2240" dirty="0"/>
              <a:t> '</a:t>
            </a:r>
            <a:r>
              <a:rPr lang="ko-KR" sz="2240" u="sng" dirty="0">
                <a:solidFill>
                  <a:schemeClr val="hlink"/>
                </a:solidFill>
                <a:hlinkClick r:id="rId3"/>
              </a:rPr>
              <a:t>자신의 몸을 완벽하게 이해하고, 자신에게 가장 맞는 몸을 만들고, 자신의 몸을 가장 실용적으로 사용할 방법을 끊임없이 </a:t>
            </a:r>
            <a:r>
              <a:rPr lang="ko-KR" sz="2240" u="sng" dirty="0" err="1">
                <a:solidFill>
                  <a:schemeClr val="hlink"/>
                </a:solidFill>
                <a:hlinkClick r:id="rId3"/>
              </a:rPr>
              <a:t>찾으라</a:t>
            </a:r>
            <a:r>
              <a:rPr lang="ko-KR" sz="2240" dirty="0" err="1"/>
              <a:t>'라는</a:t>
            </a:r>
            <a:r>
              <a:rPr lang="ko-KR" sz="2240" dirty="0"/>
              <a:t> 것이 </a:t>
            </a:r>
            <a:r>
              <a:rPr lang="ko-KR" sz="2240" dirty="0" err="1"/>
              <a:t>이소룡의</a:t>
            </a:r>
            <a:r>
              <a:rPr lang="ko-KR" sz="2240" dirty="0"/>
              <a:t> 지론이다.</a:t>
            </a:r>
            <a:endParaRPr sz="224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547"/>
        <p:cNvGrpSpPr/>
        <p:nvPr/>
      </p:nvGrpSpPr>
      <p:grpSpPr>
        <a:xfrm>
          <a:off x="0" y="0"/>
          <a:ext cx="0" cy="0"/>
          <a:chOff x="0" y="0"/>
          <a:chExt cx="0" cy="0"/>
        </a:xfrm>
      </p:grpSpPr>
      <p:sp>
        <p:nvSpPr>
          <p:cNvPr id="548" name="Google Shape;548;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b="1"/>
              <a:t>五禽戱</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b="1"/>
              <a:t>華陀 五禽戱</a:t>
            </a:r>
            <a:endParaRPr/>
          </a:p>
        </p:txBody>
      </p:sp>
      <p:sp>
        <p:nvSpPr>
          <p:cNvPr id="554" name="Google Shape;554;p46"/>
          <p:cNvSpPr txBox="1">
            <a:spLocks noGrp="1"/>
          </p:cNvSpPr>
          <p:nvPr>
            <p:ph type="body" idx="1"/>
          </p:nvPr>
        </p:nvSpPr>
        <p:spPr>
          <a:xfrm>
            <a:off x="340770" y="1600200"/>
            <a:ext cx="8621486"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30000"/>
              </a:lnSpc>
              <a:spcBef>
                <a:spcPts val="0"/>
              </a:spcBef>
              <a:spcAft>
                <a:spcPts val="0"/>
              </a:spcAft>
              <a:buClr>
                <a:schemeClr val="dk1"/>
              </a:buClr>
              <a:buSzPts val="2720"/>
              <a:buChar char="•"/>
            </a:pPr>
            <a:r>
              <a:rPr lang="ko-KR" sz="2720"/>
              <a:t>중국 후한의 화타가 창시했다고 전해지는 고대의 의료체육이다. 핵심이론은 "戶樞不蠧, 流水不腐 (문의 지도리는 좀이 슬지 않고 흐르는 물은 썩지 않는다 - 움직이거나 운동하는 신체는 단련되고 건강해진다는 뜻)"이다. </a:t>
            </a:r>
            <a:endParaRPr sz="2720"/>
          </a:p>
          <a:p>
            <a:pPr marL="342900" lvl="0" indent="-342900" algn="l" rtl="0">
              <a:lnSpc>
                <a:spcPct val="130000"/>
              </a:lnSpc>
              <a:spcBef>
                <a:spcPts val="544"/>
              </a:spcBef>
              <a:spcAft>
                <a:spcPts val="0"/>
              </a:spcAft>
              <a:buClr>
                <a:schemeClr val="dk1"/>
              </a:buClr>
              <a:buSzPts val="2720"/>
              <a:buChar char="•"/>
            </a:pPr>
            <a:r>
              <a:rPr lang="ko-KR" sz="2720"/>
              <a:t>오금희 하나만 하는 도장이 있음(화타오금희 한국본부: 서대문구 충정로 3가 1-39 효림빌딩 4층 401호, T:02-313-8555, E:</a:t>
            </a:r>
            <a:r>
              <a:rPr lang="ko-KR" sz="2720" u="sng">
                <a:solidFill>
                  <a:schemeClr val="hlink"/>
                </a:solidFill>
                <a:hlinkClick r:id="rId3"/>
              </a:rPr>
              <a:t>siaoyi@hanmail.net</a:t>
            </a:r>
            <a:r>
              <a:rPr lang="ko-KR" sz="2720"/>
              <a:t>)</a:t>
            </a:r>
            <a:endParaRPr sz="272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b="1"/>
              <a:t>古式五禽戱</a:t>
            </a:r>
            <a:endParaRPr/>
          </a:p>
        </p:txBody>
      </p:sp>
      <p:sp>
        <p:nvSpPr>
          <p:cNvPr id="560" name="Google Shape;560;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ko-KR"/>
              <a:t>豫備式</a:t>
            </a:r>
            <a:endParaRPr/>
          </a:p>
          <a:p>
            <a:pPr marL="342900" lvl="0" indent="-342900" algn="l" rtl="0">
              <a:lnSpc>
                <a:spcPct val="100000"/>
              </a:lnSpc>
              <a:spcBef>
                <a:spcPts val="640"/>
              </a:spcBef>
              <a:spcAft>
                <a:spcPts val="0"/>
              </a:spcAft>
              <a:buClr>
                <a:schemeClr val="dk1"/>
              </a:buClr>
              <a:buSzPts val="3200"/>
              <a:buChar char="•"/>
            </a:pPr>
            <a:r>
              <a:rPr lang="ko-KR"/>
              <a:t>虎戱</a:t>
            </a:r>
            <a:r>
              <a:rPr lang="ko-KR" b="1"/>
              <a:t> </a:t>
            </a:r>
            <a:r>
              <a:rPr lang="ko-KR"/>
              <a:t>-</a:t>
            </a:r>
            <a:r>
              <a:rPr lang="ko-KR" b="1"/>
              <a:t> </a:t>
            </a:r>
            <a:r>
              <a:rPr lang="ko-KR"/>
              <a:t>虎扑</a:t>
            </a:r>
            <a:endParaRPr/>
          </a:p>
          <a:p>
            <a:pPr marL="342900" lvl="0" indent="-342900" algn="l" rtl="0">
              <a:lnSpc>
                <a:spcPct val="100000"/>
              </a:lnSpc>
              <a:spcBef>
                <a:spcPts val="640"/>
              </a:spcBef>
              <a:spcAft>
                <a:spcPts val="0"/>
              </a:spcAft>
              <a:buClr>
                <a:schemeClr val="dk1"/>
              </a:buClr>
              <a:buSzPts val="3200"/>
              <a:buChar char="•"/>
            </a:pPr>
            <a:r>
              <a:rPr lang="ko-KR"/>
              <a:t>鹿戱 - 鹿奔</a:t>
            </a:r>
            <a:endParaRPr/>
          </a:p>
          <a:p>
            <a:pPr marL="342900" lvl="0" indent="-342900" algn="l" rtl="0">
              <a:lnSpc>
                <a:spcPct val="100000"/>
              </a:lnSpc>
              <a:spcBef>
                <a:spcPts val="640"/>
              </a:spcBef>
              <a:spcAft>
                <a:spcPts val="0"/>
              </a:spcAft>
              <a:buClr>
                <a:schemeClr val="dk1"/>
              </a:buClr>
              <a:buSzPts val="3200"/>
              <a:buChar char="•"/>
            </a:pPr>
            <a:r>
              <a:rPr lang="ko-KR">
                <a:latin typeface="Arial"/>
                <a:ea typeface="Arial"/>
                <a:cs typeface="Arial"/>
                <a:sym typeface="Arial"/>
              </a:rPr>
              <a:t>㷱</a:t>
            </a:r>
            <a:r>
              <a:rPr lang="ko-KR"/>
              <a:t>戱 - </a:t>
            </a:r>
            <a:r>
              <a:rPr lang="ko-KR">
                <a:latin typeface="Arial"/>
                <a:ea typeface="Arial"/>
                <a:cs typeface="Arial"/>
                <a:sym typeface="Arial"/>
              </a:rPr>
              <a:t>㷱晃</a:t>
            </a:r>
            <a:endParaRPr/>
          </a:p>
          <a:p>
            <a:pPr marL="342900" lvl="0" indent="-342900" algn="l" rtl="0">
              <a:lnSpc>
                <a:spcPct val="100000"/>
              </a:lnSpc>
              <a:spcBef>
                <a:spcPts val="640"/>
              </a:spcBef>
              <a:spcAft>
                <a:spcPts val="0"/>
              </a:spcAft>
              <a:buClr>
                <a:schemeClr val="dk1"/>
              </a:buClr>
              <a:buSzPts val="3200"/>
              <a:buChar char="•"/>
            </a:pPr>
            <a:r>
              <a:rPr lang="ko-KR">
                <a:latin typeface="Arial"/>
                <a:ea typeface="Arial"/>
                <a:cs typeface="Arial"/>
                <a:sym typeface="Arial"/>
              </a:rPr>
              <a:t>猿</a:t>
            </a:r>
            <a:r>
              <a:rPr lang="ko-KR"/>
              <a:t>戱 - </a:t>
            </a:r>
            <a:r>
              <a:rPr lang="ko-KR">
                <a:latin typeface="Arial"/>
                <a:ea typeface="Arial"/>
                <a:cs typeface="Arial"/>
                <a:sym typeface="Arial"/>
              </a:rPr>
              <a:t>猿摘</a:t>
            </a:r>
            <a:endParaRPr/>
          </a:p>
          <a:p>
            <a:pPr marL="342900" lvl="0" indent="-342900" algn="l" rtl="0">
              <a:lnSpc>
                <a:spcPct val="100000"/>
              </a:lnSpc>
              <a:spcBef>
                <a:spcPts val="640"/>
              </a:spcBef>
              <a:spcAft>
                <a:spcPts val="0"/>
              </a:spcAft>
              <a:buClr>
                <a:schemeClr val="dk1"/>
              </a:buClr>
              <a:buSzPts val="3200"/>
              <a:buChar char="•"/>
            </a:pPr>
            <a:r>
              <a:rPr lang="ko-KR">
                <a:latin typeface="Arial"/>
                <a:ea typeface="Arial"/>
                <a:cs typeface="Arial"/>
                <a:sym typeface="Arial"/>
              </a:rPr>
              <a:t>鳥</a:t>
            </a:r>
            <a:r>
              <a:rPr lang="ko-KR"/>
              <a:t>戱 - </a:t>
            </a:r>
            <a:r>
              <a:rPr lang="ko-KR">
                <a:latin typeface="Arial"/>
                <a:ea typeface="Arial"/>
                <a:cs typeface="Arial"/>
                <a:sym typeface="Arial"/>
              </a:rPr>
              <a:t>鳥</a:t>
            </a:r>
            <a:r>
              <a:rPr lang="ko-KR"/>
              <a:t>飛</a:t>
            </a:r>
            <a:endParaRPr/>
          </a:p>
          <a:p>
            <a:pPr marL="342900" lvl="0" indent="-342900" algn="l" rtl="0">
              <a:lnSpc>
                <a:spcPct val="100000"/>
              </a:lnSpc>
              <a:spcBef>
                <a:spcPts val="640"/>
              </a:spcBef>
              <a:spcAft>
                <a:spcPts val="0"/>
              </a:spcAft>
              <a:buClr>
                <a:schemeClr val="dk1"/>
              </a:buClr>
              <a:buSzPts val="3200"/>
              <a:buChar char="•"/>
            </a:pPr>
            <a:r>
              <a:rPr lang="ko-KR"/>
              <a:t>引氣歸元</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무식 태극권</a:t>
            </a:r>
            <a:endParaRPr/>
          </a:p>
        </p:txBody>
      </p:sp>
      <p:sp>
        <p:nvSpPr>
          <p:cNvPr id="127" name="Google Shape;127;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150000"/>
              </a:lnSpc>
              <a:spcBef>
                <a:spcPts val="0"/>
              </a:spcBef>
              <a:spcAft>
                <a:spcPts val="0"/>
              </a:spcAft>
              <a:buClr>
                <a:schemeClr val="dk1"/>
              </a:buClr>
              <a:buSzPts val="2000"/>
              <a:buChar char="•"/>
            </a:pPr>
            <a:r>
              <a:rPr lang="ko-KR" sz="2000" dirty="0"/>
              <a:t>일설에 의하면 무씨 형제와 양로선은 그 부친에게 홍권을 배운 </a:t>
            </a:r>
            <a:r>
              <a:rPr lang="ko-KR" sz="2000" dirty="0" err="1"/>
              <a:t>사형제지간이었다</a:t>
            </a:r>
            <a:r>
              <a:rPr lang="ko-KR" sz="2000" dirty="0"/>
              <a:t>.</a:t>
            </a:r>
            <a:endParaRPr sz="2000" dirty="0"/>
          </a:p>
          <a:p>
            <a:pPr marL="342900" lvl="0" indent="-342900" algn="l" rtl="0">
              <a:lnSpc>
                <a:spcPct val="150000"/>
              </a:lnSpc>
              <a:spcBef>
                <a:spcPts val="400"/>
              </a:spcBef>
              <a:spcAft>
                <a:spcPts val="0"/>
              </a:spcAft>
              <a:buClr>
                <a:schemeClr val="dk1"/>
              </a:buClr>
              <a:buSzPts val="2000"/>
              <a:buChar char="•"/>
            </a:pPr>
            <a:r>
              <a:rPr lang="ko-KR" sz="2000" dirty="0"/>
              <a:t>武禹襄(1812~1880)은 </a:t>
            </a:r>
            <a:r>
              <a:rPr lang="ko-KR" sz="2000" dirty="0" err="1"/>
              <a:t>하북</a:t>
            </a:r>
            <a:r>
              <a:rPr lang="ko-KR" sz="2000" dirty="0"/>
              <a:t> 사람인데 처음에는 양로선에게 동작을 배웠으나 만족하지 못하고, 진가구의 </a:t>
            </a:r>
            <a:r>
              <a:rPr lang="ko-KR" sz="2000" dirty="0" err="1"/>
              <a:t>진장흥에게</a:t>
            </a:r>
            <a:r>
              <a:rPr lang="ko-KR" sz="2000" dirty="0"/>
              <a:t> 가르침을 구하였으나 80세의 고령인 </a:t>
            </a:r>
            <a:r>
              <a:rPr lang="ko-KR" sz="2000" dirty="0" err="1"/>
              <a:t>진장흥이</a:t>
            </a:r>
            <a:r>
              <a:rPr lang="ko-KR" sz="2000" dirty="0"/>
              <a:t> 가르칠 수 없어 그 아들 경운에게 부탁하였지만 산동에 </a:t>
            </a:r>
            <a:r>
              <a:rPr lang="ko-KR" sz="2000" dirty="0" err="1"/>
              <a:t>나가있어</a:t>
            </a:r>
            <a:r>
              <a:rPr lang="ko-KR" sz="2000" dirty="0"/>
              <a:t> 배울 수 없었다.</a:t>
            </a:r>
            <a:endParaRPr sz="2000" dirty="0"/>
          </a:p>
          <a:p>
            <a:pPr marL="342900" lvl="0" indent="-342900" algn="l" rtl="0">
              <a:lnSpc>
                <a:spcPct val="150000"/>
              </a:lnSpc>
              <a:spcBef>
                <a:spcPts val="400"/>
              </a:spcBef>
              <a:spcAft>
                <a:spcPts val="0"/>
              </a:spcAft>
              <a:buClr>
                <a:schemeClr val="dk1"/>
              </a:buClr>
              <a:buSzPts val="2000"/>
              <a:buChar char="•"/>
            </a:pPr>
            <a:r>
              <a:rPr lang="ko-KR" sz="2000" dirty="0" err="1"/>
              <a:t>무우양은</a:t>
            </a:r>
            <a:r>
              <a:rPr lang="ko-KR" sz="2000" dirty="0"/>
              <a:t> 다시 </a:t>
            </a:r>
            <a:r>
              <a:rPr lang="ko-KR" sz="2000" dirty="0" err="1"/>
              <a:t>진청평을</a:t>
            </a:r>
            <a:r>
              <a:rPr lang="ko-KR" sz="2000" dirty="0"/>
              <a:t> 소개받아 가르침을 받았다. </a:t>
            </a:r>
            <a:r>
              <a:rPr lang="ko-KR" sz="2000" dirty="0" err="1"/>
              <a:t>무우양은</a:t>
            </a:r>
            <a:r>
              <a:rPr lang="ko-KR" sz="2000" dirty="0"/>
              <a:t> </a:t>
            </a:r>
            <a:r>
              <a:rPr lang="ko-KR" sz="2000" dirty="0" err="1"/>
              <a:t>진청평에게</a:t>
            </a:r>
            <a:r>
              <a:rPr lang="ko-KR" sz="2000" dirty="0"/>
              <a:t> 몇 달 수업을 받고 </a:t>
            </a:r>
            <a:r>
              <a:rPr lang="ko-KR" sz="2000" dirty="0" err="1"/>
              <a:t>권술을</a:t>
            </a:r>
            <a:r>
              <a:rPr lang="ko-KR" sz="2000" dirty="0"/>
              <a:t> 연구하여 </a:t>
            </a:r>
            <a:r>
              <a:rPr lang="ko-KR" sz="2000" dirty="0" err="1"/>
              <a:t>무파태극권을</a:t>
            </a:r>
            <a:r>
              <a:rPr lang="ko-KR" sz="2000" dirty="0"/>
              <a:t> 창시하고 최초로 '</a:t>
            </a:r>
            <a:r>
              <a:rPr lang="ko-KR" sz="2000" dirty="0" err="1"/>
              <a:t>태극권'이란</a:t>
            </a:r>
            <a:r>
              <a:rPr lang="ko-KR" sz="2000" dirty="0"/>
              <a:t> 용어를 사용하였다.  </a:t>
            </a:r>
            <a:endParaRPr sz="2000" dirty="0"/>
          </a:p>
          <a:p>
            <a:pPr marL="342900" lvl="0" indent="-342900" algn="l" rtl="0">
              <a:lnSpc>
                <a:spcPct val="150000"/>
              </a:lnSpc>
              <a:spcBef>
                <a:spcPts val="400"/>
              </a:spcBef>
              <a:spcAft>
                <a:spcPts val="0"/>
              </a:spcAft>
              <a:buClr>
                <a:schemeClr val="dk1"/>
              </a:buClr>
              <a:buSzPts val="2000"/>
              <a:buChar char="•"/>
            </a:pPr>
            <a:r>
              <a:rPr lang="ko-KR" sz="2000" dirty="0"/>
              <a:t>무씨는 집안이 매우 부유하였으며 집안의 친척에게 무식 태극권을 가르쳤다. 그의 친척인 혁위진에게도 전하였고, 혁은 그의 아들 월여, 월여는 소여에 전하여 </a:t>
            </a:r>
            <a:r>
              <a:rPr lang="ko-KR" sz="2000" dirty="0" err="1"/>
              <a:t>혁씨</a:t>
            </a:r>
            <a:r>
              <a:rPr lang="ko-KR" sz="2000" dirty="0"/>
              <a:t> 태극권이 되는데 </a:t>
            </a:r>
            <a:r>
              <a:rPr lang="ko-KR" sz="2000" dirty="0" err="1"/>
              <a:t>혁씨태극권은</a:t>
            </a:r>
            <a:r>
              <a:rPr lang="ko-KR" sz="2000" dirty="0"/>
              <a:t> 빠르고 가벼운 동작을 주로 한다.</a:t>
            </a:r>
            <a:endParaRPr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b="1"/>
              <a:t>오금희 수련 要訣</a:t>
            </a:r>
            <a:endParaRPr/>
          </a:p>
        </p:txBody>
      </p:sp>
      <p:sp>
        <p:nvSpPr>
          <p:cNvPr id="566" name="Google Shape;566;p48"/>
          <p:cNvSpPr txBox="1">
            <a:spLocks noGrp="1"/>
          </p:cNvSpPr>
          <p:nvPr>
            <p:ph type="body" idx="1"/>
          </p:nvPr>
        </p:nvSpPr>
        <p:spPr>
          <a:xfrm>
            <a:off x="457200" y="1297158"/>
            <a:ext cx="8229600" cy="54006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2240"/>
              <a:buNone/>
            </a:pPr>
            <a:r>
              <a:rPr lang="ko-KR" sz="2240"/>
              <a:t>1) 頭頂百會朝天(두정백회조천) : 머리 정수리에 있는 백회혈이 하늘을 향한다.</a:t>
            </a:r>
            <a:endParaRPr/>
          </a:p>
          <a:p>
            <a:pPr marL="914400" lvl="2" indent="0" algn="l" rtl="0">
              <a:lnSpc>
                <a:spcPct val="150000"/>
              </a:lnSpc>
              <a:spcBef>
                <a:spcPts val="336"/>
              </a:spcBef>
              <a:spcAft>
                <a:spcPts val="0"/>
              </a:spcAft>
              <a:buClr>
                <a:schemeClr val="dk1"/>
              </a:buClr>
              <a:buSzPts val="1679"/>
              <a:buNone/>
            </a:pPr>
            <a:r>
              <a:rPr lang="ko-KR" sz="1679"/>
              <a:t>이것을 </a:t>
            </a:r>
            <a:r>
              <a:rPr lang="ko-KR" sz="1679" b="1"/>
              <a:t>태극권에서는 頂頭懸 (정두현) 이라고 한다. 머리는 곧게 세우고 목의 힘을 빼고 턱을 살짝 당긴다. 혀는 살짝 위 잇몸에 붙인다. 머리는 백회혈 위치에서부터 극히 가는 실이 늘어져 있다는 느낌을 갖는다.</a:t>
            </a:r>
            <a:r>
              <a:rPr lang="ko-KR" sz="1679"/>
              <a:t> 또는 다른 말로는 虛領頂勁(허령정경) 이라고 한다. 그것을 풀어보면,</a:t>
            </a:r>
            <a:endParaRPr sz="1679"/>
          </a:p>
          <a:p>
            <a:pPr marL="1828800" lvl="4" indent="0" algn="l" rtl="0">
              <a:lnSpc>
                <a:spcPct val="150000"/>
              </a:lnSpc>
              <a:spcBef>
                <a:spcPts val="280"/>
              </a:spcBef>
              <a:spcAft>
                <a:spcPts val="0"/>
              </a:spcAft>
              <a:buClr>
                <a:schemeClr val="dk1"/>
              </a:buClr>
              <a:buSzPts val="1400"/>
              <a:buNone/>
            </a:pPr>
            <a:r>
              <a:rPr lang="ko-KR" sz="1400"/>
              <a:t>◈ 목(領) 의 힘을 빼고(虛) 힘(勁)을 머리꼭대기(頂) 로 뻗치는 것</a:t>
            </a:r>
            <a:endParaRPr/>
          </a:p>
          <a:p>
            <a:pPr marL="1828800" lvl="4" indent="0" algn="l" rtl="0">
              <a:lnSpc>
                <a:spcPct val="150000"/>
              </a:lnSpc>
              <a:spcBef>
                <a:spcPts val="280"/>
              </a:spcBef>
              <a:spcAft>
                <a:spcPts val="0"/>
              </a:spcAft>
              <a:buClr>
                <a:schemeClr val="dk1"/>
              </a:buClr>
              <a:buSzPts val="1400"/>
              <a:buNone/>
            </a:pPr>
            <a:r>
              <a:rPr lang="ko-KR" sz="1400"/>
              <a:t>◈ 머리가 그 꼭대기(頂)에서 위로 끌어당기는(매달리는)(懸)듯한 느낌이 되는 것 </a:t>
            </a:r>
            <a:endParaRPr/>
          </a:p>
          <a:p>
            <a:pPr marL="1828800" lvl="4" indent="0" algn="l" rtl="0">
              <a:lnSpc>
                <a:spcPct val="150000"/>
              </a:lnSpc>
              <a:spcBef>
                <a:spcPts val="280"/>
              </a:spcBef>
              <a:spcAft>
                <a:spcPts val="0"/>
              </a:spcAft>
              <a:buClr>
                <a:schemeClr val="dk1"/>
              </a:buClr>
              <a:buSzPts val="1400"/>
              <a:buNone/>
            </a:pPr>
            <a:r>
              <a:rPr lang="ko-KR" sz="1400"/>
              <a:t>◈ 목을 숙이거나 제끼지 말고 아래턱을 당겨서 머리와 목을 곧게 하는 것</a:t>
            </a:r>
            <a:endParaRPr/>
          </a:p>
          <a:p>
            <a:pPr marL="0" lvl="0" indent="0" algn="l" rtl="0">
              <a:lnSpc>
                <a:spcPct val="150000"/>
              </a:lnSpc>
              <a:spcBef>
                <a:spcPts val="448"/>
              </a:spcBef>
              <a:spcAft>
                <a:spcPts val="0"/>
              </a:spcAft>
              <a:buClr>
                <a:schemeClr val="dk1"/>
              </a:buClr>
              <a:buSzPts val="2240"/>
              <a:buNone/>
            </a:pPr>
            <a:r>
              <a:rPr lang="ko-KR" sz="2240"/>
              <a:t>2) 頸松竪(경송수) </a:t>
            </a:r>
            <a:endParaRPr sz="2240"/>
          </a:p>
          <a:p>
            <a:pPr marL="457200" lvl="1" indent="0" algn="l" rtl="0">
              <a:lnSpc>
                <a:spcPct val="150000"/>
              </a:lnSpc>
              <a:spcBef>
                <a:spcPts val="448"/>
              </a:spcBef>
              <a:spcAft>
                <a:spcPts val="0"/>
              </a:spcAft>
              <a:buSzPts val="2240"/>
              <a:buNone/>
            </a:pPr>
            <a:r>
              <a:rPr lang="ko-KR" sz="1840"/>
              <a:t>	목의 힘을 빼고 선다.</a:t>
            </a:r>
            <a:endParaRPr sz="1840"/>
          </a:p>
          <a:p>
            <a:pPr marL="0" lvl="0" indent="0" algn="l" rtl="0">
              <a:lnSpc>
                <a:spcPct val="150000"/>
              </a:lnSpc>
              <a:spcBef>
                <a:spcPts val="448"/>
              </a:spcBef>
              <a:spcAft>
                <a:spcPts val="0"/>
              </a:spcAft>
              <a:buClr>
                <a:schemeClr val="dk1"/>
              </a:buClr>
              <a:buSzPts val="2240"/>
              <a:buNone/>
            </a:pPr>
            <a:endParaRPr sz="2240"/>
          </a:p>
          <a:p>
            <a:pPr marL="0" lvl="0" indent="0" algn="l" rtl="0">
              <a:lnSpc>
                <a:spcPct val="150000"/>
              </a:lnSpc>
              <a:spcBef>
                <a:spcPts val="448"/>
              </a:spcBef>
              <a:spcAft>
                <a:spcPts val="0"/>
              </a:spcAft>
              <a:buClr>
                <a:schemeClr val="dk1"/>
              </a:buClr>
              <a:buSzPts val="2240"/>
              <a:buNone/>
            </a:pPr>
            <a:endParaRPr sz="2240"/>
          </a:p>
          <a:p>
            <a:pPr marL="0" lvl="0" indent="0" algn="l" rtl="0">
              <a:lnSpc>
                <a:spcPct val="150000"/>
              </a:lnSpc>
              <a:spcBef>
                <a:spcPts val="448"/>
              </a:spcBef>
              <a:spcAft>
                <a:spcPts val="0"/>
              </a:spcAft>
              <a:buClr>
                <a:schemeClr val="dk1"/>
              </a:buClr>
              <a:buSzPts val="2240"/>
              <a:buNone/>
            </a:pPr>
            <a:endParaRPr sz="224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9"/>
          <p:cNvSpPr txBox="1">
            <a:spLocks noGrp="1"/>
          </p:cNvSpPr>
          <p:nvPr>
            <p:ph type="body" idx="1"/>
          </p:nvPr>
        </p:nvSpPr>
        <p:spPr>
          <a:xfrm>
            <a:off x="457200" y="692696"/>
            <a:ext cx="8229600" cy="5832648"/>
          </a:xfrm>
          <a:prstGeom prst="rect">
            <a:avLst/>
          </a:prstGeom>
          <a:noFill/>
          <a:ln>
            <a:noFill/>
          </a:ln>
        </p:spPr>
        <p:txBody>
          <a:bodyPr spcFirstLastPara="1" wrap="square" lIns="91425" tIns="45700" rIns="91425" bIns="45700" anchor="t" anchorCtr="0">
            <a:normAutofit/>
          </a:bodyPr>
          <a:lstStyle/>
          <a:p>
            <a:pPr marL="0" lvl="0" indent="0" algn="l" rtl="0">
              <a:lnSpc>
                <a:spcPct val="140000"/>
              </a:lnSpc>
              <a:spcBef>
                <a:spcPts val="0"/>
              </a:spcBef>
              <a:spcAft>
                <a:spcPts val="0"/>
              </a:spcAft>
              <a:buClr>
                <a:schemeClr val="dk1"/>
              </a:buClr>
              <a:buSzPts val="2720"/>
              <a:buNone/>
            </a:pPr>
            <a:r>
              <a:rPr lang="ko-KR" sz="2516"/>
              <a:t>3) 脣齒輕合(순치경합) </a:t>
            </a:r>
            <a:endParaRPr sz="2516"/>
          </a:p>
          <a:p>
            <a:pPr marL="457200" lvl="1" indent="0" algn="l" rtl="0">
              <a:lnSpc>
                <a:spcPct val="140000"/>
              </a:lnSpc>
              <a:spcBef>
                <a:spcPts val="0"/>
              </a:spcBef>
              <a:spcAft>
                <a:spcPts val="0"/>
              </a:spcAft>
              <a:buSzPts val="2720"/>
              <a:buNone/>
            </a:pPr>
            <a:r>
              <a:rPr lang="ko-KR" sz="2146"/>
              <a:t>혀를 살짝 위 잇몸에 붙인다.</a:t>
            </a:r>
            <a:endParaRPr sz="2146"/>
          </a:p>
          <a:p>
            <a:pPr marL="0" lvl="0" indent="0" algn="l" rtl="0">
              <a:lnSpc>
                <a:spcPct val="140000"/>
              </a:lnSpc>
              <a:spcBef>
                <a:spcPts val="544"/>
              </a:spcBef>
              <a:spcAft>
                <a:spcPts val="0"/>
              </a:spcAft>
              <a:buClr>
                <a:schemeClr val="dk1"/>
              </a:buClr>
              <a:buSzPts val="2720"/>
              <a:buNone/>
            </a:pPr>
            <a:r>
              <a:rPr lang="ko-KR" sz="2516"/>
              <a:t>4) 鼻息自然(비식자연) </a:t>
            </a:r>
            <a:endParaRPr sz="2516"/>
          </a:p>
          <a:p>
            <a:pPr marL="457200" lvl="1" indent="0" algn="l" rtl="0">
              <a:lnSpc>
                <a:spcPct val="140000"/>
              </a:lnSpc>
              <a:spcBef>
                <a:spcPts val="544"/>
              </a:spcBef>
              <a:spcAft>
                <a:spcPts val="0"/>
              </a:spcAft>
              <a:buSzPts val="2720"/>
              <a:buNone/>
            </a:pPr>
            <a:r>
              <a:rPr lang="ko-KR" sz="2146"/>
              <a:t>호흡은 입으로 하지 않고 코로 하면서 의도적으로 만들어 하는 호흡이 아닌 몸에서 요구하는대로의 자연호흡이 되도록 한다. </a:t>
            </a:r>
            <a:endParaRPr sz="2146"/>
          </a:p>
          <a:p>
            <a:pPr marL="0" lvl="0" indent="0" algn="l" rtl="0">
              <a:lnSpc>
                <a:spcPct val="140000"/>
              </a:lnSpc>
              <a:spcBef>
                <a:spcPts val="544"/>
              </a:spcBef>
              <a:spcAft>
                <a:spcPts val="0"/>
              </a:spcAft>
              <a:buClr>
                <a:schemeClr val="dk1"/>
              </a:buClr>
              <a:buSzPts val="2720"/>
              <a:buNone/>
            </a:pPr>
            <a:r>
              <a:rPr lang="ko-KR" sz="2516"/>
              <a:t>5) 沈肩垂肘(침견수주) </a:t>
            </a:r>
            <a:endParaRPr sz="2516"/>
          </a:p>
          <a:p>
            <a:pPr marL="457200" lvl="1" indent="0" algn="l" rtl="0">
              <a:lnSpc>
                <a:spcPct val="140000"/>
              </a:lnSpc>
              <a:spcBef>
                <a:spcPts val="544"/>
              </a:spcBef>
              <a:spcAft>
                <a:spcPts val="0"/>
              </a:spcAft>
              <a:buSzPts val="2720"/>
              <a:buNone/>
            </a:pPr>
            <a:r>
              <a:rPr lang="ko-KR" sz="2146"/>
              <a:t>침견은 어깨를 내리는 것이고, 수주는 팔꿈치를 떨어뜨리는 것이다. </a:t>
            </a:r>
            <a:endParaRPr sz="2146"/>
          </a:p>
          <a:p>
            <a:pPr marL="0" lvl="0" indent="0" algn="l" rtl="0">
              <a:lnSpc>
                <a:spcPct val="140000"/>
              </a:lnSpc>
              <a:spcBef>
                <a:spcPts val="544"/>
              </a:spcBef>
              <a:spcAft>
                <a:spcPts val="0"/>
              </a:spcAft>
              <a:buClr>
                <a:schemeClr val="dk1"/>
              </a:buClr>
              <a:buSzPts val="2720"/>
              <a:buNone/>
            </a:pPr>
            <a:r>
              <a:rPr lang="ko-KR" sz="2516"/>
              <a:t>6) 坐腕舒指(좌완서지) </a:t>
            </a:r>
            <a:endParaRPr sz="2516"/>
          </a:p>
          <a:p>
            <a:pPr marL="457200" lvl="1" indent="0" algn="l" rtl="0">
              <a:lnSpc>
                <a:spcPct val="140000"/>
              </a:lnSpc>
              <a:spcBef>
                <a:spcPts val="544"/>
              </a:spcBef>
              <a:spcAft>
                <a:spcPts val="0"/>
              </a:spcAft>
              <a:buSzPts val="2720"/>
              <a:buNone/>
            </a:pPr>
            <a:r>
              <a:rPr lang="ko-KR" sz="2146"/>
              <a:t>손목을 내리고 손가락을 펴다.</a:t>
            </a:r>
            <a:endParaRPr sz="2146"/>
          </a:p>
          <a:p>
            <a:pPr marL="0" lvl="0" indent="0" algn="l" rtl="0">
              <a:lnSpc>
                <a:spcPct val="140000"/>
              </a:lnSpc>
              <a:spcBef>
                <a:spcPts val="544"/>
              </a:spcBef>
              <a:spcAft>
                <a:spcPts val="0"/>
              </a:spcAft>
              <a:buClr>
                <a:schemeClr val="dk1"/>
              </a:buClr>
              <a:buSzPts val="2720"/>
              <a:buNone/>
            </a:pPr>
            <a:endParaRPr sz="2516"/>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0"/>
          <p:cNvSpPr txBox="1">
            <a:spLocks noGrp="1"/>
          </p:cNvSpPr>
          <p:nvPr>
            <p:ph type="body" idx="1"/>
          </p:nvPr>
        </p:nvSpPr>
        <p:spPr>
          <a:xfrm>
            <a:off x="280219" y="780189"/>
            <a:ext cx="8229600" cy="5738598"/>
          </a:xfrm>
          <a:prstGeom prst="rect">
            <a:avLst/>
          </a:prstGeom>
          <a:noFill/>
          <a:ln>
            <a:noFill/>
          </a:ln>
        </p:spPr>
        <p:txBody>
          <a:bodyPr spcFirstLastPara="1" wrap="square" lIns="91425" tIns="45700" rIns="91425" bIns="45700" anchor="t" anchorCtr="0">
            <a:normAutofit/>
          </a:bodyPr>
          <a:lstStyle/>
          <a:p>
            <a:pPr marL="0" lvl="0" indent="0" algn="l" rtl="0">
              <a:lnSpc>
                <a:spcPct val="140000"/>
              </a:lnSpc>
              <a:spcBef>
                <a:spcPts val="0"/>
              </a:spcBef>
              <a:spcAft>
                <a:spcPts val="0"/>
              </a:spcAft>
              <a:buClr>
                <a:schemeClr val="dk1"/>
              </a:buClr>
              <a:buSzPts val="3200"/>
              <a:buNone/>
            </a:pPr>
            <a:r>
              <a:rPr lang="ko-KR" sz="2960"/>
              <a:t>7) 虛腋(허액) : 겨드랑이를 띄운다.</a:t>
            </a:r>
            <a:endParaRPr sz="2960"/>
          </a:p>
          <a:p>
            <a:pPr marL="1828800" lvl="4" indent="0" algn="l" rtl="0">
              <a:lnSpc>
                <a:spcPct val="140000"/>
              </a:lnSpc>
              <a:spcBef>
                <a:spcPts val="400"/>
              </a:spcBef>
              <a:spcAft>
                <a:spcPts val="0"/>
              </a:spcAft>
              <a:buClr>
                <a:schemeClr val="dk1"/>
              </a:buClr>
              <a:buSzPts val="2000"/>
              <a:buNone/>
            </a:pPr>
            <a:r>
              <a:rPr lang="ko-KR" sz="1850"/>
              <a:t>팔꿈치가 지나치게 밖을 향하면 기가 하침(下沈)하는데 영향을 주고 침견까지 방해를 받게 되며, 겨드랑이가 너무 노출되어 방어에 매우 불리하다. 그러나, 너무 몸에 바짝 붙여도 안된다. 무술의 경우에는 상대로부터 공격을 받을 시 심한 타격을 받게 된다. 이것을 태극권 용어로 ‘주불첩륵(肘不貼肋)’ 이라고 한다. 팔꿈치를 겨드랑이에 붙이면 팔꿈치뿐만 아니라 상지(上肢)의 동작 전체가 속박받는다. </a:t>
            </a:r>
            <a:r>
              <a:rPr lang="ko-KR" sz="1850" b="1"/>
              <a:t>태극권에서의 신법은 겨드랑이 부분에 항상 고무공을 끼워둔 것 같아야 한다.</a:t>
            </a:r>
            <a:r>
              <a:rPr lang="ko-KR" sz="1850"/>
              <a:t> 이렇게 하기 위해서는 팔꿈치를 치켜들지 말고, 양쪽 팔꿈치에 있는 곡지혈(曲池穴)이 바깥쪽을 돌아서 소해혈(少海穴) 로 가는 그런 상상을 하면 된다.</a:t>
            </a:r>
            <a:endParaRPr sz="1850"/>
          </a:p>
          <a:p>
            <a:pPr marL="0" lvl="0" indent="0" algn="l" rtl="0">
              <a:lnSpc>
                <a:spcPct val="140000"/>
              </a:lnSpc>
              <a:spcBef>
                <a:spcPts val="640"/>
              </a:spcBef>
              <a:spcAft>
                <a:spcPts val="0"/>
              </a:spcAft>
              <a:buClr>
                <a:schemeClr val="dk1"/>
              </a:buClr>
              <a:buSzPts val="3200"/>
              <a:buNone/>
            </a:pPr>
            <a:endParaRPr sz="296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51"/>
          <p:cNvSpPr txBox="1">
            <a:spLocks noGrp="1"/>
          </p:cNvSpPr>
          <p:nvPr>
            <p:ph type="body" idx="1"/>
          </p:nvPr>
        </p:nvSpPr>
        <p:spPr>
          <a:xfrm>
            <a:off x="457200" y="578138"/>
            <a:ext cx="8229600" cy="5548026"/>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2960"/>
              <a:buNone/>
            </a:pPr>
            <a:r>
              <a:rPr lang="ko-KR" sz="2532"/>
              <a:t>8) 竪脊(수척) : 척추를 세운다.</a:t>
            </a:r>
            <a:endParaRPr sz="2532"/>
          </a:p>
          <a:p>
            <a:pPr marL="914400" lvl="2" indent="0" algn="l" rtl="0">
              <a:lnSpc>
                <a:spcPct val="120000"/>
              </a:lnSpc>
              <a:spcBef>
                <a:spcPts val="444"/>
              </a:spcBef>
              <a:spcAft>
                <a:spcPts val="0"/>
              </a:spcAft>
              <a:buClr>
                <a:schemeClr val="dk1"/>
              </a:buClr>
              <a:buSzPts val="2220"/>
              <a:buNone/>
            </a:pPr>
            <a:r>
              <a:rPr lang="ko-KR" sz="1899"/>
              <a:t>이는 태극권의 입신중정(立身中正) 에 해당한다. 태극권의 입신중정은 앞에서 얘기한 허령정경, 척추수직, 미려중정( 8)收尾閭 : 꼬리뼈 부위를 거둔다.) 세가지에 의해 형성된다.</a:t>
            </a:r>
            <a:endParaRPr sz="1899"/>
          </a:p>
          <a:p>
            <a:pPr marL="0" lvl="0" indent="0" algn="l" rtl="0">
              <a:lnSpc>
                <a:spcPct val="120000"/>
              </a:lnSpc>
              <a:spcBef>
                <a:spcPts val="592"/>
              </a:spcBef>
              <a:spcAft>
                <a:spcPts val="0"/>
              </a:spcAft>
              <a:buClr>
                <a:schemeClr val="dk1"/>
              </a:buClr>
              <a:buSzPts val="2960"/>
              <a:buNone/>
            </a:pPr>
            <a:r>
              <a:rPr lang="ko-KR" sz="2532"/>
              <a:t>9) 含胸拔背(함흉발배) </a:t>
            </a:r>
            <a:endParaRPr sz="2532"/>
          </a:p>
          <a:p>
            <a:pPr marL="457200" lvl="1" indent="0" algn="l" rtl="0">
              <a:lnSpc>
                <a:spcPct val="120000"/>
              </a:lnSpc>
              <a:spcBef>
                <a:spcPts val="592"/>
              </a:spcBef>
              <a:spcAft>
                <a:spcPts val="0"/>
              </a:spcAft>
              <a:buSzPts val="2960"/>
              <a:buNone/>
            </a:pPr>
            <a:r>
              <a:rPr lang="ko-KR" sz="2162"/>
              <a:t>가슴은 자연스럽게 안으로 원을 이루고 등뼈는 아래위로 뽑듯이 이완시킨다. </a:t>
            </a:r>
            <a:endParaRPr sz="2162"/>
          </a:p>
          <a:p>
            <a:pPr marL="0" lvl="0" indent="0" algn="l" rtl="0">
              <a:lnSpc>
                <a:spcPct val="120000"/>
              </a:lnSpc>
              <a:spcBef>
                <a:spcPts val="592"/>
              </a:spcBef>
              <a:spcAft>
                <a:spcPts val="0"/>
              </a:spcAft>
              <a:buClr>
                <a:schemeClr val="dk1"/>
              </a:buClr>
              <a:buSzPts val="2960"/>
              <a:buNone/>
            </a:pPr>
            <a:r>
              <a:rPr lang="ko-KR" sz="2532"/>
              <a:t>10) 松腰跨(송요과) </a:t>
            </a:r>
            <a:endParaRPr sz="2532"/>
          </a:p>
          <a:p>
            <a:pPr marL="457200" lvl="1" indent="0" algn="l" rtl="0">
              <a:lnSpc>
                <a:spcPct val="120000"/>
              </a:lnSpc>
              <a:spcBef>
                <a:spcPts val="592"/>
              </a:spcBef>
              <a:spcAft>
                <a:spcPts val="0"/>
              </a:spcAft>
              <a:buSzPts val="2960"/>
              <a:buNone/>
            </a:pPr>
            <a:r>
              <a:rPr lang="ko-KR" sz="2162"/>
              <a:t>고관절을 이완시킨다. </a:t>
            </a:r>
            <a:endParaRPr sz="2162"/>
          </a:p>
          <a:p>
            <a:pPr marL="0" lvl="0" indent="0" algn="l" rtl="0">
              <a:lnSpc>
                <a:spcPct val="120000"/>
              </a:lnSpc>
              <a:spcBef>
                <a:spcPts val="592"/>
              </a:spcBef>
              <a:spcAft>
                <a:spcPts val="0"/>
              </a:spcAft>
              <a:buSzPts val="2960"/>
              <a:buNone/>
            </a:pPr>
            <a:r>
              <a:rPr lang="ko-KR" sz="2532"/>
              <a:t>11) 心靜體松(심정체송) </a:t>
            </a:r>
            <a:endParaRPr sz="2532"/>
          </a:p>
          <a:p>
            <a:pPr marL="457200" lvl="1" indent="0" algn="l" rtl="0">
              <a:lnSpc>
                <a:spcPct val="120000"/>
              </a:lnSpc>
              <a:spcBef>
                <a:spcPts val="592"/>
              </a:spcBef>
              <a:spcAft>
                <a:spcPts val="0"/>
              </a:spcAft>
              <a:buSzPts val="2960"/>
              <a:buNone/>
            </a:pPr>
            <a:r>
              <a:rPr lang="ko-KR" sz="2162"/>
              <a:t>마음은 고요하게 몸은 이완시킨다. </a:t>
            </a:r>
            <a:endParaRPr sz="2162"/>
          </a:p>
          <a:p>
            <a:pPr marL="0" lvl="0" indent="0" algn="l" rtl="0">
              <a:lnSpc>
                <a:spcPct val="120000"/>
              </a:lnSpc>
              <a:spcBef>
                <a:spcPts val="592"/>
              </a:spcBef>
              <a:spcAft>
                <a:spcPts val="0"/>
              </a:spcAft>
              <a:buClr>
                <a:schemeClr val="dk1"/>
              </a:buClr>
              <a:buSzPts val="2960"/>
              <a:buNone/>
            </a:pPr>
            <a:endParaRPr sz="2532"/>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959"/>
              <a:buFont typeface="Malgun Gothic"/>
              <a:buNone/>
            </a:pPr>
            <a:r>
              <a:rPr lang="ko-KR" sz="3563" b="1"/>
              <a:t>제 1 공 豫備功 </a:t>
            </a:r>
            <a:br>
              <a:rPr lang="ko-KR" sz="3563" b="1"/>
            </a:br>
            <a:r>
              <a:rPr lang="ko-KR" sz="2916" b="1"/>
              <a:t>(예비공)</a:t>
            </a:r>
            <a:endParaRPr sz="2916"/>
          </a:p>
        </p:txBody>
      </p:sp>
      <p:sp>
        <p:nvSpPr>
          <p:cNvPr id="587" name="Google Shape;587;p5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40"/>
              <a:buNone/>
            </a:pPr>
            <a:r>
              <a:rPr lang="ko-KR" sz="2040"/>
              <a:t>자연생태계의 여러 조류와 짐승들의 움직이는 모습의 특징을 본따서 만든 여러 실제 동작으로 인체 오장육부의 기능을 단련한다.</a:t>
            </a:r>
            <a:endParaRPr sz="2040"/>
          </a:p>
          <a:p>
            <a:pPr marL="0" lvl="0" indent="0" algn="l" rtl="0">
              <a:lnSpc>
                <a:spcPct val="90000"/>
              </a:lnSpc>
              <a:spcBef>
                <a:spcPts val="544"/>
              </a:spcBef>
              <a:spcAft>
                <a:spcPts val="0"/>
              </a:spcAft>
              <a:buClr>
                <a:schemeClr val="dk1"/>
              </a:buClr>
              <a:buSzPts val="2720"/>
              <a:buNone/>
            </a:pPr>
            <a:endParaRPr sz="2720"/>
          </a:p>
          <a:p>
            <a:pPr marL="0" lvl="0" indent="0" algn="l" rtl="0">
              <a:lnSpc>
                <a:spcPct val="90000"/>
              </a:lnSpc>
              <a:spcBef>
                <a:spcPts val="544"/>
              </a:spcBef>
              <a:spcAft>
                <a:spcPts val="0"/>
              </a:spcAft>
              <a:buClr>
                <a:schemeClr val="dk1"/>
              </a:buClr>
              <a:buSzPts val="2720"/>
              <a:buNone/>
            </a:pPr>
            <a:r>
              <a:rPr lang="ko-KR" sz="2720"/>
              <a:t>1. 녹참원조 (鹿站遠眺 : 사슴이 서서 멀리 바라보다)</a:t>
            </a:r>
            <a:endParaRPr sz="2720"/>
          </a:p>
          <a:p>
            <a:pPr marL="0" lvl="0" indent="0" algn="l" rtl="0">
              <a:lnSpc>
                <a:spcPct val="90000"/>
              </a:lnSpc>
              <a:spcBef>
                <a:spcPts val="544"/>
              </a:spcBef>
              <a:spcAft>
                <a:spcPts val="0"/>
              </a:spcAft>
              <a:buClr>
                <a:schemeClr val="dk1"/>
              </a:buClr>
              <a:buSzPts val="2720"/>
              <a:buNone/>
            </a:pPr>
            <a:r>
              <a:rPr lang="ko-KR" sz="2720"/>
              <a:t>2. 웅부신요 (熊俯身腰 : 곰이 허리를 구부리다)</a:t>
            </a:r>
            <a:endParaRPr sz="2720"/>
          </a:p>
          <a:p>
            <a:pPr marL="0" lvl="0" indent="0" algn="l" rtl="0">
              <a:lnSpc>
                <a:spcPct val="90000"/>
              </a:lnSpc>
              <a:spcBef>
                <a:spcPts val="544"/>
              </a:spcBef>
              <a:spcAft>
                <a:spcPts val="0"/>
              </a:spcAft>
              <a:buClr>
                <a:schemeClr val="dk1"/>
              </a:buClr>
              <a:buSzPts val="2720"/>
              <a:buNone/>
            </a:pPr>
            <a:r>
              <a:rPr lang="ko-KR" sz="2720"/>
              <a:t>3. 백원헌과 (白猿獻果 : 원숭이가 과일을 바치다)</a:t>
            </a:r>
            <a:endParaRPr sz="2720"/>
          </a:p>
          <a:p>
            <a:pPr marL="0" lvl="0" indent="0" algn="l" rtl="0">
              <a:lnSpc>
                <a:spcPct val="90000"/>
              </a:lnSpc>
              <a:spcBef>
                <a:spcPts val="544"/>
              </a:spcBef>
              <a:spcAft>
                <a:spcPts val="0"/>
              </a:spcAft>
              <a:buClr>
                <a:schemeClr val="dk1"/>
              </a:buClr>
              <a:buSzPts val="2720"/>
              <a:buNone/>
            </a:pPr>
            <a:r>
              <a:rPr lang="ko-KR" sz="2720"/>
              <a:t>4. 조전쌍시 (鳥展雙翅 : 새가 두 날개를 펼친다)</a:t>
            </a:r>
            <a:endParaRPr sz="2720"/>
          </a:p>
          <a:p>
            <a:pPr marL="0" lvl="0" indent="0" algn="l" rtl="0">
              <a:lnSpc>
                <a:spcPct val="90000"/>
              </a:lnSpc>
              <a:spcBef>
                <a:spcPts val="544"/>
              </a:spcBef>
              <a:spcAft>
                <a:spcPts val="0"/>
              </a:spcAft>
              <a:buClr>
                <a:schemeClr val="dk1"/>
              </a:buClr>
              <a:buSzPts val="2720"/>
              <a:buNone/>
            </a:pPr>
            <a:r>
              <a:rPr lang="ko-KR" sz="2720"/>
              <a:t>5. 호송견배 (虎鬆肩背 : 호랑이가 어깨와 등을 풀다) </a:t>
            </a:r>
            <a:endParaRPr sz="2720"/>
          </a:p>
          <a:p>
            <a:pPr marL="0" lvl="0" indent="0" algn="l" rtl="0">
              <a:lnSpc>
                <a:spcPct val="90000"/>
              </a:lnSpc>
              <a:spcBef>
                <a:spcPts val="544"/>
              </a:spcBef>
              <a:spcAft>
                <a:spcPts val="0"/>
              </a:spcAft>
              <a:buClr>
                <a:schemeClr val="dk1"/>
              </a:buClr>
              <a:buSzPts val="2720"/>
              <a:buNone/>
            </a:pPr>
            <a:endParaRPr sz="272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959"/>
              <a:buFont typeface="Malgun Gothic"/>
              <a:buNone/>
            </a:pPr>
            <a:r>
              <a:rPr lang="ko-KR" sz="3563" b="1"/>
              <a:t>제 2 공 丹鳳朝陽- 正朝陽</a:t>
            </a:r>
            <a:r>
              <a:rPr lang="ko-KR" sz="3563"/>
              <a:t> </a:t>
            </a:r>
            <a:br>
              <a:rPr lang="ko-KR" sz="3563" b="1"/>
            </a:br>
            <a:r>
              <a:rPr lang="ko-KR" sz="2916" b="1"/>
              <a:t>(단봉조양: 붉은 봉황이 태양을 향해 보다)</a:t>
            </a:r>
            <a:endParaRPr sz="2916"/>
          </a:p>
        </p:txBody>
      </p:sp>
      <p:sp>
        <p:nvSpPr>
          <p:cNvPr id="593" name="Google Shape;593;p5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1625"/>
              <a:buNone/>
            </a:pPr>
            <a:r>
              <a:rPr lang="ko-KR" sz="1625"/>
              <a:t>좌우를 둘러보면서, 호랑이가 웅크리고 앉아있는 것 처럼 손바닥을 늘어 뜨리고 원숭이 팔처럼 손을 벌린다. 곰처럼 몸을 움직이고 사슴 목처럼 부드럽게 목을 뺀다. </a:t>
            </a:r>
            <a:endParaRPr sz="1625"/>
          </a:p>
          <a:p>
            <a:pPr marL="0" lvl="0" indent="0" algn="l" rtl="0">
              <a:lnSpc>
                <a:spcPct val="80000"/>
              </a:lnSpc>
              <a:spcBef>
                <a:spcPts val="325"/>
              </a:spcBef>
              <a:spcAft>
                <a:spcPts val="0"/>
              </a:spcAft>
              <a:buClr>
                <a:schemeClr val="dk1"/>
              </a:buClr>
              <a:buSzPts val="1625"/>
              <a:buNone/>
            </a:pPr>
            <a:endParaRPr sz="1625"/>
          </a:p>
          <a:p>
            <a:pPr marL="0" lvl="0" indent="0" algn="l" rtl="0">
              <a:lnSpc>
                <a:spcPct val="80000"/>
              </a:lnSpc>
              <a:spcBef>
                <a:spcPts val="400"/>
              </a:spcBef>
              <a:spcAft>
                <a:spcPts val="0"/>
              </a:spcAft>
              <a:buClr>
                <a:schemeClr val="dk1"/>
              </a:buClr>
              <a:buSzPts val="2000"/>
              <a:buNone/>
            </a:pPr>
            <a:r>
              <a:rPr lang="ko-KR" sz="2000"/>
              <a:t>1. 원비정거 (猿臂正擧 : 원숭이가 팔을 똑바로 들어 올리다)</a:t>
            </a:r>
            <a:endParaRPr sz="2000"/>
          </a:p>
          <a:p>
            <a:pPr marL="0" lvl="0" indent="0" algn="l" rtl="0">
              <a:lnSpc>
                <a:spcPct val="80000"/>
              </a:lnSpc>
              <a:spcBef>
                <a:spcPts val="400"/>
              </a:spcBef>
              <a:spcAft>
                <a:spcPts val="0"/>
              </a:spcAft>
              <a:buClr>
                <a:schemeClr val="dk1"/>
              </a:buClr>
              <a:buSzPts val="2000"/>
              <a:buNone/>
            </a:pPr>
            <a:r>
              <a:rPr lang="ko-KR" sz="2000"/>
              <a:t>2. 백학장흉 (白鶴張胸 : 흰 학이 가슴을 펴다)</a:t>
            </a:r>
            <a:endParaRPr sz="2000"/>
          </a:p>
          <a:p>
            <a:pPr marL="0" lvl="0" indent="0" algn="l" rtl="0">
              <a:lnSpc>
                <a:spcPct val="80000"/>
              </a:lnSpc>
              <a:spcBef>
                <a:spcPts val="400"/>
              </a:spcBef>
              <a:spcAft>
                <a:spcPts val="0"/>
              </a:spcAft>
              <a:buClr>
                <a:schemeClr val="dk1"/>
              </a:buClr>
              <a:buSzPts val="2000"/>
              <a:buNone/>
            </a:pPr>
            <a:r>
              <a:rPr lang="ko-KR" sz="2000"/>
              <a:t>3. 호송견배 (虎鬆肩背 : 호랑이가 어깨와 팔을 풀다)</a:t>
            </a:r>
            <a:endParaRPr sz="2000"/>
          </a:p>
          <a:p>
            <a:pPr marL="0" lvl="0" indent="0" algn="l" rtl="0">
              <a:lnSpc>
                <a:spcPct val="80000"/>
              </a:lnSpc>
              <a:spcBef>
                <a:spcPts val="400"/>
              </a:spcBef>
              <a:spcAft>
                <a:spcPts val="0"/>
              </a:spcAft>
              <a:buClr>
                <a:schemeClr val="dk1"/>
              </a:buClr>
              <a:buSzPts val="2000"/>
              <a:buNone/>
            </a:pPr>
            <a:r>
              <a:rPr lang="ko-KR" sz="2000"/>
              <a:t>4. 웅반족첨 (熊攀足尖 : 곰이 발 끝을 잡다)</a:t>
            </a:r>
            <a:endParaRPr sz="2000"/>
          </a:p>
          <a:p>
            <a:pPr marL="0" lvl="0" indent="0" algn="l" rtl="0">
              <a:lnSpc>
                <a:spcPct val="80000"/>
              </a:lnSpc>
              <a:spcBef>
                <a:spcPts val="400"/>
              </a:spcBef>
              <a:spcAft>
                <a:spcPts val="0"/>
              </a:spcAft>
              <a:buClr>
                <a:schemeClr val="dk1"/>
              </a:buClr>
              <a:buSzPts val="2000"/>
              <a:buNone/>
            </a:pPr>
            <a:r>
              <a:rPr lang="ko-KR" sz="2000"/>
              <a:t>5. 녹운척미 (鹿運脊尾 : 사슴이 꼬리를 움직이다)</a:t>
            </a:r>
            <a:endParaRPr sz="2000"/>
          </a:p>
          <a:p>
            <a:pPr marL="0" lvl="0" indent="0" algn="l" rtl="0">
              <a:lnSpc>
                <a:spcPct val="80000"/>
              </a:lnSpc>
              <a:spcBef>
                <a:spcPts val="400"/>
              </a:spcBef>
              <a:spcAft>
                <a:spcPts val="0"/>
              </a:spcAft>
              <a:buClr>
                <a:schemeClr val="dk1"/>
              </a:buClr>
              <a:buSzPts val="2000"/>
              <a:buNone/>
            </a:pPr>
            <a:r>
              <a:rPr lang="ko-KR" sz="2000"/>
              <a:t>6. 원비우거(猿臂右擧 : 원숭이가 팔을 우측으로 들어 올리다)</a:t>
            </a:r>
            <a:endParaRPr sz="2000"/>
          </a:p>
          <a:p>
            <a:pPr marL="0" lvl="0" indent="0" algn="l" rtl="0">
              <a:lnSpc>
                <a:spcPct val="80000"/>
              </a:lnSpc>
              <a:spcBef>
                <a:spcPts val="400"/>
              </a:spcBef>
              <a:spcAft>
                <a:spcPts val="0"/>
              </a:spcAft>
              <a:buClr>
                <a:schemeClr val="dk1"/>
              </a:buClr>
              <a:buSzPts val="2000"/>
              <a:buNone/>
            </a:pPr>
            <a:r>
              <a:rPr lang="ko-KR" sz="2000"/>
              <a:t>7. 우호박식(右虎撲式 : 오른쪽으로 호랑이가 치는 동작이다)</a:t>
            </a:r>
            <a:endParaRPr sz="2000"/>
          </a:p>
          <a:p>
            <a:pPr marL="0" lvl="0" indent="0" algn="l" rtl="0">
              <a:lnSpc>
                <a:spcPct val="80000"/>
              </a:lnSpc>
              <a:spcBef>
                <a:spcPts val="400"/>
              </a:spcBef>
              <a:spcAft>
                <a:spcPts val="0"/>
              </a:spcAft>
              <a:buClr>
                <a:schemeClr val="dk1"/>
              </a:buClr>
              <a:buSzPts val="2000"/>
              <a:buNone/>
            </a:pPr>
            <a:r>
              <a:rPr lang="ko-KR" sz="2000"/>
              <a:t>8. 학전좌시(鶴展左翅 : 학이 왼쪽 날개를 펼치다)</a:t>
            </a:r>
            <a:endParaRPr sz="2000"/>
          </a:p>
          <a:p>
            <a:pPr marL="0" lvl="0" indent="0" algn="l" rtl="0">
              <a:lnSpc>
                <a:spcPct val="80000"/>
              </a:lnSpc>
              <a:spcBef>
                <a:spcPts val="400"/>
              </a:spcBef>
              <a:spcAft>
                <a:spcPts val="0"/>
              </a:spcAft>
              <a:buClr>
                <a:schemeClr val="dk1"/>
              </a:buClr>
              <a:buSzPts val="2000"/>
              <a:buNone/>
            </a:pPr>
            <a:r>
              <a:rPr lang="ko-KR" sz="2000"/>
              <a:t>9. 좌운웅경(左運熊經 : 왼쪽으로 움직이며 곰이 가로지르다)</a:t>
            </a:r>
            <a:endParaRPr sz="2000"/>
          </a:p>
          <a:p>
            <a:pPr marL="0" lvl="0" indent="0" algn="l" rtl="0">
              <a:lnSpc>
                <a:spcPct val="80000"/>
              </a:lnSpc>
              <a:spcBef>
                <a:spcPts val="400"/>
              </a:spcBef>
              <a:spcAft>
                <a:spcPts val="0"/>
              </a:spcAft>
              <a:buClr>
                <a:schemeClr val="dk1"/>
              </a:buClr>
              <a:buSzPts val="2000"/>
              <a:buNone/>
            </a:pPr>
            <a:r>
              <a:rPr lang="ko-KR" sz="2000"/>
              <a:t>10. 우유녹경(右揉鹿頸 : 오른쪽으로 사슴이 목을 휘다)</a:t>
            </a:r>
            <a:endParaRPr sz="2000"/>
          </a:p>
          <a:p>
            <a:pPr marL="0" lvl="0" indent="0" algn="l" rtl="0">
              <a:lnSpc>
                <a:spcPct val="80000"/>
              </a:lnSpc>
              <a:spcBef>
                <a:spcPts val="400"/>
              </a:spcBef>
              <a:spcAft>
                <a:spcPts val="0"/>
              </a:spcAft>
              <a:buClr>
                <a:schemeClr val="dk1"/>
              </a:buClr>
              <a:buSzPts val="2000"/>
              <a:buNone/>
            </a:pPr>
            <a:r>
              <a:rPr lang="ko-KR" sz="2000"/>
              <a:t>11. 학전우시(鶴展右翅 : 학이 오른쪽 날개를 펼치다)</a:t>
            </a:r>
            <a:endParaRPr sz="2000"/>
          </a:p>
          <a:p>
            <a:pPr marL="0" lvl="0" indent="0" algn="l" rtl="0">
              <a:lnSpc>
                <a:spcPct val="80000"/>
              </a:lnSpc>
              <a:spcBef>
                <a:spcPts val="400"/>
              </a:spcBef>
              <a:spcAft>
                <a:spcPts val="0"/>
              </a:spcAft>
              <a:buClr>
                <a:schemeClr val="dk1"/>
              </a:buClr>
              <a:buSzPts val="2000"/>
              <a:buNone/>
            </a:pPr>
            <a:r>
              <a:rPr lang="ko-KR" sz="2000"/>
              <a:t>12. 박협강간(拍脇强肝 : 옆구리를 두드려 간을 튼튼하게 하다)</a:t>
            </a:r>
            <a:endParaRPr sz="2000"/>
          </a:p>
          <a:p>
            <a:pPr marL="0" lvl="0" indent="0" algn="l" rtl="0">
              <a:lnSpc>
                <a:spcPct val="80000"/>
              </a:lnSpc>
              <a:spcBef>
                <a:spcPts val="400"/>
              </a:spcBef>
              <a:spcAft>
                <a:spcPts val="0"/>
              </a:spcAft>
              <a:buClr>
                <a:schemeClr val="dk1"/>
              </a:buClr>
              <a:buSzPts val="2000"/>
              <a:buNone/>
            </a:pPr>
            <a:endParaRPr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959"/>
              <a:buFont typeface="Malgun Gothic"/>
              <a:buNone/>
            </a:pPr>
            <a:r>
              <a:rPr lang="ko-KR" sz="3563" b="1"/>
              <a:t>제 3 공 金鷄孵蛋 </a:t>
            </a:r>
            <a:br>
              <a:rPr lang="ko-KR" sz="3563" b="1"/>
            </a:br>
            <a:r>
              <a:rPr lang="ko-KR" sz="2916" b="1"/>
              <a:t>(금계부단: 금닭이 알을 품다)</a:t>
            </a:r>
            <a:endParaRPr sz="2916"/>
          </a:p>
        </p:txBody>
      </p:sp>
      <p:sp>
        <p:nvSpPr>
          <p:cNvPr id="599" name="Google Shape;599;p5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1210"/>
              <a:buNone/>
            </a:pPr>
            <a:r>
              <a:rPr lang="ko-KR" sz="1210"/>
              <a:t>원숭이가 팔을 위로 뻗는 것은 폐를 편안히 확장시켜주고, 호랑이는 손바닥으로 아래로 부르듯하며 장(腸)과 위(胃)를 움직이게 한다. 사슴이 몸을 구부려 펴는 것은 독맥을 막힘없이 잘 통하게 해준다. 곰이 웅크리고 앉아 무릎을 감싸안는 동작으로 무릎과 복사뼈 근육을 되살아 나게한다.</a:t>
            </a:r>
            <a:endParaRPr/>
          </a:p>
          <a:p>
            <a:pPr marL="0" lvl="0" indent="0" algn="l" rtl="0">
              <a:lnSpc>
                <a:spcPct val="80000"/>
              </a:lnSpc>
              <a:spcBef>
                <a:spcPts val="242"/>
              </a:spcBef>
              <a:spcAft>
                <a:spcPts val="0"/>
              </a:spcAft>
              <a:buClr>
                <a:schemeClr val="dk1"/>
              </a:buClr>
              <a:buSzPts val="1210"/>
              <a:buNone/>
            </a:pPr>
            <a:endParaRPr sz="1210"/>
          </a:p>
          <a:p>
            <a:pPr marL="0" lvl="0" indent="0" algn="l" rtl="0">
              <a:lnSpc>
                <a:spcPct val="80000"/>
              </a:lnSpc>
              <a:spcBef>
                <a:spcPts val="352"/>
              </a:spcBef>
              <a:spcAft>
                <a:spcPts val="0"/>
              </a:spcAft>
              <a:buClr>
                <a:schemeClr val="dk1"/>
              </a:buClr>
              <a:buSzPts val="1760"/>
              <a:buNone/>
            </a:pPr>
            <a:r>
              <a:rPr lang="ko-KR" sz="1760"/>
              <a:t>1. 호거침좌(虎踞沈坐 : 호랑이가 깊이 걸터앉다)</a:t>
            </a:r>
            <a:endParaRPr sz="1760"/>
          </a:p>
          <a:p>
            <a:pPr marL="0" lvl="0" indent="0" algn="l" rtl="0">
              <a:lnSpc>
                <a:spcPct val="80000"/>
              </a:lnSpc>
              <a:spcBef>
                <a:spcPts val="352"/>
              </a:spcBef>
              <a:spcAft>
                <a:spcPts val="0"/>
              </a:spcAft>
              <a:buClr>
                <a:schemeClr val="dk1"/>
              </a:buClr>
              <a:buSzPts val="1760"/>
              <a:buNone/>
            </a:pPr>
            <a:r>
              <a:rPr lang="ko-KR" sz="1760"/>
              <a:t>2. 원서우비(猿舒右臂 : 원숭이가 오른팔을 편안히 펴다)</a:t>
            </a:r>
            <a:endParaRPr sz="1760"/>
          </a:p>
          <a:p>
            <a:pPr marL="0" lvl="0" indent="0" algn="l" rtl="0">
              <a:lnSpc>
                <a:spcPct val="80000"/>
              </a:lnSpc>
              <a:spcBef>
                <a:spcPts val="352"/>
              </a:spcBef>
              <a:spcAft>
                <a:spcPts val="0"/>
              </a:spcAft>
              <a:buClr>
                <a:schemeClr val="dk1"/>
              </a:buClr>
              <a:buSzPts val="1760"/>
              <a:buNone/>
            </a:pPr>
            <a:r>
              <a:rPr lang="ko-KR" sz="1760"/>
              <a:t>3. 원서좌비(猿舒左臂 : 원숭이가 왼팔을 편안히 펴다)</a:t>
            </a:r>
            <a:endParaRPr sz="1760"/>
          </a:p>
          <a:p>
            <a:pPr marL="0" lvl="0" indent="0" algn="l" rtl="0">
              <a:lnSpc>
                <a:spcPct val="80000"/>
              </a:lnSpc>
              <a:spcBef>
                <a:spcPts val="352"/>
              </a:spcBef>
              <a:spcAft>
                <a:spcPts val="0"/>
              </a:spcAft>
              <a:buClr>
                <a:schemeClr val="dk1"/>
              </a:buClr>
              <a:buSzPts val="1760"/>
              <a:buNone/>
            </a:pPr>
            <a:r>
              <a:rPr lang="ko-KR" sz="1760"/>
              <a:t>4. 웅준우포(熊蹲右抱 : 곰이 쪼그려 앉아 오른팔로 감싸다)</a:t>
            </a:r>
            <a:endParaRPr sz="1760"/>
          </a:p>
          <a:p>
            <a:pPr marL="0" lvl="0" indent="0" algn="l" rtl="0">
              <a:lnSpc>
                <a:spcPct val="80000"/>
              </a:lnSpc>
              <a:spcBef>
                <a:spcPts val="352"/>
              </a:spcBef>
              <a:spcAft>
                <a:spcPts val="0"/>
              </a:spcAft>
              <a:buClr>
                <a:schemeClr val="dk1"/>
              </a:buClr>
              <a:buSzPts val="1760"/>
              <a:buNone/>
            </a:pPr>
            <a:r>
              <a:rPr lang="ko-KR" sz="1760"/>
              <a:t>5. 원서좌비(猿舒左臂 : 원숭이가 왼팔을 편안히 펴다)</a:t>
            </a:r>
            <a:endParaRPr sz="1760"/>
          </a:p>
          <a:p>
            <a:pPr marL="0" lvl="0" indent="0" algn="l" rtl="0">
              <a:lnSpc>
                <a:spcPct val="80000"/>
              </a:lnSpc>
              <a:spcBef>
                <a:spcPts val="352"/>
              </a:spcBef>
              <a:spcAft>
                <a:spcPts val="0"/>
              </a:spcAft>
              <a:buClr>
                <a:schemeClr val="dk1"/>
              </a:buClr>
              <a:buSzPts val="1760"/>
              <a:buNone/>
            </a:pPr>
            <a:r>
              <a:rPr lang="ko-KR" sz="1760"/>
              <a:t>6. 금계독립(金鷄獨立 : 금닭이 한쪽 다리로 서다)</a:t>
            </a:r>
            <a:endParaRPr sz="1760"/>
          </a:p>
          <a:p>
            <a:pPr marL="0" lvl="0" indent="0" algn="l" rtl="0">
              <a:lnSpc>
                <a:spcPct val="80000"/>
              </a:lnSpc>
              <a:spcBef>
                <a:spcPts val="352"/>
              </a:spcBef>
              <a:spcAft>
                <a:spcPts val="0"/>
              </a:spcAft>
              <a:buClr>
                <a:schemeClr val="dk1"/>
              </a:buClr>
              <a:buSzPts val="1760"/>
              <a:buNone/>
            </a:pPr>
            <a:r>
              <a:rPr lang="ko-KR" sz="1760"/>
              <a:t>7. 학선우시(鶴扇右翅 : 학이 오른 날개를 퍼덕이다)</a:t>
            </a:r>
            <a:endParaRPr sz="1760"/>
          </a:p>
          <a:p>
            <a:pPr marL="0" lvl="0" indent="0" algn="l" rtl="0">
              <a:lnSpc>
                <a:spcPct val="80000"/>
              </a:lnSpc>
              <a:spcBef>
                <a:spcPts val="352"/>
              </a:spcBef>
              <a:spcAft>
                <a:spcPts val="0"/>
              </a:spcAft>
              <a:buClr>
                <a:schemeClr val="dk1"/>
              </a:buClr>
              <a:buSzPts val="1760"/>
              <a:buNone/>
            </a:pPr>
            <a:r>
              <a:rPr lang="ko-KR" sz="1760"/>
              <a:t>8. 우선녹분(右旋鹿奔 : 오른쪽으로 돌아서 사슴이 뛰다)</a:t>
            </a:r>
            <a:endParaRPr sz="1760"/>
          </a:p>
          <a:p>
            <a:pPr marL="0" lvl="0" indent="0" algn="l" rtl="0">
              <a:lnSpc>
                <a:spcPct val="80000"/>
              </a:lnSpc>
              <a:spcBef>
                <a:spcPts val="352"/>
              </a:spcBef>
              <a:spcAft>
                <a:spcPts val="0"/>
              </a:spcAft>
              <a:buClr>
                <a:schemeClr val="dk1"/>
              </a:buClr>
              <a:buSzPts val="1760"/>
              <a:buNone/>
            </a:pPr>
            <a:r>
              <a:rPr lang="ko-KR" sz="1760"/>
              <a:t>9. 노호수산(怒虎搜山 : 성난 호랑이가 산을 훑어보다)</a:t>
            </a:r>
            <a:endParaRPr sz="1760"/>
          </a:p>
          <a:p>
            <a:pPr marL="0" lvl="0" indent="0" algn="l" rtl="0">
              <a:lnSpc>
                <a:spcPct val="80000"/>
              </a:lnSpc>
              <a:spcBef>
                <a:spcPts val="352"/>
              </a:spcBef>
              <a:spcAft>
                <a:spcPts val="0"/>
              </a:spcAft>
              <a:buClr>
                <a:schemeClr val="dk1"/>
              </a:buClr>
              <a:buSzPts val="1760"/>
              <a:buNone/>
            </a:pPr>
            <a:r>
              <a:rPr lang="ko-KR" sz="1760"/>
              <a:t>10. 원서우비(猿舒右臂 : 원숭이가 오른팔을 편안히 펴다)</a:t>
            </a:r>
            <a:endParaRPr sz="1760"/>
          </a:p>
          <a:p>
            <a:pPr marL="0" lvl="0" indent="0" algn="l" rtl="0">
              <a:lnSpc>
                <a:spcPct val="80000"/>
              </a:lnSpc>
              <a:spcBef>
                <a:spcPts val="352"/>
              </a:spcBef>
              <a:spcAft>
                <a:spcPts val="0"/>
              </a:spcAft>
              <a:buClr>
                <a:schemeClr val="dk1"/>
              </a:buClr>
              <a:buSzPts val="1760"/>
              <a:buNone/>
            </a:pPr>
            <a:r>
              <a:rPr lang="ko-KR" sz="1760"/>
              <a:t>11. 웅준좌포(熊蹲左抱 : 곰이 쪼그려 앉아 왼팔로 감싸다)</a:t>
            </a:r>
            <a:endParaRPr sz="1760"/>
          </a:p>
          <a:p>
            <a:pPr marL="0" lvl="0" indent="0" algn="l" rtl="0">
              <a:lnSpc>
                <a:spcPct val="80000"/>
              </a:lnSpc>
              <a:spcBef>
                <a:spcPts val="352"/>
              </a:spcBef>
              <a:spcAft>
                <a:spcPts val="0"/>
              </a:spcAft>
              <a:buClr>
                <a:schemeClr val="dk1"/>
              </a:buClr>
              <a:buSzPts val="1760"/>
              <a:buNone/>
            </a:pPr>
            <a:r>
              <a:rPr lang="ko-KR" sz="1760"/>
              <a:t>12. 백학포흉(白鶴抱胸 : 백학이 가슴을 감싸 안다)</a:t>
            </a:r>
            <a:endParaRPr sz="1760"/>
          </a:p>
          <a:p>
            <a:pPr marL="0" lvl="0" indent="0" algn="l" rtl="0">
              <a:lnSpc>
                <a:spcPct val="80000"/>
              </a:lnSpc>
              <a:spcBef>
                <a:spcPts val="352"/>
              </a:spcBef>
              <a:spcAft>
                <a:spcPts val="0"/>
              </a:spcAft>
              <a:buClr>
                <a:schemeClr val="dk1"/>
              </a:buClr>
              <a:buSzPts val="1760"/>
              <a:buNone/>
            </a:pPr>
            <a:r>
              <a:rPr lang="ko-KR" sz="1760"/>
              <a:t>13. 영원적과(靈猿摘果 : 영리한 원숭이가 과일을 따다) </a:t>
            </a:r>
            <a:endParaRPr sz="1760"/>
          </a:p>
          <a:p>
            <a:pPr marL="0" lvl="0" indent="0" algn="l" rtl="0">
              <a:lnSpc>
                <a:spcPct val="80000"/>
              </a:lnSpc>
              <a:spcBef>
                <a:spcPts val="352"/>
              </a:spcBef>
              <a:spcAft>
                <a:spcPts val="0"/>
              </a:spcAft>
              <a:buClr>
                <a:schemeClr val="dk1"/>
              </a:buClr>
              <a:buSzPts val="1760"/>
              <a:buNone/>
            </a:pPr>
            <a:endParaRPr sz="176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959"/>
              <a:buFont typeface="Malgun Gothic"/>
              <a:buNone/>
            </a:pPr>
            <a:r>
              <a:rPr lang="ko-KR" sz="3563" b="1"/>
              <a:t>제 4 공 大鵬展翅</a:t>
            </a:r>
            <a:br>
              <a:rPr lang="ko-KR" sz="3563" b="1"/>
            </a:br>
            <a:r>
              <a:rPr lang="ko-KR" sz="2916" b="1"/>
              <a:t>(대붕전시 : 큰 새가 날개를 펼치다)</a:t>
            </a:r>
            <a:endParaRPr sz="2916"/>
          </a:p>
        </p:txBody>
      </p:sp>
      <p:sp>
        <p:nvSpPr>
          <p:cNvPr id="605" name="Google Shape;605;p55"/>
          <p:cNvSpPr txBox="1">
            <a:spLocks noGrp="1"/>
          </p:cNvSpPr>
          <p:nvPr>
            <p:ph type="body" idx="1"/>
          </p:nvPr>
        </p:nvSpPr>
        <p:spPr>
          <a:xfrm>
            <a:off x="457200" y="1370263"/>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80"/>
              <a:buNone/>
            </a:pPr>
            <a:endParaRPr sz="1800" dirty="0"/>
          </a:p>
          <a:p>
            <a:pPr marL="0" lvl="0" indent="0" algn="l" rtl="0">
              <a:lnSpc>
                <a:spcPct val="80000"/>
              </a:lnSpc>
              <a:spcBef>
                <a:spcPts val="280"/>
              </a:spcBef>
              <a:spcAft>
                <a:spcPts val="0"/>
              </a:spcAft>
              <a:buClr>
                <a:schemeClr val="dk1"/>
              </a:buClr>
              <a:buSzPts val="1400"/>
              <a:buNone/>
            </a:pPr>
            <a:r>
              <a:rPr lang="ko-KR" sz="1800" dirty="0"/>
              <a:t>어깨를 선회하고 다리를 돌리며 호랑이가 폐를 편다. 팔을 들고 손목을 움직여 원숭이가 </a:t>
            </a:r>
            <a:r>
              <a:rPr lang="ko-KR" sz="1800" dirty="0" err="1"/>
              <a:t>삼초를</a:t>
            </a:r>
            <a:r>
              <a:rPr lang="ko-KR" sz="1800" dirty="0"/>
              <a:t> 다스린다. 머리를 들고 하늘을 바라보며 사슴이 목을 휘게 한다. 무릎을 </a:t>
            </a:r>
            <a:r>
              <a:rPr lang="ko-KR" sz="1800" dirty="0" err="1"/>
              <a:t>감싸안고</a:t>
            </a:r>
            <a:r>
              <a:rPr lang="ko-KR" sz="1800" dirty="0"/>
              <a:t> 몸을 웅크리고 앉아 곰이 오장육부를 꿈틀거린다.</a:t>
            </a:r>
            <a:endParaRPr sz="1800" dirty="0"/>
          </a:p>
          <a:p>
            <a:pPr marL="0" lvl="0" indent="0" algn="l" rtl="0">
              <a:lnSpc>
                <a:spcPct val="80000"/>
              </a:lnSpc>
              <a:spcBef>
                <a:spcPts val="280"/>
              </a:spcBef>
              <a:spcAft>
                <a:spcPts val="0"/>
              </a:spcAft>
              <a:buClr>
                <a:schemeClr val="dk1"/>
              </a:buClr>
              <a:buSzPts val="1400"/>
              <a:buNone/>
            </a:pPr>
            <a:endParaRPr sz="1800" dirty="0"/>
          </a:p>
          <a:p>
            <a:pPr marL="0" lvl="0" indent="0" algn="l" rtl="0">
              <a:lnSpc>
                <a:spcPct val="80000"/>
              </a:lnSpc>
              <a:spcBef>
                <a:spcPts val="280"/>
              </a:spcBef>
              <a:spcAft>
                <a:spcPts val="0"/>
              </a:spcAft>
              <a:buClr>
                <a:schemeClr val="dk1"/>
              </a:buClr>
              <a:buSzPts val="1400"/>
              <a:buNone/>
            </a:pPr>
            <a:r>
              <a:rPr lang="ko-KR" sz="1800" dirty="0"/>
              <a:t>1. </a:t>
            </a:r>
            <a:r>
              <a:rPr lang="ko-KR" sz="1800" dirty="0" err="1"/>
              <a:t>호선우좌</a:t>
            </a:r>
            <a:r>
              <a:rPr lang="ko-KR" sz="1800" dirty="0"/>
              <a:t>(虎旋右坐 : 호랑이가 돌아서 오른쪽으로 앉다)</a:t>
            </a:r>
            <a:endParaRPr sz="1800" dirty="0"/>
          </a:p>
          <a:p>
            <a:pPr marL="0" lvl="0" indent="0" algn="l" rtl="0">
              <a:lnSpc>
                <a:spcPct val="80000"/>
              </a:lnSpc>
              <a:spcBef>
                <a:spcPts val="280"/>
              </a:spcBef>
              <a:spcAft>
                <a:spcPts val="0"/>
              </a:spcAft>
              <a:buClr>
                <a:schemeClr val="dk1"/>
              </a:buClr>
              <a:buSzPts val="1400"/>
              <a:buNone/>
            </a:pPr>
            <a:r>
              <a:rPr lang="ko-KR" sz="1800" dirty="0"/>
              <a:t>2. </a:t>
            </a:r>
            <a:r>
              <a:rPr lang="ko-KR" sz="1800" dirty="0" err="1"/>
              <a:t>원섬좌반</a:t>
            </a:r>
            <a:r>
              <a:rPr lang="ko-KR" sz="1800" dirty="0"/>
              <a:t>(猿閃左盤 : 원숭이가 재빨리 왼쪽으로 돌아앉다)</a:t>
            </a:r>
            <a:endParaRPr sz="1800" dirty="0"/>
          </a:p>
          <a:p>
            <a:pPr marL="0" lvl="0" indent="0" algn="l" rtl="0">
              <a:lnSpc>
                <a:spcPct val="80000"/>
              </a:lnSpc>
              <a:spcBef>
                <a:spcPts val="280"/>
              </a:spcBef>
              <a:spcAft>
                <a:spcPts val="0"/>
              </a:spcAft>
              <a:buClr>
                <a:schemeClr val="dk1"/>
              </a:buClr>
              <a:buSzPts val="1400"/>
              <a:buNone/>
            </a:pPr>
            <a:r>
              <a:rPr lang="ko-KR" sz="1800" dirty="0"/>
              <a:t>3. 금계독립(金鷄獨立 : </a:t>
            </a:r>
            <a:r>
              <a:rPr lang="ko-KR" sz="1800" dirty="0" err="1"/>
              <a:t>금닭이</a:t>
            </a:r>
            <a:r>
              <a:rPr lang="ko-KR" sz="1800" dirty="0"/>
              <a:t> 한 발로 서다)</a:t>
            </a:r>
            <a:endParaRPr sz="1800" dirty="0"/>
          </a:p>
          <a:p>
            <a:pPr marL="0" lvl="0" indent="0" algn="l" rtl="0">
              <a:lnSpc>
                <a:spcPct val="80000"/>
              </a:lnSpc>
              <a:spcBef>
                <a:spcPts val="280"/>
              </a:spcBef>
              <a:spcAft>
                <a:spcPts val="0"/>
              </a:spcAft>
              <a:buClr>
                <a:schemeClr val="dk1"/>
              </a:buClr>
              <a:buSzPts val="1400"/>
              <a:buNone/>
            </a:pPr>
            <a:r>
              <a:rPr lang="ko-KR" sz="1800" dirty="0"/>
              <a:t>4. </a:t>
            </a:r>
            <a:r>
              <a:rPr lang="ko-KR" sz="1800" dirty="0" err="1"/>
              <a:t>영원지일</a:t>
            </a:r>
            <a:r>
              <a:rPr lang="ko-KR" sz="1800" dirty="0"/>
              <a:t>(靈猿指日 : 영리한 원숭이가 해를 가리키다)</a:t>
            </a:r>
            <a:endParaRPr sz="1800" dirty="0"/>
          </a:p>
          <a:p>
            <a:pPr marL="0" lvl="0" indent="0" algn="l" rtl="0">
              <a:lnSpc>
                <a:spcPct val="80000"/>
              </a:lnSpc>
              <a:spcBef>
                <a:spcPts val="280"/>
              </a:spcBef>
              <a:spcAft>
                <a:spcPts val="0"/>
              </a:spcAft>
              <a:buClr>
                <a:schemeClr val="dk1"/>
              </a:buClr>
              <a:buSzPts val="1400"/>
              <a:buNone/>
            </a:pPr>
            <a:r>
              <a:rPr lang="ko-KR" sz="1800" dirty="0"/>
              <a:t>5. </a:t>
            </a:r>
            <a:r>
              <a:rPr lang="ko-KR" sz="1800" dirty="0" err="1"/>
              <a:t>녹앙회고</a:t>
            </a:r>
            <a:r>
              <a:rPr lang="ko-KR" sz="1800" dirty="0"/>
              <a:t>(鹿仰回顧 : 사슴이 우러러 뒤를 돌아보다)</a:t>
            </a:r>
            <a:endParaRPr sz="1800" dirty="0"/>
          </a:p>
          <a:p>
            <a:pPr marL="0" lvl="0" indent="0" algn="l" rtl="0">
              <a:lnSpc>
                <a:spcPct val="80000"/>
              </a:lnSpc>
              <a:spcBef>
                <a:spcPts val="280"/>
              </a:spcBef>
              <a:spcAft>
                <a:spcPts val="0"/>
              </a:spcAft>
              <a:buClr>
                <a:schemeClr val="dk1"/>
              </a:buClr>
              <a:buSzPts val="1400"/>
              <a:buNone/>
            </a:pPr>
            <a:r>
              <a:rPr lang="ko-KR" sz="1800" dirty="0"/>
              <a:t>6. </a:t>
            </a:r>
            <a:r>
              <a:rPr lang="ko-KR" sz="1800" dirty="0" err="1"/>
              <a:t>웅운요과</a:t>
            </a:r>
            <a:r>
              <a:rPr lang="ko-KR" sz="1800" dirty="0"/>
              <a:t>(熊運腰跨 : 곰이 허리와 사타구니를 움직이다)</a:t>
            </a:r>
            <a:endParaRPr sz="1800" dirty="0"/>
          </a:p>
          <a:p>
            <a:pPr marL="0" lvl="0" indent="0" algn="l" rtl="0">
              <a:lnSpc>
                <a:spcPct val="80000"/>
              </a:lnSpc>
              <a:spcBef>
                <a:spcPts val="280"/>
              </a:spcBef>
              <a:spcAft>
                <a:spcPts val="0"/>
              </a:spcAft>
              <a:buClr>
                <a:schemeClr val="dk1"/>
              </a:buClr>
              <a:buSzPts val="1400"/>
              <a:buNone/>
            </a:pPr>
            <a:r>
              <a:rPr lang="ko-KR" sz="1800" dirty="0"/>
              <a:t>7. 금계독립(金鷄獨立 : </a:t>
            </a:r>
            <a:r>
              <a:rPr lang="ko-KR" sz="1800" dirty="0" err="1"/>
              <a:t>금닭이</a:t>
            </a:r>
            <a:r>
              <a:rPr lang="ko-KR" sz="1800" dirty="0"/>
              <a:t> 한 발로 서다)</a:t>
            </a:r>
            <a:endParaRPr sz="1800" dirty="0"/>
          </a:p>
          <a:p>
            <a:pPr marL="0" lvl="0" indent="0" algn="l" rtl="0">
              <a:lnSpc>
                <a:spcPct val="80000"/>
              </a:lnSpc>
              <a:spcBef>
                <a:spcPts val="280"/>
              </a:spcBef>
              <a:spcAft>
                <a:spcPts val="0"/>
              </a:spcAft>
              <a:buClr>
                <a:schemeClr val="dk1"/>
              </a:buClr>
              <a:buSzPts val="1400"/>
              <a:buNone/>
            </a:pPr>
            <a:r>
              <a:rPr lang="ko-KR" sz="1800" dirty="0"/>
              <a:t>8. </a:t>
            </a:r>
            <a:r>
              <a:rPr lang="ko-KR" sz="1800" dirty="0" err="1"/>
              <a:t>서우망월:우</a:t>
            </a:r>
            <a:r>
              <a:rPr lang="ko-KR" sz="1800" dirty="0"/>
              <a:t>(犀牛望月右 : 물소가 달을 쳐다보다)</a:t>
            </a:r>
            <a:endParaRPr sz="1800" dirty="0"/>
          </a:p>
          <a:p>
            <a:pPr marL="0" lvl="0" indent="0" algn="l" rtl="0">
              <a:lnSpc>
                <a:spcPct val="80000"/>
              </a:lnSpc>
              <a:spcBef>
                <a:spcPts val="280"/>
              </a:spcBef>
              <a:spcAft>
                <a:spcPts val="0"/>
              </a:spcAft>
              <a:buClr>
                <a:schemeClr val="dk1"/>
              </a:buClr>
              <a:buSzPts val="1400"/>
              <a:buNone/>
            </a:pPr>
            <a:r>
              <a:rPr lang="ko-KR" sz="1800" dirty="0"/>
              <a:t>9. </a:t>
            </a:r>
            <a:r>
              <a:rPr lang="ko-KR" sz="1800" dirty="0" err="1"/>
              <a:t>서우망월:좌</a:t>
            </a:r>
            <a:r>
              <a:rPr lang="ko-KR" sz="1800" dirty="0"/>
              <a:t>(犀牛望月左 : 물소가 달을 쳐다보다)</a:t>
            </a:r>
            <a:endParaRPr sz="1800" dirty="0"/>
          </a:p>
          <a:p>
            <a:pPr marL="0" lvl="0" indent="0" algn="l" rtl="0">
              <a:lnSpc>
                <a:spcPct val="80000"/>
              </a:lnSpc>
              <a:spcBef>
                <a:spcPts val="280"/>
              </a:spcBef>
              <a:spcAft>
                <a:spcPts val="0"/>
              </a:spcAft>
              <a:buClr>
                <a:schemeClr val="dk1"/>
              </a:buClr>
              <a:buSzPts val="1400"/>
              <a:buNone/>
            </a:pPr>
            <a:r>
              <a:rPr lang="ko-KR" sz="1800" dirty="0"/>
              <a:t>10. </a:t>
            </a:r>
            <a:r>
              <a:rPr lang="ko-KR" sz="1800" dirty="0" err="1"/>
              <a:t>백학포단</a:t>
            </a:r>
            <a:r>
              <a:rPr lang="ko-KR" sz="1800" dirty="0"/>
              <a:t>(白鶴抱丹 : </a:t>
            </a:r>
            <a:r>
              <a:rPr lang="ko-KR" sz="1800" dirty="0" err="1"/>
              <a:t>백학이</a:t>
            </a:r>
            <a:r>
              <a:rPr lang="ko-KR" sz="1800" dirty="0"/>
              <a:t> 단전을 감싸다)</a:t>
            </a:r>
            <a:endParaRPr sz="1800" dirty="0"/>
          </a:p>
          <a:p>
            <a:pPr marL="0" lvl="0" indent="0" algn="l" rtl="0">
              <a:lnSpc>
                <a:spcPct val="80000"/>
              </a:lnSpc>
              <a:spcBef>
                <a:spcPts val="280"/>
              </a:spcBef>
              <a:spcAft>
                <a:spcPts val="0"/>
              </a:spcAft>
              <a:buClr>
                <a:schemeClr val="dk1"/>
              </a:buClr>
              <a:buSzPts val="1400"/>
              <a:buNone/>
            </a:pPr>
            <a:r>
              <a:rPr lang="ko-KR" sz="1800" dirty="0"/>
              <a:t>11. </a:t>
            </a:r>
            <a:r>
              <a:rPr lang="ko-KR" sz="1800" dirty="0" err="1"/>
              <a:t>원리삼초</a:t>
            </a:r>
            <a:r>
              <a:rPr lang="ko-KR" sz="1800" dirty="0"/>
              <a:t>(猿理三焦 : 원숭이가 </a:t>
            </a:r>
            <a:r>
              <a:rPr lang="ko-KR" sz="1800" dirty="0" err="1"/>
              <a:t>삼초를</a:t>
            </a:r>
            <a:r>
              <a:rPr lang="ko-KR" sz="1800" dirty="0"/>
              <a:t> 다스리다)</a:t>
            </a:r>
            <a:endParaRPr sz="1800" dirty="0"/>
          </a:p>
          <a:p>
            <a:pPr marL="0" lvl="0" indent="0" algn="l" rtl="0">
              <a:lnSpc>
                <a:spcPct val="80000"/>
              </a:lnSpc>
              <a:spcBef>
                <a:spcPts val="280"/>
              </a:spcBef>
              <a:spcAft>
                <a:spcPts val="0"/>
              </a:spcAft>
              <a:buClr>
                <a:schemeClr val="dk1"/>
              </a:buClr>
              <a:buSzPts val="1400"/>
              <a:buNone/>
            </a:pPr>
            <a:r>
              <a:rPr lang="ko-KR" sz="1800" dirty="0"/>
              <a:t>12. </a:t>
            </a:r>
            <a:r>
              <a:rPr lang="ko-KR" sz="1800" dirty="0" err="1"/>
              <a:t>웅연장부</a:t>
            </a:r>
            <a:r>
              <a:rPr lang="ko-KR" sz="1800" dirty="0"/>
              <a:t>(熊蠕臟腑 : 곰이 오장육부를 꿈틀대다)</a:t>
            </a:r>
            <a:endParaRPr sz="1800" dirty="0"/>
          </a:p>
          <a:p>
            <a:pPr marL="0" lvl="0" indent="0" algn="l" rtl="0">
              <a:lnSpc>
                <a:spcPct val="80000"/>
              </a:lnSpc>
              <a:spcBef>
                <a:spcPts val="280"/>
              </a:spcBef>
              <a:spcAft>
                <a:spcPts val="0"/>
              </a:spcAft>
              <a:buClr>
                <a:schemeClr val="dk1"/>
              </a:buClr>
              <a:buSzPts val="1400"/>
              <a:buNone/>
            </a:pPr>
            <a:r>
              <a:rPr lang="ko-KR" sz="1800" dirty="0"/>
              <a:t>13. 맹호하산(猛虎下山 : 성난 호랑이가 산을 내려가다)</a:t>
            </a:r>
            <a:endParaRPr sz="1800" dirty="0"/>
          </a:p>
          <a:p>
            <a:pPr marL="0" lvl="0" indent="0" algn="l" rtl="0">
              <a:lnSpc>
                <a:spcPct val="80000"/>
              </a:lnSpc>
              <a:spcBef>
                <a:spcPts val="280"/>
              </a:spcBef>
              <a:spcAft>
                <a:spcPts val="0"/>
              </a:spcAft>
              <a:buClr>
                <a:schemeClr val="dk1"/>
              </a:buClr>
              <a:buSzPts val="1400"/>
              <a:buNone/>
            </a:pPr>
            <a:r>
              <a:rPr lang="ko-KR" sz="1800" dirty="0"/>
              <a:t>14. </a:t>
            </a:r>
            <a:r>
              <a:rPr lang="ko-KR" sz="1800" dirty="0" err="1"/>
              <a:t>녹인우반</a:t>
            </a:r>
            <a:r>
              <a:rPr lang="ko-KR" sz="1800" dirty="0"/>
              <a:t>(鹿引右盤 : 사슴이 몸을 당겨 우측으로 돌아앉다)</a:t>
            </a:r>
            <a:endParaRPr sz="1800" dirty="0"/>
          </a:p>
          <a:p>
            <a:pPr marL="0" lvl="0" indent="0" algn="l" rtl="0">
              <a:lnSpc>
                <a:spcPct val="80000"/>
              </a:lnSpc>
              <a:spcBef>
                <a:spcPts val="280"/>
              </a:spcBef>
              <a:spcAft>
                <a:spcPts val="0"/>
              </a:spcAft>
              <a:buClr>
                <a:schemeClr val="dk1"/>
              </a:buClr>
              <a:buSzPts val="1400"/>
              <a:buNone/>
            </a:pPr>
            <a:r>
              <a:rPr lang="ko-KR" sz="1800" dirty="0"/>
              <a:t>15. </a:t>
            </a:r>
            <a:r>
              <a:rPr lang="ko-KR" sz="1800" dirty="0" err="1"/>
              <a:t>백학요보</a:t>
            </a:r>
            <a:r>
              <a:rPr lang="ko-KR" sz="1800" dirty="0"/>
              <a:t>(白鶴拗步 : </a:t>
            </a:r>
            <a:r>
              <a:rPr lang="ko-KR" sz="1800" dirty="0" err="1"/>
              <a:t>백학이</a:t>
            </a:r>
            <a:r>
              <a:rPr lang="ko-KR" sz="1800" dirty="0"/>
              <a:t> 꼬듯이 걷다)</a:t>
            </a:r>
            <a:endParaRPr sz="1800" dirty="0"/>
          </a:p>
          <a:p>
            <a:pPr marL="0" lvl="0" indent="0" algn="l" rtl="0">
              <a:lnSpc>
                <a:spcPct val="80000"/>
              </a:lnSpc>
              <a:spcBef>
                <a:spcPts val="280"/>
              </a:spcBef>
              <a:spcAft>
                <a:spcPts val="0"/>
              </a:spcAft>
              <a:buClr>
                <a:schemeClr val="dk1"/>
              </a:buClr>
              <a:buSzPts val="1400"/>
              <a:buNone/>
            </a:pPr>
            <a:r>
              <a:rPr lang="ko-KR" sz="1800" dirty="0"/>
              <a:t>16. </a:t>
            </a:r>
            <a:r>
              <a:rPr lang="ko-KR" sz="1800" dirty="0" err="1"/>
              <a:t>웅고호거</a:t>
            </a:r>
            <a:r>
              <a:rPr lang="ko-KR" sz="1800" dirty="0"/>
              <a:t>(熊靠虎踞 : 곰이 기대고 호랑이가 걸터앉다) </a:t>
            </a:r>
            <a:endParaRPr sz="1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959"/>
              <a:buFont typeface="Malgun Gothic"/>
              <a:buNone/>
            </a:pPr>
            <a:r>
              <a:rPr lang="ko-KR" sz="3563" b="1"/>
              <a:t>제 5 공 孔雀開屛</a:t>
            </a:r>
            <a:br>
              <a:rPr lang="ko-KR" sz="3563" b="1"/>
            </a:br>
            <a:r>
              <a:rPr lang="ko-KR" sz="2916" b="1"/>
              <a:t>(공작개병: 공작이 병풍을 치다)</a:t>
            </a:r>
            <a:endParaRPr sz="2916"/>
          </a:p>
        </p:txBody>
      </p:sp>
      <p:sp>
        <p:nvSpPr>
          <p:cNvPr id="611" name="Google Shape;611;p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029"/>
              <a:buNone/>
            </a:pPr>
            <a:r>
              <a:rPr lang="ko-KR" sz="2029"/>
              <a:t>허리를 구부리고 젖힌다. 머리를 들고 목을 휘게 한다. 손은 마치 곰이 거꾸로 매달려 오르는 듯 하고, 발은 호랑이가 모퉁이에 기대는 것과 같다. 머리와 꼬리뼈는 서로 상응시킨다.</a:t>
            </a:r>
            <a:endParaRPr/>
          </a:p>
          <a:p>
            <a:pPr marL="0" lvl="0" indent="0" algn="l" rtl="0">
              <a:lnSpc>
                <a:spcPct val="80000"/>
              </a:lnSpc>
              <a:spcBef>
                <a:spcPts val="406"/>
              </a:spcBef>
              <a:spcAft>
                <a:spcPts val="0"/>
              </a:spcAft>
              <a:buClr>
                <a:schemeClr val="dk1"/>
              </a:buClr>
              <a:buSzPts val="2030"/>
              <a:buNone/>
            </a:pPr>
            <a:endParaRPr sz="2029"/>
          </a:p>
          <a:p>
            <a:pPr marL="0" lvl="0" indent="0" algn="l" rtl="0">
              <a:lnSpc>
                <a:spcPct val="80000"/>
              </a:lnSpc>
              <a:spcBef>
                <a:spcPts val="448"/>
              </a:spcBef>
              <a:spcAft>
                <a:spcPts val="0"/>
              </a:spcAft>
              <a:buClr>
                <a:schemeClr val="dk1"/>
              </a:buClr>
              <a:buSzPts val="2240"/>
              <a:buNone/>
            </a:pPr>
            <a:r>
              <a:rPr lang="ko-KR" sz="2240"/>
              <a:t>1. 원비반신(猿臂反伸 : 원숭이가 오른팔을 반대로 펴다)</a:t>
            </a:r>
            <a:endParaRPr sz="2240"/>
          </a:p>
          <a:p>
            <a:pPr marL="0" lvl="0" indent="0" algn="l" rtl="0">
              <a:lnSpc>
                <a:spcPct val="80000"/>
              </a:lnSpc>
              <a:spcBef>
                <a:spcPts val="448"/>
              </a:spcBef>
              <a:spcAft>
                <a:spcPts val="0"/>
              </a:spcAft>
              <a:buClr>
                <a:schemeClr val="dk1"/>
              </a:buClr>
              <a:buSzPts val="2240"/>
              <a:buNone/>
            </a:pPr>
            <a:r>
              <a:rPr lang="ko-KR" sz="2240"/>
              <a:t>2. 웅운견과(熊運肩跨 : 곰이 어깨와 사타구니를 움직이다)</a:t>
            </a:r>
            <a:endParaRPr sz="2240"/>
          </a:p>
          <a:p>
            <a:pPr marL="0" lvl="0" indent="0" algn="l" rtl="0">
              <a:lnSpc>
                <a:spcPct val="80000"/>
              </a:lnSpc>
              <a:spcBef>
                <a:spcPts val="448"/>
              </a:spcBef>
              <a:spcAft>
                <a:spcPts val="0"/>
              </a:spcAft>
              <a:buClr>
                <a:schemeClr val="dk1"/>
              </a:buClr>
              <a:buSzPts val="2240"/>
              <a:buNone/>
            </a:pPr>
            <a:r>
              <a:rPr lang="ko-KR" sz="2240"/>
              <a:t>3. 호장조박(虎掌?撲 : 호랑이가 손으로 쥐고 내려 치다)</a:t>
            </a:r>
            <a:endParaRPr sz="2240"/>
          </a:p>
          <a:p>
            <a:pPr marL="0" lvl="0" indent="0" algn="l" rtl="0">
              <a:lnSpc>
                <a:spcPct val="80000"/>
              </a:lnSpc>
              <a:spcBef>
                <a:spcPts val="448"/>
              </a:spcBef>
              <a:spcAft>
                <a:spcPts val="0"/>
              </a:spcAft>
              <a:buClr>
                <a:schemeClr val="dk1"/>
              </a:buClr>
              <a:buSzPts val="2240"/>
              <a:buNone/>
            </a:pPr>
            <a:r>
              <a:rPr lang="ko-KR" sz="2240"/>
              <a:t>4. 백학장흉(白鶴張胸 : 백학이 가슴을 펴다)</a:t>
            </a:r>
            <a:endParaRPr sz="2240"/>
          </a:p>
          <a:p>
            <a:pPr marL="0" lvl="0" indent="0" algn="l" rtl="0">
              <a:lnSpc>
                <a:spcPct val="80000"/>
              </a:lnSpc>
              <a:spcBef>
                <a:spcPts val="448"/>
              </a:spcBef>
              <a:spcAft>
                <a:spcPts val="0"/>
              </a:spcAft>
              <a:buClr>
                <a:schemeClr val="dk1"/>
              </a:buClr>
              <a:buSzPts val="2240"/>
              <a:buNone/>
            </a:pPr>
            <a:r>
              <a:rPr lang="ko-KR" sz="2240"/>
              <a:t>5. 치안고반(鴟眼顧盼 : 올빼미가 눈을 돌려 돌아보다)</a:t>
            </a:r>
            <a:endParaRPr sz="2240"/>
          </a:p>
          <a:p>
            <a:pPr marL="0" lvl="0" indent="0" algn="l" rtl="0">
              <a:lnSpc>
                <a:spcPct val="80000"/>
              </a:lnSpc>
              <a:spcBef>
                <a:spcPts val="448"/>
              </a:spcBef>
              <a:spcAft>
                <a:spcPts val="0"/>
              </a:spcAft>
              <a:buClr>
                <a:schemeClr val="dk1"/>
              </a:buClr>
              <a:buSzPts val="2240"/>
              <a:buNone/>
            </a:pPr>
            <a:r>
              <a:rPr lang="ko-KR" sz="2240"/>
              <a:t>6. 백망번신(白蟒翻身 : 흰 이무기가 몸을 뒤집어 펴다)</a:t>
            </a:r>
            <a:endParaRPr sz="2240"/>
          </a:p>
          <a:p>
            <a:pPr marL="0" lvl="0" indent="0" algn="l" rtl="0">
              <a:lnSpc>
                <a:spcPct val="80000"/>
              </a:lnSpc>
              <a:spcBef>
                <a:spcPts val="448"/>
              </a:spcBef>
              <a:spcAft>
                <a:spcPts val="0"/>
              </a:spcAft>
              <a:buClr>
                <a:schemeClr val="dk1"/>
              </a:buClr>
              <a:buSzPts val="2240"/>
              <a:buNone/>
            </a:pPr>
            <a:r>
              <a:rPr lang="ko-KR" sz="2240"/>
              <a:t>7. 흑웅도반(黑熊倒攀 : 흑곰이 거꾸로 매달려 오르다)</a:t>
            </a:r>
            <a:endParaRPr sz="2240"/>
          </a:p>
          <a:p>
            <a:pPr marL="0" lvl="0" indent="0" algn="l" rtl="0">
              <a:lnSpc>
                <a:spcPct val="80000"/>
              </a:lnSpc>
              <a:spcBef>
                <a:spcPts val="448"/>
              </a:spcBef>
              <a:spcAft>
                <a:spcPts val="0"/>
              </a:spcAft>
              <a:buClr>
                <a:schemeClr val="dk1"/>
              </a:buClr>
              <a:buSzPts val="2240"/>
              <a:buNone/>
            </a:pPr>
            <a:r>
              <a:rPr lang="ko-KR" sz="2240"/>
              <a:t>(全身按摩 : 18개 동작)</a:t>
            </a:r>
            <a:endParaRPr sz="2240"/>
          </a:p>
          <a:p>
            <a:pPr marL="0" lvl="0" indent="0" algn="l" rtl="0">
              <a:lnSpc>
                <a:spcPct val="80000"/>
              </a:lnSpc>
              <a:spcBef>
                <a:spcPts val="448"/>
              </a:spcBef>
              <a:spcAft>
                <a:spcPts val="0"/>
              </a:spcAft>
              <a:buClr>
                <a:schemeClr val="dk1"/>
              </a:buClr>
              <a:buSzPts val="2240"/>
              <a:buNone/>
            </a:pPr>
            <a:r>
              <a:rPr lang="ko-KR" sz="2240"/>
              <a:t>8. 원비반신(猿臂反伸 : 원숭이가 왼팔을 반대로 펴다)</a:t>
            </a:r>
            <a:endParaRPr sz="2240"/>
          </a:p>
          <a:p>
            <a:pPr marL="0" lvl="0" indent="0" algn="l" rtl="0">
              <a:lnSpc>
                <a:spcPct val="80000"/>
              </a:lnSpc>
              <a:spcBef>
                <a:spcPts val="448"/>
              </a:spcBef>
              <a:spcAft>
                <a:spcPts val="0"/>
              </a:spcAft>
              <a:buClr>
                <a:schemeClr val="dk1"/>
              </a:buClr>
              <a:buSzPts val="2240"/>
              <a:buNone/>
            </a:pPr>
            <a:r>
              <a:rPr lang="ko-KR" sz="2240"/>
              <a:t>9. 영원적과(靈猿摘果 : 영리한 원숭이가 과일을 따다)</a:t>
            </a:r>
            <a:endParaRPr sz="2240"/>
          </a:p>
          <a:p>
            <a:pPr marL="0" lvl="0" indent="0" algn="l" rtl="0">
              <a:lnSpc>
                <a:spcPct val="80000"/>
              </a:lnSpc>
              <a:spcBef>
                <a:spcPts val="448"/>
              </a:spcBef>
              <a:spcAft>
                <a:spcPts val="0"/>
              </a:spcAft>
              <a:buClr>
                <a:schemeClr val="dk1"/>
              </a:buClr>
              <a:buSzPts val="2240"/>
              <a:buNone/>
            </a:pPr>
            <a:endParaRPr sz="224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7"/>
          <p:cNvSpPr/>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algun Gothic"/>
              <a:ea typeface="Malgun Gothic"/>
              <a:cs typeface="Malgun Gothic"/>
              <a:sym typeface="Malgun Gothic"/>
            </a:endParaRPr>
          </a:p>
        </p:txBody>
      </p:sp>
      <p:grpSp>
        <p:nvGrpSpPr>
          <p:cNvPr id="617" name="Google Shape;617;p57"/>
          <p:cNvGrpSpPr/>
          <p:nvPr/>
        </p:nvGrpSpPr>
        <p:grpSpPr>
          <a:xfrm>
            <a:off x="2411413" y="836613"/>
            <a:ext cx="3960812" cy="5457825"/>
            <a:chOff x="1519" y="527"/>
            <a:chExt cx="2495" cy="3438"/>
          </a:xfrm>
        </p:grpSpPr>
        <p:sp>
          <p:nvSpPr>
            <p:cNvPr id="618" name="Google Shape;618;p57"/>
            <p:cNvSpPr/>
            <p:nvPr/>
          </p:nvSpPr>
          <p:spPr>
            <a:xfrm>
              <a:off x="1519" y="527"/>
              <a:ext cx="2495" cy="34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algun Gothic"/>
                <a:ea typeface="Malgun Gothic"/>
                <a:cs typeface="Malgun Gothic"/>
                <a:sym typeface="Malgun Gothic"/>
              </a:endParaRPr>
            </a:p>
          </p:txBody>
        </p:sp>
        <p:pic>
          <p:nvPicPr>
            <p:cNvPr id="619" name="Google Shape;619;p57"/>
            <p:cNvPicPr preferRelativeResize="0"/>
            <p:nvPr/>
          </p:nvPicPr>
          <p:blipFill rotWithShape="1">
            <a:blip r:embed="rId3">
              <a:alphaModFix/>
            </a:blip>
            <a:srcRect/>
            <a:stretch/>
          </p:blipFill>
          <p:spPr>
            <a:xfrm>
              <a:off x="1527" y="535"/>
              <a:ext cx="2487" cy="343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손식 태극권</a:t>
            </a:r>
            <a:endParaRPr/>
          </a:p>
        </p:txBody>
      </p:sp>
      <p:sp>
        <p:nvSpPr>
          <p:cNvPr id="133" name="Google Shape;133;p8"/>
          <p:cNvSpPr txBox="1">
            <a:spLocks noGrp="1"/>
          </p:cNvSpPr>
          <p:nvPr>
            <p:ph type="body" idx="1"/>
          </p:nvPr>
        </p:nvSpPr>
        <p:spPr>
          <a:xfrm>
            <a:off x="450942" y="16288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40000"/>
              </a:lnSpc>
              <a:spcBef>
                <a:spcPts val="0"/>
              </a:spcBef>
              <a:spcAft>
                <a:spcPts val="0"/>
              </a:spcAft>
              <a:buClr>
                <a:schemeClr val="dk1"/>
              </a:buClr>
              <a:buSzPts val="3200"/>
              <a:buChar char="•"/>
            </a:pPr>
            <a:r>
              <a:rPr lang="ko-KR" sz="2000"/>
              <a:t>손록당(1861~1932)은 일찍이 형의권의 명가 곽운심에게 형의권을 배웠으며, 팔괘장의 명가 정정화에게 팔괘장을 배웠다. 郝為真에게는 무식태극권을 배웠다.</a:t>
            </a:r>
            <a:endParaRPr sz="2000"/>
          </a:p>
          <a:p>
            <a:pPr marL="342900" lvl="0" indent="-342900" algn="l" rtl="0">
              <a:lnSpc>
                <a:spcPct val="140000"/>
              </a:lnSpc>
              <a:spcBef>
                <a:spcPts val="640"/>
              </a:spcBef>
              <a:spcAft>
                <a:spcPts val="0"/>
              </a:spcAft>
              <a:buClr>
                <a:schemeClr val="dk1"/>
              </a:buClr>
              <a:buSzPts val="3200"/>
              <a:buChar char="•"/>
            </a:pPr>
            <a:r>
              <a:rPr lang="ko-KR" sz="2000"/>
              <a:t>그의 저서에는 《형의권학》·《팔괘권학》·《권의술진》등이 있다.</a:t>
            </a:r>
            <a:endParaRPr sz="2000"/>
          </a:p>
          <a:p>
            <a:pPr marL="342900" lvl="0" indent="-342900" algn="l" rtl="0">
              <a:lnSpc>
                <a:spcPct val="140000"/>
              </a:lnSpc>
              <a:spcBef>
                <a:spcPts val="640"/>
              </a:spcBef>
              <a:spcAft>
                <a:spcPts val="0"/>
              </a:spcAft>
              <a:buClr>
                <a:schemeClr val="dk1"/>
              </a:buClr>
              <a:buSzPts val="3200"/>
              <a:buChar char="•"/>
            </a:pPr>
            <a:r>
              <a:rPr lang="ko-KR" sz="2000"/>
              <a:t>손록당은 형의, 태극, 팔괘의 장점을 엮어 손식 태극권을 만들었다.</a:t>
            </a:r>
            <a:endParaRPr sz="2000"/>
          </a:p>
          <a:p>
            <a:pPr marL="0" lvl="0" indent="0" algn="l" rtl="0">
              <a:lnSpc>
                <a:spcPct val="140000"/>
              </a:lnSpc>
              <a:spcBef>
                <a:spcPts val="640"/>
              </a:spcBef>
              <a:spcAft>
                <a:spcPts val="0"/>
              </a:spcAft>
              <a:buClr>
                <a:schemeClr val="dk1"/>
              </a:buClr>
              <a:buSzPts val="3200"/>
              <a:buNone/>
            </a:pPr>
            <a:endParaRPr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959"/>
              <a:buFont typeface="Malgun Gothic"/>
              <a:buNone/>
            </a:pPr>
            <a:r>
              <a:rPr lang="ko-KR" sz="3959" b="1"/>
              <a:t>제 6 공 喜鵲登枝 </a:t>
            </a:r>
            <a:br>
              <a:rPr lang="ko-KR" sz="3959" b="1"/>
            </a:br>
            <a:r>
              <a:rPr lang="ko-KR" sz="2790" b="1"/>
              <a:t>(희작등지: 까치가 나뭇가지에 오르다)</a:t>
            </a:r>
            <a:endParaRPr sz="2790"/>
          </a:p>
        </p:txBody>
      </p:sp>
      <p:sp>
        <p:nvSpPr>
          <p:cNvPr id="626" name="Google Shape;626;p58"/>
          <p:cNvSpPr txBox="1">
            <a:spLocks noGrp="1"/>
          </p:cNvSpPr>
          <p:nvPr>
            <p:ph type="body" idx="1"/>
          </p:nvPr>
        </p:nvSpPr>
        <p:spPr>
          <a:xfrm>
            <a:off x="467544" y="1412776"/>
            <a:ext cx="8229600" cy="514116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None/>
            </a:pPr>
            <a:r>
              <a:rPr lang="ko-KR" sz="1400"/>
              <a:t>발굽과 발을 함께 움직이고, 주먹과 팔은 서로 이어진다. 바다 밑의 바늘을 찾아내 듯 하고, 영활한 뱀이 구슬을 토해내 듯 하며, 용이 잠긴 못을 벗어나듯 한다.</a:t>
            </a:r>
            <a:endParaRPr/>
          </a:p>
          <a:p>
            <a:pPr marL="0" lvl="0" indent="0" algn="l" rtl="0">
              <a:lnSpc>
                <a:spcPct val="100000"/>
              </a:lnSpc>
              <a:spcBef>
                <a:spcPts val="280"/>
              </a:spcBef>
              <a:spcAft>
                <a:spcPts val="0"/>
              </a:spcAft>
              <a:buClr>
                <a:schemeClr val="dk1"/>
              </a:buClr>
              <a:buSzPts val="1400"/>
              <a:buNone/>
            </a:pPr>
            <a:endParaRPr sz="1400"/>
          </a:p>
          <a:p>
            <a:pPr marL="0" lvl="0" indent="0" algn="l" rtl="0">
              <a:lnSpc>
                <a:spcPct val="100000"/>
              </a:lnSpc>
              <a:spcBef>
                <a:spcPts val="280"/>
              </a:spcBef>
              <a:spcAft>
                <a:spcPts val="0"/>
              </a:spcAft>
              <a:buClr>
                <a:schemeClr val="dk1"/>
              </a:buClr>
              <a:buSzPts val="1400"/>
              <a:buNone/>
            </a:pPr>
            <a:r>
              <a:rPr lang="ko-KR" sz="1400"/>
              <a:t>1. 호박녹분(虎撲鹿奔 : 호랑이가 내리치고 사슴이 뛰다)</a:t>
            </a:r>
            <a:endParaRPr sz="1400"/>
          </a:p>
          <a:p>
            <a:pPr marL="0" lvl="0" indent="0" algn="l" rtl="0">
              <a:lnSpc>
                <a:spcPct val="100000"/>
              </a:lnSpc>
              <a:spcBef>
                <a:spcPts val="280"/>
              </a:spcBef>
              <a:spcAft>
                <a:spcPts val="0"/>
              </a:spcAft>
              <a:buClr>
                <a:schemeClr val="dk1"/>
              </a:buClr>
              <a:buSzPts val="1400"/>
              <a:buNone/>
            </a:pPr>
            <a:r>
              <a:rPr lang="ko-KR" sz="1400"/>
              <a:t>2. 우학독립(右鶴獨立 : 학이 오른발로 서다)</a:t>
            </a:r>
            <a:endParaRPr sz="1400"/>
          </a:p>
          <a:p>
            <a:pPr marL="0" lvl="0" indent="0" algn="l" rtl="0">
              <a:lnSpc>
                <a:spcPct val="100000"/>
              </a:lnSpc>
              <a:spcBef>
                <a:spcPts val="280"/>
              </a:spcBef>
              <a:spcAft>
                <a:spcPts val="0"/>
              </a:spcAft>
              <a:buClr>
                <a:schemeClr val="dk1"/>
              </a:buClr>
              <a:buSzPts val="1400"/>
              <a:buNone/>
            </a:pPr>
            <a:r>
              <a:rPr lang="ko-KR" sz="1400"/>
              <a:t>3. 녹저등제(鹿抵蹬蹄 : 사슴이 버티며 뒷발질 하다)</a:t>
            </a:r>
            <a:endParaRPr sz="1400"/>
          </a:p>
          <a:p>
            <a:pPr marL="0" lvl="0" indent="0" algn="l" rtl="0">
              <a:lnSpc>
                <a:spcPct val="100000"/>
              </a:lnSpc>
              <a:spcBef>
                <a:spcPts val="280"/>
              </a:spcBef>
              <a:spcAft>
                <a:spcPts val="0"/>
              </a:spcAft>
              <a:buClr>
                <a:schemeClr val="dk1"/>
              </a:buClr>
              <a:buSzPts val="1400"/>
              <a:buNone/>
            </a:pPr>
            <a:r>
              <a:rPr lang="ko-KR" sz="1400"/>
              <a:t>4. 웅좌반좌(熊左盤坐 : 곰이 왼쪽으로 돌아앉다)</a:t>
            </a:r>
            <a:endParaRPr sz="1400"/>
          </a:p>
          <a:p>
            <a:pPr marL="0" lvl="0" indent="0" algn="l" rtl="0">
              <a:lnSpc>
                <a:spcPct val="100000"/>
              </a:lnSpc>
              <a:spcBef>
                <a:spcPts val="280"/>
              </a:spcBef>
              <a:spcAft>
                <a:spcPts val="0"/>
              </a:spcAft>
              <a:buClr>
                <a:schemeClr val="dk1"/>
              </a:buClr>
              <a:buSzPts val="1400"/>
              <a:buNone/>
            </a:pPr>
            <a:r>
              <a:rPr lang="ko-KR" sz="1400"/>
              <a:t>5. 좌학독립(左鶴獨立 : 학이 왼발로 서다)</a:t>
            </a:r>
            <a:endParaRPr sz="1400"/>
          </a:p>
          <a:p>
            <a:pPr marL="0" lvl="0" indent="0" algn="l" rtl="0">
              <a:lnSpc>
                <a:spcPct val="100000"/>
              </a:lnSpc>
              <a:spcBef>
                <a:spcPts val="280"/>
              </a:spcBef>
              <a:spcAft>
                <a:spcPts val="0"/>
              </a:spcAft>
              <a:buClr>
                <a:schemeClr val="dk1"/>
              </a:buClr>
              <a:buSzPts val="1400"/>
              <a:buNone/>
            </a:pPr>
            <a:r>
              <a:rPr lang="ko-KR" sz="1400"/>
              <a:t>6. 녹저등제(鹿抵蹬蹄 : 사슴이 버티며 뒷발질 하다)</a:t>
            </a:r>
            <a:endParaRPr sz="1400"/>
          </a:p>
          <a:p>
            <a:pPr marL="0" lvl="0" indent="0" algn="l" rtl="0">
              <a:lnSpc>
                <a:spcPct val="100000"/>
              </a:lnSpc>
              <a:spcBef>
                <a:spcPts val="280"/>
              </a:spcBef>
              <a:spcAft>
                <a:spcPts val="0"/>
              </a:spcAft>
              <a:buClr>
                <a:schemeClr val="dk1"/>
              </a:buClr>
              <a:buSzPts val="1400"/>
              <a:buNone/>
            </a:pPr>
            <a:r>
              <a:rPr lang="ko-KR" sz="1400"/>
              <a:t>7. 원우타호(猿右打虎 : 원숭이가 우측으로 호랑이를 치다)</a:t>
            </a:r>
            <a:endParaRPr sz="1400"/>
          </a:p>
          <a:p>
            <a:pPr marL="0" lvl="0" indent="0" algn="l" rtl="0">
              <a:lnSpc>
                <a:spcPct val="100000"/>
              </a:lnSpc>
              <a:spcBef>
                <a:spcPts val="280"/>
              </a:spcBef>
              <a:spcAft>
                <a:spcPts val="0"/>
              </a:spcAft>
              <a:buClr>
                <a:schemeClr val="dk1"/>
              </a:buClr>
              <a:buSzPts val="1400"/>
              <a:buNone/>
            </a:pPr>
            <a:r>
              <a:rPr lang="ko-KR" sz="1400"/>
              <a:t>8. 웅좌항고(熊左抗靠 : 곰이 왼쪽으로 버티며 기대다)</a:t>
            </a:r>
            <a:endParaRPr sz="1400"/>
          </a:p>
          <a:p>
            <a:pPr marL="0" lvl="0" indent="0" algn="l" rtl="0">
              <a:lnSpc>
                <a:spcPct val="100000"/>
              </a:lnSpc>
              <a:spcBef>
                <a:spcPts val="280"/>
              </a:spcBef>
              <a:spcAft>
                <a:spcPts val="0"/>
              </a:spcAft>
              <a:buClr>
                <a:schemeClr val="dk1"/>
              </a:buClr>
              <a:buSzPts val="1400"/>
              <a:buNone/>
            </a:pPr>
            <a:r>
              <a:rPr lang="ko-KR" sz="1400"/>
              <a:t>9. 요보조신(拗步鳥伸 : 꼬듯이 걸으며 새가 몸통을 늘리다)</a:t>
            </a:r>
            <a:endParaRPr sz="1400"/>
          </a:p>
          <a:p>
            <a:pPr marL="0" lvl="0" indent="0" algn="l" rtl="0">
              <a:lnSpc>
                <a:spcPct val="100000"/>
              </a:lnSpc>
              <a:spcBef>
                <a:spcPts val="280"/>
              </a:spcBef>
              <a:spcAft>
                <a:spcPts val="0"/>
              </a:spcAft>
              <a:buClr>
                <a:schemeClr val="dk1"/>
              </a:buClr>
              <a:buSzPts val="1400"/>
              <a:buNone/>
            </a:pPr>
            <a:r>
              <a:rPr lang="ko-KR" sz="1400"/>
              <a:t>10. 호박반추(虎撲反? : 범이 내리치고 반대로 돌려 치다)</a:t>
            </a:r>
            <a:endParaRPr sz="1400"/>
          </a:p>
          <a:p>
            <a:pPr marL="0" lvl="0" indent="0" algn="l" rtl="0">
              <a:lnSpc>
                <a:spcPct val="100000"/>
              </a:lnSpc>
              <a:spcBef>
                <a:spcPts val="280"/>
              </a:spcBef>
              <a:spcAft>
                <a:spcPts val="0"/>
              </a:spcAft>
              <a:buClr>
                <a:schemeClr val="dk1"/>
              </a:buClr>
              <a:buSzPts val="1400"/>
              <a:buNone/>
            </a:pPr>
            <a:r>
              <a:rPr lang="ko-KR" sz="1400"/>
              <a:t>11. 녹선좌반(鹿旋左盤 : 사슴이 돌며 왼쪽으로 앉다)</a:t>
            </a:r>
            <a:endParaRPr sz="1400"/>
          </a:p>
          <a:p>
            <a:pPr marL="0" lvl="0" indent="0" algn="l" rtl="0">
              <a:lnSpc>
                <a:spcPct val="100000"/>
              </a:lnSpc>
              <a:spcBef>
                <a:spcPts val="280"/>
              </a:spcBef>
              <a:spcAft>
                <a:spcPts val="0"/>
              </a:spcAft>
              <a:buClr>
                <a:schemeClr val="dk1"/>
              </a:buClr>
              <a:buSzPts val="1400"/>
              <a:buNone/>
            </a:pPr>
            <a:r>
              <a:rPr lang="ko-KR" sz="1400"/>
              <a:t>12. 웅우항고(熊右抗靠 : 곰이 오른쪽으로 버티며 기대다)</a:t>
            </a:r>
            <a:endParaRPr sz="1400"/>
          </a:p>
          <a:p>
            <a:pPr marL="0" lvl="0" indent="0" algn="l" rtl="0">
              <a:lnSpc>
                <a:spcPct val="100000"/>
              </a:lnSpc>
              <a:spcBef>
                <a:spcPts val="280"/>
              </a:spcBef>
              <a:spcAft>
                <a:spcPts val="0"/>
              </a:spcAft>
              <a:buClr>
                <a:schemeClr val="dk1"/>
              </a:buClr>
              <a:buSzPts val="1400"/>
              <a:buNone/>
            </a:pPr>
            <a:r>
              <a:rPr lang="ko-KR" sz="1400"/>
              <a:t>13. 웅좌항고(熊左抗靠 : 곰이 왼쪽으로 버티며 기대다)</a:t>
            </a:r>
            <a:endParaRPr sz="1400"/>
          </a:p>
          <a:p>
            <a:pPr marL="0" lvl="0" indent="0" algn="l" rtl="0">
              <a:lnSpc>
                <a:spcPct val="100000"/>
              </a:lnSpc>
              <a:spcBef>
                <a:spcPts val="280"/>
              </a:spcBef>
              <a:spcAft>
                <a:spcPts val="0"/>
              </a:spcAft>
              <a:buClr>
                <a:schemeClr val="dk1"/>
              </a:buClr>
              <a:buSzPts val="1400"/>
              <a:buNone/>
            </a:pPr>
            <a:r>
              <a:rPr lang="ko-KR" sz="1400"/>
              <a:t>14. 원섬녹인(猿閃鹿引 : 원숭이가 재빨리 피하고 사슴이 몸을 끌어당기다</a:t>
            </a:r>
            <a:endParaRPr/>
          </a:p>
          <a:p>
            <a:pPr marL="0" lvl="0" indent="0" algn="l" rtl="0">
              <a:lnSpc>
                <a:spcPct val="100000"/>
              </a:lnSpc>
              <a:spcBef>
                <a:spcPts val="280"/>
              </a:spcBef>
              <a:spcAft>
                <a:spcPts val="0"/>
              </a:spcAft>
              <a:buClr>
                <a:schemeClr val="dk1"/>
              </a:buClr>
              <a:buSzPts val="1400"/>
              <a:buNone/>
            </a:pPr>
            <a:r>
              <a:rPr lang="ko-KR" sz="1400"/>
              <a:t>15. 우전호좌(右轉虎坐 : 오른쪽으로 돌아 호랑이가 앉다)</a:t>
            </a:r>
            <a:endParaRPr sz="1400"/>
          </a:p>
          <a:p>
            <a:pPr marL="0" lvl="0" indent="0" algn="l" rtl="0">
              <a:lnSpc>
                <a:spcPct val="100000"/>
              </a:lnSpc>
              <a:spcBef>
                <a:spcPts val="280"/>
              </a:spcBef>
              <a:spcAft>
                <a:spcPts val="0"/>
              </a:spcAft>
              <a:buClr>
                <a:schemeClr val="dk1"/>
              </a:buClr>
              <a:buSzPts val="1400"/>
              <a:buNone/>
            </a:pPr>
            <a:r>
              <a:rPr lang="ko-KR" sz="1400"/>
              <a:t>16. 전후호장(前後虎掌 : 앞과 뒤로 호랑이가 발짓하다)</a:t>
            </a:r>
            <a:endParaRPr sz="1400"/>
          </a:p>
          <a:p>
            <a:pPr marL="0" lvl="0" indent="0" algn="l" rtl="0">
              <a:lnSpc>
                <a:spcPct val="100000"/>
              </a:lnSpc>
              <a:spcBef>
                <a:spcPts val="280"/>
              </a:spcBef>
              <a:spcAft>
                <a:spcPts val="0"/>
              </a:spcAft>
              <a:buClr>
                <a:schemeClr val="dk1"/>
              </a:buClr>
              <a:buSzPts val="1400"/>
              <a:buNone/>
            </a:pPr>
            <a:r>
              <a:rPr lang="ko-KR" sz="1400"/>
              <a:t>17. 백학비상(白鶴飛翔 : 백학이 날다)</a:t>
            </a:r>
            <a:endParaRPr sz="14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59"/>
          <p:cNvSpPr txBox="1">
            <a:spLocks noGrp="1"/>
          </p:cNvSpPr>
          <p:nvPr>
            <p:ph type="title"/>
          </p:nvPr>
        </p:nvSpPr>
        <p:spPr>
          <a:xfrm>
            <a:off x="457200" y="5368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959"/>
              <a:buFont typeface="Malgun Gothic"/>
              <a:buNone/>
            </a:pPr>
            <a:r>
              <a:rPr lang="ko-KR" sz="3563" b="1"/>
              <a:t>제 7 공 丹鳳朝陽) - 左朝陽  </a:t>
            </a:r>
            <a:br>
              <a:rPr lang="ko-KR" sz="3563" b="1"/>
            </a:br>
            <a:r>
              <a:rPr lang="ko-KR" sz="2916" b="1"/>
              <a:t>(단봉조양: 봉황이 태양을 향하다</a:t>
            </a:r>
            <a:endParaRPr sz="2916"/>
          </a:p>
        </p:txBody>
      </p:sp>
      <p:sp>
        <p:nvSpPr>
          <p:cNvPr id="632" name="Google Shape;632;p59"/>
          <p:cNvSpPr txBox="1">
            <a:spLocks noGrp="1"/>
          </p:cNvSpPr>
          <p:nvPr>
            <p:ph type="body" idx="1"/>
          </p:nvPr>
        </p:nvSpPr>
        <p:spPr>
          <a:xfrm>
            <a:off x="457200" y="1260275"/>
            <a:ext cx="8229600" cy="55092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595"/>
              <a:buNone/>
            </a:pPr>
            <a:r>
              <a:rPr lang="ko-KR" sz="1595"/>
              <a:t>좌우가 모두 태양을 향하고 손바닥을 드리우는 것은 호랑이가 웅크리 듯 하고, 손을 펴는 것은 원숭이 팔처럼 한다. 몸을 돌리는 것은 곰이 중심을 움직이는 것과 같고, 머리를 떨어뜨리는 것은 사슴이 고개를 휘게하는 것과 같다.</a:t>
            </a:r>
            <a:endParaRPr/>
          </a:p>
          <a:p>
            <a:pPr marL="0" lvl="0" indent="0" algn="l" rtl="0">
              <a:lnSpc>
                <a:spcPct val="100000"/>
              </a:lnSpc>
              <a:spcBef>
                <a:spcPts val="319"/>
              </a:spcBef>
              <a:spcAft>
                <a:spcPts val="0"/>
              </a:spcAft>
              <a:buClr>
                <a:schemeClr val="dk1"/>
              </a:buClr>
              <a:buSzPts val="1595"/>
              <a:buNone/>
            </a:pPr>
            <a:endParaRPr sz="1595"/>
          </a:p>
          <a:p>
            <a:pPr marL="0" lvl="0" indent="0" algn="l" rtl="0">
              <a:lnSpc>
                <a:spcPct val="100000"/>
              </a:lnSpc>
              <a:spcBef>
                <a:spcPts val="484"/>
              </a:spcBef>
              <a:spcAft>
                <a:spcPts val="0"/>
              </a:spcAft>
              <a:buClr>
                <a:schemeClr val="dk1"/>
              </a:buClr>
              <a:buSzPts val="2420"/>
              <a:buNone/>
            </a:pPr>
            <a:r>
              <a:rPr lang="ko-KR" sz="2420"/>
              <a:t>1. 원비좌거(猿臂左擧 : 원숭이가 팔을 왼쪽으로 들다)</a:t>
            </a:r>
            <a:endParaRPr sz="2420"/>
          </a:p>
          <a:p>
            <a:pPr marL="0" lvl="0" indent="0" algn="l" rtl="0">
              <a:lnSpc>
                <a:spcPct val="100000"/>
              </a:lnSpc>
              <a:spcBef>
                <a:spcPts val="484"/>
              </a:spcBef>
              <a:spcAft>
                <a:spcPts val="0"/>
              </a:spcAft>
              <a:buClr>
                <a:schemeClr val="dk1"/>
              </a:buClr>
              <a:buSzPts val="2420"/>
              <a:buNone/>
            </a:pPr>
            <a:r>
              <a:rPr lang="ko-KR" sz="2420"/>
              <a:t>2. 호조하좌(虎抓下坐 : 호랑이가 움켜쥐고 아래로 앉다)</a:t>
            </a:r>
            <a:endParaRPr sz="2420"/>
          </a:p>
          <a:p>
            <a:pPr marL="0" lvl="0" indent="0" algn="l" rtl="0">
              <a:lnSpc>
                <a:spcPct val="100000"/>
              </a:lnSpc>
              <a:spcBef>
                <a:spcPts val="484"/>
              </a:spcBef>
              <a:spcAft>
                <a:spcPts val="0"/>
              </a:spcAft>
              <a:buClr>
                <a:schemeClr val="dk1"/>
              </a:buClr>
              <a:buSzPts val="2420"/>
              <a:buNone/>
            </a:pPr>
            <a:r>
              <a:rPr lang="ko-KR" sz="2420"/>
              <a:t>3. 학전우시(鶴展右翅 : 학이 오른쪽 날개를 펼치다)</a:t>
            </a:r>
            <a:endParaRPr sz="2420"/>
          </a:p>
          <a:p>
            <a:pPr marL="0" lvl="0" indent="0" algn="l" rtl="0">
              <a:lnSpc>
                <a:spcPct val="100000"/>
              </a:lnSpc>
              <a:spcBef>
                <a:spcPts val="484"/>
              </a:spcBef>
              <a:spcAft>
                <a:spcPts val="0"/>
              </a:spcAft>
              <a:buClr>
                <a:schemeClr val="dk1"/>
              </a:buClr>
              <a:buSzPts val="2420"/>
              <a:buNone/>
            </a:pPr>
            <a:r>
              <a:rPr lang="ko-KR" sz="2420"/>
              <a:t>4. 우운웅경(右運熊經 : 우측으로 움직이며 곰이 가로지르다)</a:t>
            </a:r>
            <a:endParaRPr sz="2420"/>
          </a:p>
          <a:p>
            <a:pPr marL="0" lvl="0" indent="0" algn="l" rtl="0">
              <a:lnSpc>
                <a:spcPct val="100000"/>
              </a:lnSpc>
              <a:spcBef>
                <a:spcPts val="484"/>
              </a:spcBef>
              <a:spcAft>
                <a:spcPts val="0"/>
              </a:spcAft>
              <a:buClr>
                <a:schemeClr val="dk1"/>
              </a:buClr>
              <a:buSzPts val="2420"/>
              <a:buNone/>
            </a:pPr>
            <a:r>
              <a:rPr lang="ko-KR" sz="2420"/>
              <a:t>5. 좌유녹경(左유鹿頸 : 왼쪽으로 사슴이 목을 휘다)</a:t>
            </a:r>
            <a:endParaRPr sz="2420"/>
          </a:p>
          <a:p>
            <a:pPr marL="0" lvl="0" indent="0" algn="l" rtl="0">
              <a:lnSpc>
                <a:spcPct val="100000"/>
              </a:lnSpc>
              <a:spcBef>
                <a:spcPts val="484"/>
              </a:spcBef>
              <a:spcAft>
                <a:spcPts val="0"/>
              </a:spcAft>
              <a:buClr>
                <a:schemeClr val="dk1"/>
              </a:buClr>
              <a:buSzPts val="2420"/>
              <a:buNone/>
            </a:pPr>
            <a:r>
              <a:rPr lang="ko-KR" sz="2420"/>
              <a:t>6. 원비좌거(猿臂左擧 : 원숭이가 팔을 왼쪽으로 들다)</a:t>
            </a:r>
            <a:endParaRPr sz="2420"/>
          </a:p>
          <a:p>
            <a:pPr marL="0" lvl="0" indent="0" algn="l" rtl="0">
              <a:lnSpc>
                <a:spcPct val="100000"/>
              </a:lnSpc>
              <a:spcBef>
                <a:spcPts val="484"/>
              </a:spcBef>
              <a:spcAft>
                <a:spcPts val="0"/>
              </a:spcAft>
              <a:buClr>
                <a:schemeClr val="dk1"/>
              </a:buClr>
              <a:buSzPts val="2420"/>
              <a:buNone/>
            </a:pPr>
            <a:r>
              <a:rPr lang="ko-KR" sz="2420"/>
              <a:t>7. 호조하좌(虎抓下坐 : 호랑이가 움켜쥐고 아래로 앉다)</a:t>
            </a:r>
            <a:endParaRPr sz="2420"/>
          </a:p>
          <a:p>
            <a:pPr marL="0" lvl="0" indent="0" algn="l" rtl="0">
              <a:lnSpc>
                <a:spcPct val="100000"/>
              </a:lnSpc>
              <a:spcBef>
                <a:spcPts val="484"/>
              </a:spcBef>
              <a:spcAft>
                <a:spcPts val="0"/>
              </a:spcAft>
              <a:buClr>
                <a:schemeClr val="dk1"/>
              </a:buClr>
              <a:buSzPts val="2420"/>
              <a:buNone/>
            </a:pPr>
            <a:r>
              <a:rPr lang="ko-KR" sz="2420"/>
              <a:t>8. 원비우거(猿臂右擧 : 원숭이가 팔을 우측으로 들다)</a:t>
            </a:r>
            <a:endParaRPr sz="2420"/>
          </a:p>
          <a:p>
            <a:pPr marL="0" lvl="0" indent="0" algn="l" rtl="0">
              <a:lnSpc>
                <a:spcPct val="100000"/>
              </a:lnSpc>
              <a:spcBef>
                <a:spcPts val="484"/>
              </a:spcBef>
              <a:spcAft>
                <a:spcPts val="0"/>
              </a:spcAft>
              <a:buClr>
                <a:schemeClr val="dk1"/>
              </a:buClr>
              <a:buSzPts val="2420"/>
              <a:buNone/>
            </a:pPr>
            <a:r>
              <a:rPr lang="ko-KR" sz="2420"/>
              <a:t>9. 전신수세(轉身收勢 : 몸을 돌려 자세를 거두다) </a:t>
            </a:r>
            <a:endParaRPr sz="2420"/>
          </a:p>
          <a:p>
            <a:pPr marL="0" lvl="0" indent="0" algn="l" rtl="0">
              <a:lnSpc>
                <a:spcPct val="100000"/>
              </a:lnSpc>
              <a:spcBef>
                <a:spcPts val="352"/>
              </a:spcBef>
              <a:spcAft>
                <a:spcPts val="0"/>
              </a:spcAft>
              <a:buClr>
                <a:schemeClr val="dk1"/>
              </a:buClr>
              <a:buSzPts val="1760"/>
              <a:buNone/>
            </a:pPr>
            <a:endParaRPr sz="176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959"/>
              <a:buFont typeface="Malgun Gothic"/>
              <a:buNone/>
            </a:pPr>
            <a:r>
              <a:rPr lang="ko-KR" sz="3563" b="1"/>
              <a:t>제 8 공 收功 </a:t>
            </a:r>
            <a:br>
              <a:rPr lang="ko-KR" sz="3563" b="1"/>
            </a:br>
            <a:r>
              <a:rPr lang="ko-KR" sz="2916" b="1"/>
              <a:t>(수공: 원기를 거두어들이다)</a:t>
            </a:r>
            <a:endParaRPr sz="2916"/>
          </a:p>
        </p:txBody>
      </p:sp>
      <p:sp>
        <p:nvSpPr>
          <p:cNvPr id="638" name="Google Shape;638;p6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2210"/>
              <a:buNone/>
            </a:pPr>
            <a:r>
              <a:rPr lang="ko-KR" sz="2210"/>
              <a:t>수공은 수련 중에 길러진 내기를 귀원(歸元)으로 유도하는 일종의 수련법이다. 만약 수공을 하지 않으면 전신을 주류하는 원기가 즉시 귀원할 수 없으므로 효과가 반감하게 된다.</a:t>
            </a:r>
            <a:endParaRPr sz="2210"/>
          </a:p>
          <a:p>
            <a:pPr marL="0" lvl="0" indent="0" algn="l" rtl="0">
              <a:lnSpc>
                <a:spcPct val="110000"/>
              </a:lnSpc>
              <a:spcBef>
                <a:spcPts val="544"/>
              </a:spcBef>
              <a:spcAft>
                <a:spcPts val="0"/>
              </a:spcAft>
              <a:buClr>
                <a:schemeClr val="dk1"/>
              </a:buClr>
              <a:buSzPts val="2720"/>
              <a:buNone/>
            </a:pPr>
            <a:r>
              <a:rPr lang="ko-KR" sz="2720"/>
              <a:t>1. 선유녹경(旋揉鹿頸 : 사슴이 목을 휘어 돌리다)</a:t>
            </a:r>
            <a:endParaRPr sz="2720"/>
          </a:p>
          <a:p>
            <a:pPr marL="0" lvl="0" indent="0" algn="l" rtl="0">
              <a:lnSpc>
                <a:spcPct val="110000"/>
              </a:lnSpc>
              <a:spcBef>
                <a:spcPts val="544"/>
              </a:spcBef>
              <a:spcAft>
                <a:spcPts val="0"/>
              </a:spcAft>
              <a:buClr>
                <a:schemeClr val="dk1"/>
              </a:buClr>
              <a:buSzPts val="2720"/>
              <a:buNone/>
            </a:pPr>
            <a:r>
              <a:rPr lang="ko-KR" sz="2720"/>
              <a:t>2. 고치(叩齒 : 이빨을 마주치다)</a:t>
            </a:r>
            <a:endParaRPr sz="2720"/>
          </a:p>
          <a:p>
            <a:pPr marL="0" lvl="0" indent="0" algn="l" rtl="0">
              <a:lnSpc>
                <a:spcPct val="110000"/>
              </a:lnSpc>
              <a:spcBef>
                <a:spcPts val="544"/>
              </a:spcBef>
              <a:spcAft>
                <a:spcPts val="0"/>
              </a:spcAft>
              <a:buClr>
                <a:schemeClr val="dk1"/>
              </a:buClr>
              <a:buSzPts val="2720"/>
              <a:buNone/>
            </a:pPr>
            <a:r>
              <a:rPr lang="ko-KR" sz="2720"/>
              <a:t>2. 웅황치고(熊晃鴟顧 : 곰이 몸을 흔들고 솔개가 돌아보다)</a:t>
            </a:r>
            <a:endParaRPr sz="2720"/>
          </a:p>
          <a:p>
            <a:pPr marL="0" lvl="0" indent="0" algn="l" rtl="0">
              <a:lnSpc>
                <a:spcPct val="110000"/>
              </a:lnSpc>
              <a:spcBef>
                <a:spcPts val="544"/>
              </a:spcBef>
              <a:spcAft>
                <a:spcPts val="0"/>
              </a:spcAft>
              <a:buClr>
                <a:schemeClr val="dk1"/>
              </a:buClr>
              <a:buSzPts val="2720"/>
              <a:buNone/>
            </a:pPr>
            <a:r>
              <a:rPr lang="ko-KR" sz="2720"/>
              <a:t>3. 선호배월(仙狐拜月 : 신령한 여우가 달을 보며 절하다)</a:t>
            </a:r>
            <a:endParaRPr sz="2720"/>
          </a:p>
          <a:p>
            <a:pPr marL="0" lvl="0" indent="0" algn="l" rtl="0">
              <a:lnSpc>
                <a:spcPct val="90000"/>
              </a:lnSpc>
              <a:spcBef>
                <a:spcPts val="544"/>
              </a:spcBef>
              <a:spcAft>
                <a:spcPts val="0"/>
              </a:spcAft>
              <a:buClr>
                <a:schemeClr val="dk1"/>
              </a:buClr>
              <a:buSzPts val="2720"/>
              <a:buNone/>
            </a:pPr>
            <a:endParaRPr sz="272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642"/>
        <p:cNvGrpSpPr/>
        <p:nvPr/>
      </p:nvGrpSpPr>
      <p:grpSpPr>
        <a:xfrm>
          <a:off x="0" y="0"/>
          <a:ext cx="0" cy="0"/>
          <a:chOff x="0" y="0"/>
          <a:chExt cx="0" cy="0"/>
        </a:xfrm>
      </p:grpSpPr>
      <p:sp>
        <p:nvSpPr>
          <p:cNvPr id="643" name="Google Shape;643;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b="1"/>
              <a:t>八段錦</a:t>
            </a:r>
            <a:endParaRPr b="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八段錦</a:t>
            </a:r>
            <a:endParaRPr/>
          </a:p>
        </p:txBody>
      </p:sp>
      <p:sp>
        <p:nvSpPr>
          <p:cNvPr id="649" name="Google Shape;649;p62"/>
          <p:cNvSpPr txBox="1">
            <a:spLocks noGrp="1"/>
          </p:cNvSpPr>
          <p:nvPr>
            <p:ph type="body" idx="1"/>
          </p:nvPr>
        </p:nvSpPr>
        <p:spPr>
          <a:xfrm>
            <a:off x="179512" y="1268760"/>
            <a:ext cx="8712968" cy="5472608"/>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chemeClr val="dk1"/>
              </a:buClr>
              <a:buSzPts val="1600"/>
              <a:buChar char="•"/>
            </a:pPr>
            <a:r>
              <a:rPr lang="ko-KR" sz="1600"/>
              <a:t>팔단금은 남조 양나라(502~557) 시대에 생겨난 공법으로 역사가 길다. 양나라 시대에 도홍경이 쓴 &lt;양성연명록&gt;의 일부 동작은 팔단금의 일부 정형화된 동작들과 비슷하다. </a:t>
            </a:r>
            <a:endParaRPr/>
          </a:p>
          <a:p>
            <a:pPr marL="342900" lvl="0" indent="-342900" algn="l" rtl="0">
              <a:lnSpc>
                <a:spcPct val="120000"/>
              </a:lnSpc>
              <a:spcBef>
                <a:spcPts val="320"/>
              </a:spcBef>
              <a:spcAft>
                <a:spcPts val="0"/>
              </a:spcAft>
              <a:buClr>
                <a:schemeClr val="dk1"/>
              </a:buClr>
              <a:buSzPts val="1600"/>
              <a:buChar char="•"/>
            </a:pPr>
            <a:r>
              <a:rPr lang="ko-KR" sz="1600"/>
              <a:t>팔단금이 구체적으로 형성된 때는 송나라(960~1279) 시대이다. 팔단금이라는 이름은 최초로 북송의 홍매가 엮은 &lt;이견지(夷堅志)&gt;에 수록되었으나 구체적인 공법은 실려 있지 않다. 남송으로부터 두 가지 팔단금이 전해져 내려왔는데, 하나는 도교학자 증조의 팔단금이고, 또 하나는 여덟신선의 한명으로 전해지는 종리의 팔단금이다. 초기의 팔단금에는 좌식과 단순 도인술이 있고, 육자기결합도인술(六字氣訣合導引術· 육자기결에 도인술을 결합한 것) 등 여러 가지 형식이 있다.　</a:t>
            </a:r>
            <a:endParaRPr sz="1600"/>
          </a:p>
          <a:p>
            <a:pPr marL="342900" lvl="0" indent="-342900" algn="l" rtl="0">
              <a:lnSpc>
                <a:spcPct val="120000"/>
              </a:lnSpc>
              <a:spcBef>
                <a:spcPts val="320"/>
              </a:spcBef>
              <a:spcAft>
                <a:spcPts val="0"/>
              </a:spcAft>
              <a:buClr>
                <a:schemeClr val="dk1"/>
              </a:buClr>
              <a:buSzPts val="1600"/>
              <a:buChar char="•"/>
            </a:pPr>
            <a:r>
              <a:rPr lang="ko-KR" sz="1600"/>
              <a:t>팔단금은 명청 시기에 이르러 큰 발전을 가져왔고, 여러 가지 팔단금이 동시에 전해졌다. 명나라 태조 주원장의 열일곱 번째 아들인 주권(朱權)이 쓴  &lt;활인심법(活人心法)&gt; 상권 &lt;도인법(導引法)에 유명한 ‘팔단금도인법(八段錦導引法)’이 수록되어 있다. 가결(歌訣)과 작은 글씨로 된 주석이 있고, 8폭의 좌공도가 그려져 있고, 그림마다 명칭이 있었다. 그 공법의 동작이 전면적이고 기억하기 쉽고, 실행이 쉬울 뿐만 아니라 노인들이 수련하기에 적합하여 광범위하게 전파되었고 영향범위가 컸다.</a:t>
            </a:r>
            <a:endParaRPr sz="1600"/>
          </a:p>
          <a:p>
            <a:pPr marL="342900" lvl="0" indent="-342900" algn="l" rtl="0">
              <a:lnSpc>
                <a:spcPct val="120000"/>
              </a:lnSpc>
              <a:spcBef>
                <a:spcPts val="320"/>
              </a:spcBef>
              <a:spcAft>
                <a:spcPts val="0"/>
              </a:spcAft>
              <a:buClr>
                <a:schemeClr val="dk1"/>
              </a:buClr>
              <a:buSzPts val="1600"/>
              <a:buChar char="•"/>
            </a:pPr>
            <a:r>
              <a:rPr lang="ko-KR" sz="1600"/>
              <a:t>근대에 가장 널리 전파된 팔단금 동작과 정형화된 팔단금 가결로는 청나라 광서16년(1890년)에 양세창(梁世昌)이라는 이름으로 출판한 &lt;역근경도설(易筋經圖說)&gt;에 무명으로 게재된 ‘팔단금’ 공법과 청나라 광서 24년(1898년)에 출판한 &lt;팔단금도(段錦圖)&gt;에 게재된 팔구칠언 가결이 초기 판본이다.</a:t>
            </a:r>
            <a:endParaRPr sz="16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Google Shape;654;p63"/>
          <p:cNvPicPr preferRelativeResize="0"/>
          <p:nvPr/>
        </p:nvPicPr>
        <p:blipFill rotWithShape="1">
          <a:blip r:embed="rId3">
            <a:alphaModFix/>
          </a:blip>
          <a:srcRect/>
          <a:stretch/>
        </p:blipFill>
        <p:spPr>
          <a:xfrm>
            <a:off x="323528" y="692696"/>
            <a:ext cx="8551621" cy="5384849"/>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6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八段錦</a:t>
            </a:r>
            <a:endParaRPr/>
          </a:p>
        </p:txBody>
      </p:sp>
      <p:sp>
        <p:nvSpPr>
          <p:cNvPr id="660" name="Google Shape;660;p6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Clr>
                <a:schemeClr val="dk1"/>
              </a:buClr>
              <a:buSzPts val="2960"/>
              <a:buFont typeface="Arial"/>
              <a:buAutoNum type="arabicPeriod"/>
            </a:pPr>
            <a:r>
              <a:rPr lang="ko-KR" sz="2960"/>
              <a:t> </a:t>
            </a:r>
            <a:r>
              <a:rPr lang="ko-KR" sz="2960">
                <a:solidFill>
                  <a:srgbClr val="0070C0"/>
                </a:solidFill>
              </a:rPr>
              <a:t>兩手托天</a:t>
            </a:r>
            <a:r>
              <a:rPr lang="ko-KR" sz="2960"/>
              <a:t>理三焦</a:t>
            </a:r>
            <a:endParaRPr sz="2960"/>
          </a:p>
          <a:p>
            <a:pPr marL="514350" lvl="0" indent="-514350" algn="l" rtl="0">
              <a:lnSpc>
                <a:spcPct val="100000"/>
              </a:lnSpc>
              <a:spcBef>
                <a:spcPts val="592"/>
              </a:spcBef>
              <a:spcAft>
                <a:spcPts val="0"/>
              </a:spcAft>
              <a:buClr>
                <a:schemeClr val="dk1"/>
              </a:buClr>
              <a:buSzPts val="2960"/>
              <a:buFont typeface="Malgun Gothic"/>
              <a:buAutoNum type="arabicPeriod"/>
            </a:pPr>
            <a:r>
              <a:rPr lang="ko-KR" sz="2960"/>
              <a:t> </a:t>
            </a:r>
            <a:r>
              <a:rPr lang="ko-KR" sz="2960">
                <a:solidFill>
                  <a:srgbClr val="0070C0"/>
                </a:solidFill>
              </a:rPr>
              <a:t>左右開弓</a:t>
            </a:r>
            <a:r>
              <a:rPr lang="ko-KR" sz="2960"/>
              <a:t>似射雕</a:t>
            </a:r>
            <a:endParaRPr sz="2960"/>
          </a:p>
          <a:p>
            <a:pPr marL="514350" lvl="0" indent="-514350" algn="l" rtl="0">
              <a:lnSpc>
                <a:spcPct val="100000"/>
              </a:lnSpc>
              <a:spcBef>
                <a:spcPts val="592"/>
              </a:spcBef>
              <a:spcAft>
                <a:spcPts val="0"/>
              </a:spcAft>
              <a:buClr>
                <a:schemeClr val="dk1"/>
              </a:buClr>
              <a:buSzPts val="2960"/>
              <a:buFont typeface="Malgun Gothic"/>
              <a:buAutoNum type="arabicPeriod"/>
            </a:pPr>
            <a:r>
              <a:rPr lang="ko-KR" sz="2960"/>
              <a:t> 調理脾胃</a:t>
            </a:r>
            <a:r>
              <a:rPr lang="ko-KR" sz="2960">
                <a:solidFill>
                  <a:srgbClr val="0070C0"/>
                </a:solidFill>
              </a:rPr>
              <a:t>須單擧</a:t>
            </a:r>
            <a:endParaRPr sz="2960">
              <a:solidFill>
                <a:srgbClr val="0070C0"/>
              </a:solidFill>
            </a:endParaRPr>
          </a:p>
          <a:p>
            <a:pPr marL="514350" lvl="0" indent="-514350" algn="l" rtl="0">
              <a:lnSpc>
                <a:spcPct val="100000"/>
              </a:lnSpc>
              <a:spcBef>
                <a:spcPts val="592"/>
              </a:spcBef>
              <a:spcAft>
                <a:spcPts val="0"/>
              </a:spcAft>
              <a:buClr>
                <a:schemeClr val="dk1"/>
              </a:buClr>
              <a:buSzPts val="2960"/>
              <a:buFont typeface="Malgun Gothic"/>
              <a:buAutoNum type="arabicPeriod"/>
            </a:pPr>
            <a:r>
              <a:rPr lang="ko-KR" sz="2960"/>
              <a:t> 五勞七傷</a:t>
            </a:r>
            <a:r>
              <a:rPr lang="ko-KR" sz="2960">
                <a:solidFill>
                  <a:srgbClr val="0070C0"/>
                </a:solidFill>
              </a:rPr>
              <a:t>向後瞧(볼 초)</a:t>
            </a:r>
            <a:endParaRPr sz="2960">
              <a:solidFill>
                <a:srgbClr val="0070C0"/>
              </a:solidFill>
            </a:endParaRPr>
          </a:p>
          <a:p>
            <a:pPr marL="514350" lvl="0" indent="-514350" algn="l" rtl="0">
              <a:lnSpc>
                <a:spcPct val="100000"/>
              </a:lnSpc>
              <a:spcBef>
                <a:spcPts val="592"/>
              </a:spcBef>
              <a:spcAft>
                <a:spcPts val="0"/>
              </a:spcAft>
              <a:buClr>
                <a:schemeClr val="dk1"/>
              </a:buClr>
              <a:buSzPts val="2960"/>
              <a:buFont typeface="Malgun Gothic"/>
              <a:buAutoNum type="arabicPeriod"/>
            </a:pPr>
            <a:r>
              <a:rPr lang="ko-KR" sz="2960"/>
              <a:t> </a:t>
            </a:r>
            <a:r>
              <a:rPr lang="ko-KR" sz="2960">
                <a:solidFill>
                  <a:srgbClr val="0070C0"/>
                </a:solidFill>
              </a:rPr>
              <a:t>搖</a:t>
            </a:r>
            <a:r>
              <a:rPr lang="ko-KR" sz="2960"/>
              <a:t>(흔들 요)</a:t>
            </a:r>
            <a:r>
              <a:rPr lang="ko-KR" sz="2960">
                <a:solidFill>
                  <a:srgbClr val="0070C0"/>
                </a:solidFill>
              </a:rPr>
              <a:t>頭擺(흔들 파)臀(볼기 둔)</a:t>
            </a:r>
            <a:r>
              <a:rPr lang="ko-KR" sz="2960"/>
              <a:t>去心火 </a:t>
            </a:r>
            <a:endParaRPr sz="2960"/>
          </a:p>
          <a:p>
            <a:pPr marL="514350" lvl="0" indent="-514350" algn="l" rtl="0">
              <a:lnSpc>
                <a:spcPct val="100000"/>
              </a:lnSpc>
              <a:spcBef>
                <a:spcPts val="592"/>
              </a:spcBef>
              <a:spcAft>
                <a:spcPts val="0"/>
              </a:spcAft>
              <a:buClr>
                <a:srgbClr val="0070C0"/>
              </a:buClr>
              <a:buSzPts val="2960"/>
              <a:buFont typeface="Malgun Gothic"/>
              <a:buAutoNum type="arabicPeriod"/>
            </a:pPr>
            <a:r>
              <a:rPr lang="ko-KR" sz="2960">
                <a:solidFill>
                  <a:srgbClr val="0070C0"/>
                </a:solidFill>
              </a:rPr>
              <a:t> 兩手攀</a:t>
            </a:r>
            <a:r>
              <a:rPr lang="ko-KR" sz="2960"/>
              <a:t>(당길 반)</a:t>
            </a:r>
            <a:r>
              <a:rPr lang="ko-KR" sz="2960">
                <a:solidFill>
                  <a:srgbClr val="0070C0"/>
                </a:solidFill>
              </a:rPr>
              <a:t>足</a:t>
            </a:r>
            <a:r>
              <a:rPr lang="ko-KR" sz="2960"/>
              <a:t>固腎腰 </a:t>
            </a:r>
            <a:endParaRPr/>
          </a:p>
          <a:p>
            <a:pPr marL="514350" lvl="0" indent="-514350" algn="l" rtl="0">
              <a:lnSpc>
                <a:spcPct val="100000"/>
              </a:lnSpc>
              <a:spcBef>
                <a:spcPts val="592"/>
              </a:spcBef>
              <a:spcAft>
                <a:spcPts val="0"/>
              </a:spcAft>
              <a:buClr>
                <a:srgbClr val="0070C0"/>
              </a:buClr>
              <a:buSzPts val="2960"/>
              <a:buFont typeface="Malgun Gothic"/>
              <a:buAutoNum type="arabicPeriod"/>
            </a:pPr>
            <a:r>
              <a:rPr lang="ko-KR" sz="2960">
                <a:solidFill>
                  <a:srgbClr val="0070C0"/>
                </a:solidFill>
              </a:rPr>
              <a:t> 攒</a:t>
            </a:r>
            <a:r>
              <a:rPr lang="ko-KR" sz="2960"/>
              <a:t>(모을 찬) </a:t>
            </a:r>
            <a:r>
              <a:rPr lang="ko-KR" sz="2960">
                <a:solidFill>
                  <a:srgbClr val="0070C0"/>
                </a:solidFill>
              </a:rPr>
              <a:t>拳怒目</a:t>
            </a:r>
            <a:r>
              <a:rPr lang="ko-KR" sz="2960"/>
              <a:t>增氣力</a:t>
            </a:r>
            <a:endParaRPr sz="2960"/>
          </a:p>
          <a:p>
            <a:pPr marL="514350" lvl="0" indent="-514350" algn="l" rtl="0">
              <a:lnSpc>
                <a:spcPct val="100000"/>
              </a:lnSpc>
              <a:spcBef>
                <a:spcPts val="592"/>
              </a:spcBef>
              <a:spcAft>
                <a:spcPts val="0"/>
              </a:spcAft>
              <a:buClr>
                <a:schemeClr val="dk1"/>
              </a:buClr>
              <a:buSzPts val="2960"/>
              <a:buFont typeface="Malgun Gothic"/>
              <a:buAutoNum type="arabicPeriod"/>
            </a:pPr>
            <a:r>
              <a:rPr lang="ko-KR" sz="2960"/>
              <a:t> </a:t>
            </a:r>
            <a:r>
              <a:rPr lang="ko-KR" sz="2960">
                <a:solidFill>
                  <a:srgbClr val="0070C0"/>
                </a:solidFill>
              </a:rPr>
              <a:t>背後七眞</a:t>
            </a:r>
            <a:r>
              <a:rPr lang="ko-KR" sz="2960"/>
              <a:t>百病消</a:t>
            </a:r>
            <a:endParaRPr sz="2960"/>
          </a:p>
          <a:p>
            <a:pPr marL="514350" lvl="0" indent="-326390" algn="l" rtl="0">
              <a:lnSpc>
                <a:spcPct val="100000"/>
              </a:lnSpc>
              <a:spcBef>
                <a:spcPts val="592"/>
              </a:spcBef>
              <a:spcAft>
                <a:spcPts val="0"/>
              </a:spcAft>
              <a:buClr>
                <a:schemeClr val="dk1"/>
              </a:buClr>
              <a:buSzPts val="2960"/>
              <a:buFont typeface="Malgun Gothic"/>
              <a:buNone/>
            </a:pPr>
            <a:endParaRPr sz="296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Malgun Gothic"/>
              <a:buNone/>
            </a:pPr>
            <a:r>
              <a:rPr lang="ko-KR"/>
              <a:t>홀뢰가(忽雷架)</a:t>
            </a:r>
            <a:endParaRPr/>
          </a:p>
        </p:txBody>
      </p:sp>
      <p:sp>
        <p:nvSpPr>
          <p:cNvPr id="139" name="Google Shape;139;p9"/>
          <p:cNvSpPr txBox="1">
            <a:spLocks noGrp="1"/>
          </p:cNvSpPr>
          <p:nvPr>
            <p:ph type="body" idx="1"/>
          </p:nvPr>
        </p:nvSpPr>
        <p:spPr>
          <a:xfrm>
            <a:off x="457200" y="1581664"/>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3200"/>
              <a:buChar char="•"/>
            </a:pPr>
            <a:r>
              <a:rPr lang="ko-KR" sz="1800" dirty="0" err="1"/>
              <a:t>진청평의</a:t>
            </a:r>
            <a:r>
              <a:rPr lang="ko-KR" sz="1800" dirty="0"/>
              <a:t> 제자 중 양호가 창</a:t>
            </a:r>
            <a:r>
              <a:rPr lang="ko-KR" altLang="en-US" sz="1800" dirty="0"/>
              <a:t>안</a:t>
            </a:r>
            <a:r>
              <a:rPr lang="ko-KR" sz="1800" dirty="0"/>
              <a:t>한 태극권으로 실전성으로 유명하다. 접하는 순간 음양이 뒤바뀌는 게 번개와 같다고 하여 </a:t>
            </a:r>
            <a:r>
              <a:rPr lang="ko-KR" sz="1800" dirty="0" err="1"/>
              <a:t>홀뢰가라</a:t>
            </a:r>
            <a:r>
              <a:rPr lang="ko-KR" sz="1800" dirty="0"/>
              <a:t> 불리는데 음양이 순간적으로 전변하면 화경과 </a:t>
            </a:r>
            <a:r>
              <a:rPr lang="ko-KR" sz="1800" dirty="0" err="1"/>
              <a:t>발경이</a:t>
            </a:r>
            <a:r>
              <a:rPr lang="ko-KR" sz="1800" dirty="0"/>
              <a:t> 이루어</a:t>
            </a:r>
            <a:r>
              <a:rPr lang="en-US" altLang="ko-KR" sz="1800" dirty="0"/>
              <a:t> </a:t>
            </a:r>
            <a:r>
              <a:rPr lang="ko-KR" sz="1800" dirty="0"/>
              <a:t>지는게 특징이다.</a:t>
            </a:r>
            <a:endParaRPr sz="1800" dirty="0"/>
          </a:p>
          <a:p>
            <a:pPr marL="342900" lvl="0" indent="-342900" algn="l" rtl="0">
              <a:lnSpc>
                <a:spcPct val="150000"/>
              </a:lnSpc>
              <a:spcBef>
                <a:spcPts val="640"/>
              </a:spcBef>
              <a:spcAft>
                <a:spcPts val="0"/>
              </a:spcAft>
              <a:buClr>
                <a:schemeClr val="dk1"/>
              </a:buClr>
              <a:buSzPts val="3200"/>
              <a:buChar char="•"/>
            </a:pPr>
            <a:r>
              <a:rPr lang="ko-KR" sz="1800" dirty="0"/>
              <a:t>양호의 호가 </a:t>
            </a:r>
            <a:r>
              <a:rPr lang="ko-KR" sz="1800" dirty="0" err="1"/>
              <a:t>홀뢰였다</a:t>
            </a:r>
            <a:r>
              <a:rPr lang="ko-KR" sz="1800" dirty="0"/>
              <a:t>.</a:t>
            </a:r>
            <a:endParaRPr sz="1800" dirty="0"/>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6766</TotalTime>
  <Words>8420</Words>
  <Application>Microsoft Office PowerPoint</Application>
  <PresentationFormat>화면 슬라이드 쇼(4:3)</PresentationFormat>
  <Paragraphs>781</Paragraphs>
  <Slides>86</Slides>
  <Notes>83</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86</vt:i4>
      </vt:variant>
    </vt:vector>
  </HeadingPairs>
  <TitlesOfParts>
    <vt:vector size="92" baseType="lpstr">
      <vt:lpstr>굴림</vt:lpstr>
      <vt:lpstr>Malgun Gothic</vt:lpstr>
      <vt:lpstr>Malgun Gothic</vt:lpstr>
      <vt:lpstr>Arial</vt:lpstr>
      <vt:lpstr>Calibri</vt:lpstr>
      <vt:lpstr>Office 테마</vt:lpstr>
      <vt:lpstr>太極拳</vt:lpstr>
      <vt:lpstr>太極拳</vt:lpstr>
      <vt:lpstr>태극권</vt:lpstr>
      <vt:lpstr>진식 태극권</vt:lpstr>
      <vt:lpstr>양식 태극권</vt:lpstr>
      <vt:lpstr>오식 태극권</vt:lpstr>
      <vt:lpstr>무식 태극권</vt:lpstr>
      <vt:lpstr>손식 태극권</vt:lpstr>
      <vt:lpstr>홀뢰가(忽雷架)</vt:lpstr>
      <vt:lpstr>PowerPoint 프레젠테이션</vt:lpstr>
      <vt:lpstr>☯ 몸풀기 태극권 건신 양생과정 태극 養生功 전신관절회전운동</vt:lpstr>
      <vt:lpstr>PowerPoint 프레젠테이션</vt:lpstr>
      <vt:lpstr>PowerPoint 프레젠테이션</vt:lpstr>
      <vt:lpstr>PowerPoint 프레젠테이션</vt:lpstr>
      <vt:lpstr>☯ 태극배원정양공(太極培元靜養功)</vt:lpstr>
      <vt:lpstr>☯ 기본전사(纏絲)법</vt:lpstr>
      <vt:lpstr>고관절의 움직임</vt:lpstr>
      <vt:lpstr>보법</vt:lpstr>
      <vt:lpstr>태극권 10요 </vt:lpstr>
      <vt:lpstr>PowerPoint 프레젠테이션</vt:lpstr>
      <vt:lpstr>PowerPoint 프레젠테이션</vt:lpstr>
      <vt:lpstr>태극권의 3가지 기술</vt:lpstr>
      <vt:lpstr>八法</vt:lpstr>
      <vt:lpstr>5打法</vt:lpstr>
      <vt:lpstr>正拳</vt:lpstr>
      <vt:lpstr>下 三 指</vt:lpstr>
      <vt:lpstr>Similarity to Modern Boxing</vt:lpstr>
      <vt:lpstr>陳式太極拳 八法 (四正手)</vt:lpstr>
      <vt:lpstr>陳式太極拳 八法 (四隅手)</vt:lpstr>
      <vt:lpstr>당과 과</vt:lpstr>
      <vt:lpstr>진식태극권 정요18식</vt:lpstr>
      <vt:lpstr>PowerPoint 프레젠테이션</vt:lpstr>
      <vt:lpstr>老架式</vt:lpstr>
      <vt:lpstr>진식태극권 노가1로(老架1路) (74식)</vt:lpstr>
      <vt:lpstr>陳式太極拳 老架一路</vt:lpstr>
      <vt:lpstr>PowerPoint 프레젠테이션</vt:lpstr>
      <vt:lpstr>진식태극권 노가2로(老架2路) (43식)</vt:lpstr>
      <vt:lpstr>陳式太極拳 老架二路</vt:lpstr>
      <vt:lpstr>楊式 태극권 해설 </vt:lpstr>
      <vt:lpstr>양식태극권 8식</vt:lpstr>
      <vt:lpstr>양식태극권 24식</vt:lpstr>
      <vt:lpstr>PowerPoint 프레젠테이션</vt:lpstr>
      <vt:lpstr>楊式太極拳 擒拿 &lt;棚 - 對棚&gt; </vt:lpstr>
      <vt:lpstr>楊式太極拳 擒拿 &lt;捋 - 對捋&gt; </vt:lpstr>
      <vt:lpstr>楊式太極拳 擒拿 &lt;挤- 對挤&gt;</vt:lpstr>
      <vt:lpstr>楊式太極拳 擒拿 &lt;按 - 對按&gt;</vt:lpstr>
      <vt:lpstr>楊式太極拳 擒拿 &lt;采 - 對采&gt;</vt:lpstr>
      <vt:lpstr>楊式太極拳 擒拿 &lt;挒 - 對挒&gt;</vt:lpstr>
      <vt:lpstr>楊式太極拳 擒拿 &lt;肘 - 對肘&gt;</vt:lpstr>
      <vt:lpstr>楊式太極拳 擒拿 &lt;靠 - 對靠&gt;</vt:lpstr>
      <vt:lpstr>마무리 ☯ 태극養生功:전신관절회전운동</vt:lpstr>
      <vt:lpstr>PowerPoint 프레젠테이션</vt:lpstr>
      <vt:lpstr>PowerPoint 프레젠테이션</vt:lpstr>
      <vt:lpstr>PowerPoint 프레젠테이션</vt:lpstr>
      <vt:lpstr>무술과 싸움의 차이</vt:lpstr>
      <vt:lpstr>사기꾼들</vt:lpstr>
      <vt:lpstr>태극권의 비 현실성</vt:lpstr>
      <vt:lpstr>태극권의 한계</vt:lpstr>
      <vt:lpstr>수련 방법의 비 합리성</vt:lpstr>
      <vt:lpstr>無影手 개념이 없다</vt:lpstr>
      <vt:lpstr>태극권은 이미 무술이 아니다</vt:lpstr>
      <vt:lpstr>그러나</vt:lpstr>
      <vt:lpstr>검도와 비교</vt:lpstr>
      <vt:lpstr>아마추어에게 중요한 것은</vt:lpstr>
      <vt:lpstr>최배달(최영의 1923-1994)</vt:lpstr>
      <vt:lpstr>이소룡(1940-73)</vt:lpstr>
      <vt:lpstr>五禽戱</vt:lpstr>
      <vt:lpstr>華陀 五禽戱</vt:lpstr>
      <vt:lpstr>古式五禽戱</vt:lpstr>
      <vt:lpstr>오금희 수련 要訣</vt:lpstr>
      <vt:lpstr>PowerPoint 프레젠테이션</vt:lpstr>
      <vt:lpstr>PowerPoint 프레젠테이션</vt:lpstr>
      <vt:lpstr>PowerPoint 프레젠테이션</vt:lpstr>
      <vt:lpstr>제 1 공 豫備功  (예비공)</vt:lpstr>
      <vt:lpstr>제 2 공 丹鳳朝陽- 正朝陽  (단봉조양: 붉은 봉황이 태양을 향해 보다)</vt:lpstr>
      <vt:lpstr>제 3 공 金鷄孵蛋  (금계부단: 금닭이 알을 품다)</vt:lpstr>
      <vt:lpstr>제 4 공 大鵬展翅 (대붕전시 : 큰 새가 날개를 펼치다)</vt:lpstr>
      <vt:lpstr>제 5 공 孔雀開屛 (공작개병: 공작이 병풍을 치다)</vt:lpstr>
      <vt:lpstr>PowerPoint 프레젠테이션</vt:lpstr>
      <vt:lpstr>제 6 공 喜鵲登枝  (희작등지: 까치가 나뭇가지에 오르다)</vt:lpstr>
      <vt:lpstr>제 7 공 丹鳳朝陽) - 左朝陽   (단봉조양: 봉황이 태양을 향하다</vt:lpstr>
      <vt:lpstr>제 8 공 收功  (수공: 원기를 거두어들이다)</vt:lpstr>
      <vt:lpstr>八段錦</vt:lpstr>
      <vt:lpstr>八段錦</vt:lpstr>
      <vt:lpstr>PowerPoint 프레젠테이션</vt:lpstr>
      <vt:lpstr>八段錦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太極拳</dc:title>
  <dc:creator>user</dc:creator>
  <cp:lastModifiedBy>Dowon SHUN</cp:lastModifiedBy>
  <cp:revision>22</cp:revision>
  <dcterms:created xsi:type="dcterms:W3CDTF">2011-10-11T00:33:46Z</dcterms:created>
  <dcterms:modified xsi:type="dcterms:W3CDTF">2025-09-09T12:45:33Z</dcterms:modified>
</cp:coreProperties>
</file>