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B99D-ACE5-4457-858F-1BAA464A6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755A-5FE3-4E7C-8A06-5F58C26EB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EDEA-58A8-41F3-B50A-D6AA091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CE43-4F81-400C-AC6E-821390A8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237C-A1A8-42DE-9283-EA5B476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AD92-A250-42A5-93E7-1456332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873C3-B5C9-480D-A17F-AD9B6F66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E68D-9D3F-4953-B66E-619BA0A2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FFD3-329A-4485-AD71-730E626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E2B8-839E-4AD5-8DA7-6FA4465E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CB533-947E-4881-8166-59608DF68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36D6-7D37-4124-8E5D-411AF215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5BA-07C5-4A64-9BE7-4112A255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087F-03DD-44C4-BB89-CFDD004F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92F2-EE77-452B-82CA-9A15CD28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062C-2F4C-474B-90C4-D61DC5C4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560C-5508-4B51-A545-D2BCACD8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1ACC-6745-4CF8-AA0C-70824D6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721F-926C-4490-964B-FF80F3D0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EC0-A30E-49CA-8DE3-6BFE331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2BC-19B7-4FB5-8CD8-46219EA5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A158-05AF-4EF5-89FA-FB080B0D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DA24-2630-493D-B694-446B0898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EC71-A976-4627-B66A-A54B158D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38D1-27CD-48F8-8673-47217570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83F1-A2F5-47E0-A67C-7AB5CF90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BC62-2150-438C-93B6-9DD2AB63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4C81-1828-4BA0-B82F-5C8D707B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E9827-BFF0-4083-818A-40354263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178B-52B7-4231-B948-E2FB2FC6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DCF4-3D6A-41AA-8C77-0BAB2EC9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799-D5DD-4E2B-AABD-00C73B5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AEA0-2FD3-45A7-89B3-8C0EAF61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BF6E-791B-4AFD-9B45-15F6B482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05198-4EB8-4D33-9444-362A0A6C3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EFE18-74DE-4FF8-93ED-1B608C0E1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C2004-133F-45A4-815F-6CACC874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64BC1-9144-4BC1-9156-69A5E256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9AE6-036F-4C6B-B706-0E4A9CFF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5CC-FFEE-41CB-8EDF-28878103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2B0FD-778A-46CB-BECD-B682C3D3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11B61-B01F-43E9-AAF3-A6810F61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F0F1-ACED-4B92-989A-07E76EEA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DBDE2-D03B-452D-B01B-90B1DE9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F2656-7EF4-4077-A208-17149753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7C6A-A07A-4DCA-B377-C4AE78D2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D8D-EFA2-45B0-AB73-E5953674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03C9-68B6-4082-A94F-7DF39311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A017-23CC-4D65-A396-BD1FED24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1280-1F84-4C6E-A04A-350C0092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49B3-7288-4760-BB75-C261546D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5584-0D74-46FB-955E-4CE0F572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C6F0-AF17-4AB8-8061-4F44A30C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52553-0446-4743-89DF-47C28FE4D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6F06-7F3D-43CF-BF60-E007F6FBF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0010-B75A-457D-A45D-2467C144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1555-6993-4284-858D-02E36D8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F60B-C858-4B28-8207-6CB7820A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DCEA2-D420-40E7-98A3-D7D130C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9F34-FF22-4C4C-98CC-DA527B4E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0559-62B0-4820-8DCC-71A32B9A7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B2EB-F624-4AF3-BB3C-C8C6E7EB6C8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7EC4-1033-482C-90DA-C45CA6B4B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8CEC-E3FF-4D06-A254-25B441BD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7548-AC3B-4891-B44F-D56A249E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DA788-4487-48B1-A06F-CC5E9AAC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E14DC-EE61-4D46-A387-57FE5234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1" y="1303864"/>
            <a:ext cx="7894430" cy="5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D64-994E-46C1-9282-AC6B7326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2015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B393A-9D73-49D1-ACE4-1A5EEFA4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5" y="1311673"/>
            <a:ext cx="8233617" cy="5546327"/>
          </a:xfrm>
        </p:spPr>
      </p:pic>
    </p:spTree>
    <p:extLst>
      <p:ext uri="{BB962C8B-B14F-4D97-AF65-F5344CB8AC3E}">
        <p14:creationId xmlns:p14="http://schemas.microsoft.com/office/powerpoint/2010/main" val="361969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AD0-EC25-4CC0-9394-5D0C522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2014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CC996-1D3B-40EE-98AE-BB05EF9A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86" y="1292225"/>
            <a:ext cx="8125915" cy="5427126"/>
          </a:xfrm>
        </p:spPr>
      </p:pic>
    </p:spTree>
    <p:extLst>
      <p:ext uri="{BB962C8B-B14F-4D97-AF65-F5344CB8AC3E}">
        <p14:creationId xmlns:p14="http://schemas.microsoft.com/office/powerpoint/2010/main" val="33187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2016 Screenshot</vt:lpstr>
      <vt:lpstr>2015 Screenshot</vt:lpstr>
      <vt:lpstr>2014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Screenshot</dc:title>
  <dc:creator>Mike Dowlin</dc:creator>
  <cp:lastModifiedBy>Mike Dowlin</cp:lastModifiedBy>
  <cp:revision>1</cp:revision>
  <dcterms:created xsi:type="dcterms:W3CDTF">2019-10-13T06:09:32Z</dcterms:created>
  <dcterms:modified xsi:type="dcterms:W3CDTF">2019-10-13T06:13:44Z</dcterms:modified>
</cp:coreProperties>
</file>