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BB93-6EF5-44EB-89D1-8E4BDE9C2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84AA1-1C59-48B6-A8CF-FBDA55333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8DC6-C6A8-43DF-AD68-37C8056F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7A0B3-9CCC-40FC-B190-9EDD49BF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C04C-73C2-41B7-8F1A-47546147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3480-D774-432E-B94C-7F381C44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6E793-B7C5-48D4-B261-01E511B32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CF34-CA5E-4909-B0AE-0928155C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2784-CD0A-4846-B979-2555BED7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CA93-4445-4354-86A3-DE3D3EBA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45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0693F-90BD-4151-8462-1F0C340D4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3955A-D104-4A7A-8731-6F1016913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75B27-AC38-4CA0-B0EB-6D37AAD5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1CFD-34F3-4B2A-9B27-0F1D8469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F25EC-800B-43A2-9893-9557D3BF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537E-3D3C-4489-A7B7-82E0D8A5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B68C-3D60-40F3-B392-44BD4D4F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E796-13BD-49DC-84EC-DF284EB5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86AB-AD38-40C9-8EE9-69E9D337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FCD4-DEA4-487E-B3BB-9E2EA4DE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61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FBD6-D4D5-4452-8563-0F0D8F3B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FC19-8558-49D6-9547-E37D7B74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F672-29F3-42A0-A1B3-E295B7EF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C66C-B1F2-4056-8831-E47D1DB7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E17F-7B63-4923-ADF0-DABBA220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4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E076-9F76-476C-8C10-892D0D42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5D34-8442-48FC-BB01-5077F501A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8604C-8171-4EE8-B503-8B6A21A27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CE6-B868-4138-A533-FDEDFD5B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9760E-B282-42CD-A1FA-79519710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7772-6223-41F4-B93F-6992889F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3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7288-7413-4199-A271-386FF9E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FCDFA-F4F2-40C5-97F5-ED7962102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ACAF-05CA-4351-889F-034B456BB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1C669-F716-42D8-9D0E-D5DE2F473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9B9A-0B45-419B-9713-EF7B76D63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D5118-89E6-44DD-B484-590C54C9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3151F-46AF-402A-933D-008FCAA7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E635B-FB2E-4897-AB58-A90875E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3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AF8-F599-4564-AA37-65B91018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FF789-0191-4DA1-A9CB-52CD3D24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598EC-2203-420C-B595-8361C75E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39FC4-4025-4530-8C33-18E0EBD7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9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AFE11-B4EE-443C-8A31-B5C6CDB3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066B6-9BB5-467C-B945-C860B8B9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E78CD-9DB7-4147-9203-AA43371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33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D61A-0682-4CF3-AEDD-A22ED22B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5720-8492-4DB9-BFBB-BE2395E3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AD8C-AE54-466A-A912-B1316DB54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BD07-5065-4355-ADA7-AD794DB5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E1065-E8E3-447D-BDDD-D4314482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CBB2-E610-4304-BFD2-B1641198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87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33C5-9FF9-4A94-9259-A5F1B15E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2ECD5-F757-45C8-ADE8-FC20B6BAA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28665-8206-4EF4-87F5-8FFC03841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9533-6FEA-4EF4-A3A9-EA53A613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025DD-F6BE-466B-BA2C-47EA0DBB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35643-407A-40A4-BCA0-012DE1A6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91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64414-624F-4EA6-8777-0BAF7CA3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8A656-D14B-4925-9BBB-6AFD1EFB8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DD5D-2238-4ED6-B840-3415461E1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A3BB-15B9-4C37-A892-7BB7FA03150E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EF018-3CC5-482A-BAAE-C75C3B440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6323-151B-49CF-AAD6-2A65B10E3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9B95-6E9E-4685-8D4F-AB9D654B6B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60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365E7B-34CB-458B-B8DE-9787F9F72E62}"/>
              </a:ext>
            </a:extLst>
          </p:cNvPr>
          <p:cNvSpPr txBox="1"/>
          <p:nvPr/>
        </p:nvSpPr>
        <p:spPr>
          <a:xfrm>
            <a:off x="1704975" y="857250"/>
            <a:ext cx="87820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solidFill>
                  <a:srgbClr val="00FFFF"/>
                </a:solidFill>
                <a:latin typeface="Arial Black" panose="020B0A04020102020204" pitchFamily="34" charset="0"/>
              </a:rPr>
              <a:t>Projeto Game Mania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B4BAB-4DFE-4F23-91BA-D448BC84A579}"/>
              </a:ext>
            </a:extLst>
          </p:cNvPr>
          <p:cNvSpPr txBox="1"/>
          <p:nvPr/>
        </p:nvSpPr>
        <p:spPr>
          <a:xfrm>
            <a:off x="1847850" y="5733693"/>
            <a:ext cx="8782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FFFF"/>
                </a:solidFill>
                <a:latin typeface="Arial Black" panose="020B0A04020102020204" pitchFamily="34" charset="0"/>
              </a:rPr>
              <a:t>Aluno: Danilo Duarte</a:t>
            </a:r>
          </a:p>
          <a:p>
            <a:pPr algn="ctr"/>
            <a:r>
              <a:rPr lang="pt-BR" sz="2800" b="1" dirty="0">
                <a:solidFill>
                  <a:srgbClr val="00FFFF"/>
                </a:solidFill>
                <a:latin typeface="Arial Black" panose="020B0A04020102020204" pitchFamily="34" charset="0"/>
              </a:rPr>
              <a:t>GitHub: github.com/dox365</a:t>
            </a:r>
          </a:p>
        </p:txBody>
      </p:sp>
    </p:spTree>
    <p:extLst>
      <p:ext uri="{BB962C8B-B14F-4D97-AF65-F5344CB8AC3E}">
        <p14:creationId xmlns:p14="http://schemas.microsoft.com/office/powerpoint/2010/main" val="224399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1DEBB-A37E-4649-8F2D-8ECB4D90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6"/>
            <a:ext cx="12163425" cy="4808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C0DAAB-53FA-4293-9006-6AF72FFAD27D}"/>
              </a:ext>
            </a:extLst>
          </p:cNvPr>
          <p:cNvSpPr txBox="1"/>
          <p:nvPr/>
        </p:nvSpPr>
        <p:spPr>
          <a:xfrm>
            <a:off x="1066799" y="5028843"/>
            <a:ext cx="10029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FFFF"/>
                </a:solidFill>
                <a:latin typeface="Arial Black" panose="020B0A04020102020204" pitchFamily="34" charset="0"/>
              </a:rPr>
              <a:t>O e-commerce Game Mania possui layout minimalista, utilizando a biblioteca do Bootstrap para melhorar a navegação e o design do site </a:t>
            </a:r>
          </a:p>
        </p:txBody>
      </p:sp>
    </p:spTree>
    <p:extLst>
      <p:ext uri="{BB962C8B-B14F-4D97-AF65-F5344CB8AC3E}">
        <p14:creationId xmlns:p14="http://schemas.microsoft.com/office/powerpoint/2010/main" val="326621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C0DAAB-53FA-4293-9006-6AF72FFAD27D}"/>
              </a:ext>
            </a:extLst>
          </p:cNvPr>
          <p:cNvSpPr txBox="1"/>
          <p:nvPr/>
        </p:nvSpPr>
        <p:spPr>
          <a:xfrm>
            <a:off x="1066799" y="5028843"/>
            <a:ext cx="10029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FFFF"/>
                </a:solidFill>
                <a:latin typeface="Arial Black" panose="020B0A04020102020204" pitchFamily="34" charset="0"/>
              </a:rPr>
              <a:t>O site procura manter simetria dos elementos html. Possui interface simples intuitiva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5E387-AA63-4FFE-B28E-C7181EE90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"/>
            <a:ext cx="12192000" cy="41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7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C0DAAB-53FA-4293-9006-6AF72FFAD27D}"/>
              </a:ext>
            </a:extLst>
          </p:cNvPr>
          <p:cNvSpPr txBox="1"/>
          <p:nvPr/>
        </p:nvSpPr>
        <p:spPr>
          <a:xfrm>
            <a:off x="1066799" y="5028843"/>
            <a:ext cx="10029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FFFF"/>
                </a:solidFill>
                <a:latin typeface="Arial Black" panose="020B0A04020102020204" pitchFamily="34" charset="0"/>
              </a:rPr>
              <a:t>O público gamer é bastante objetivo por isso o site procura chamar a atenção através das imagens com poucas descrições.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991D6-F7B4-42DF-804F-8124A3155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C0DAAB-53FA-4293-9006-6AF72FFAD27D}"/>
              </a:ext>
            </a:extLst>
          </p:cNvPr>
          <p:cNvSpPr txBox="1"/>
          <p:nvPr/>
        </p:nvSpPr>
        <p:spPr>
          <a:xfrm>
            <a:off x="1081087" y="2361843"/>
            <a:ext cx="10029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FFFF"/>
                </a:solidFill>
                <a:latin typeface="Arial Black" panose="020B0A04020102020204" pitchFamily="34" charset="0"/>
              </a:rPr>
              <a:t>O footer possui elementos simples e possui um campo de email para que o usuário possa se cadastrar na newsletter do site.</a:t>
            </a:r>
          </a:p>
          <a:p>
            <a:pPr algn="ctr"/>
            <a:r>
              <a:rPr lang="pt-BR" sz="2800" b="1" dirty="0">
                <a:solidFill>
                  <a:srgbClr val="00FFFF"/>
                </a:solidFill>
                <a:latin typeface="Arial Black" panose="020B0A04020102020204" pitchFamily="34" charset="0"/>
              </a:rPr>
              <a:t>E um botão voltar ao início no canto inferior direito.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E534C-3D7E-42F4-8C3B-77A5CED39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7C729-E776-4FC7-9EED-EEDBE1B4B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-9808"/>
            <a:ext cx="4288846" cy="34104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CFD96-A0FE-46FB-B3B4-7C229AB17B42}"/>
              </a:ext>
            </a:extLst>
          </p:cNvPr>
          <p:cNvSpPr txBox="1"/>
          <p:nvPr/>
        </p:nvSpPr>
        <p:spPr>
          <a:xfrm>
            <a:off x="771525" y="4762143"/>
            <a:ext cx="1070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FFFF"/>
                </a:solidFill>
                <a:latin typeface="Arial Black" panose="020B0A04020102020204" pitchFamily="34" charset="0"/>
              </a:rPr>
              <a:t>Existem poucas diferenças entre a versão desktop e mobile do site. A maior diferença é o menu sanduiche que organiza os links e a barra de pesquisa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A6723-BDA9-467C-9FE2-CAFDB33AD0FC}"/>
              </a:ext>
            </a:extLst>
          </p:cNvPr>
          <p:cNvSpPr txBox="1"/>
          <p:nvPr/>
        </p:nvSpPr>
        <p:spPr>
          <a:xfrm>
            <a:off x="1081087" y="3536424"/>
            <a:ext cx="10029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Responsividade e diferenças entre o site mobile e desktop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D0794C-522B-4008-96B5-50207A586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26" y="28100"/>
            <a:ext cx="4458124" cy="3400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017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5CFD96-A0FE-46FB-B3B4-7C229AB17B42}"/>
              </a:ext>
            </a:extLst>
          </p:cNvPr>
          <p:cNvSpPr txBox="1"/>
          <p:nvPr/>
        </p:nvSpPr>
        <p:spPr>
          <a:xfrm>
            <a:off x="771525" y="4762143"/>
            <a:ext cx="10706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FFFF"/>
                </a:solidFill>
                <a:latin typeface="Arial Black" panose="020B0A04020102020204" pitchFamily="34" charset="0"/>
              </a:rPr>
              <a:t>A versão tablet do site possui o mesmo layout da versão mobile. </a:t>
            </a:r>
            <a:r>
              <a:rPr lang="pt-BR" sz="2800" b="1">
                <a:solidFill>
                  <a:srgbClr val="00FFFF"/>
                </a:solidFill>
                <a:latin typeface="Arial Black" panose="020B0A04020102020204" pitchFamily="34" charset="0"/>
              </a:rPr>
              <a:t>Porém com largura de 720p.</a:t>
            </a:r>
            <a:endParaRPr lang="pt-BR" sz="2800" b="1" dirty="0">
              <a:solidFill>
                <a:srgbClr val="00FFFF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A6723-BDA9-467C-9FE2-CAFDB33AD0FC}"/>
              </a:ext>
            </a:extLst>
          </p:cNvPr>
          <p:cNvSpPr txBox="1"/>
          <p:nvPr/>
        </p:nvSpPr>
        <p:spPr>
          <a:xfrm>
            <a:off x="1081087" y="3536424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Versão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42F8A-F1FD-4DE5-A86B-81F12D52D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86" y="18574"/>
            <a:ext cx="7139414" cy="3410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78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Duarte</dc:creator>
  <cp:lastModifiedBy>Danilo Duarte</cp:lastModifiedBy>
  <cp:revision>4</cp:revision>
  <dcterms:created xsi:type="dcterms:W3CDTF">2022-03-26T20:56:30Z</dcterms:created>
  <dcterms:modified xsi:type="dcterms:W3CDTF">2022-03-26T21:47:36Z</dcterms:modified>
</cp:coreProperties>
</file>