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5"/>
  </p:notesMasterIdLst>
  <p:sldIdLst>
    <p:sldId id="335" r:id="rId2"/>
    <p:sldId id="464" r:id="rId3"/>
    <p:sldId id="465" r:id="rId4"/>
    <p:sldId id="440" r:id="rId5"/>
    <p:sldId id="441" r:id="rId6"/>
    <p:sldId id="419" r:id="rId7"/>
    <p:sldId id="437" r:id="rId8"/>
    <p:sldId id="466" r:id="rId9"/>
    <p:sldId id="424" r:id="rId10"/>
    <p:sldId id="427" r:id="rId11"/>
    <p:sldId id="432" r:id="rId12"/>
    <p:sldId id="467" r:id="rId13"/>
    <p:sldId id="442" r:id="rId14"/>
    <p:sldId id="433" r:id="rId15"/>
    <p:sldId id="398" r:id="rId16"/>
    <p:sldId id="468" r:id="rId17"/>
    <p:sldId id="439" r:id="rId18"/>
    <p:sldId id="431" r:id="rId19"/>
    <p:sldId id="469" r:id="rId20"/>
    <p:sldId id="425" r:id="rId21"/>
    <p:sldId id="420" r:id="rId22"/>
    <p:sldId id="423" r:id="rId23"/>
    <p:sldId id="472" r:id="rId24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03436A"/>
    <a:srgbClr val="4A5B6F"/>
    <a:srgbClr val="EE883E"/>
    <a:srgbClr val="08999E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94722" autoAdjust="0"/>
  </p:normalViewPr>
  <p:slideViewPr>
    <p:cSldViewPr>
      <p:cViewPr varScale="1">
        <p:scale>
          <a:sx n="104" d="100"/>
          <a:sy n="104" d="100"/>
        </p:scale>
        <p:origin x="883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Han Sans CN Medium" panose="020B05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Han Sans CN Medium" panose="020B0500000000000000" pitchFamily="34" charset="-128"/>
              </a:defRPr>
            </a:lvl1pPr>
          </a:lstStyle>
          <a:p>
            <a:fld id="{8AADD754-F49E-4351-AAFE-19D83F43501C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Han Sans CN Medium" panose="020B05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Han Sans CN Medium" panose="020B0500000000000000" pitchFamily="34" charset="-128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Han Sans CN Medium" panose="020B0500000000000000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5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7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91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13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DBED0D6-C990-4457-ADE9-EE213C2801D0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57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38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23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18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65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7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33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87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522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9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9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94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8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7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9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"/>
            <a:ext cx="9144000" cy="51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6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1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2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81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4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1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6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3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25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1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72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22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0743" y="142809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Background</a:t>
            </a:r>
            <a:endParaRPr lang="zh-CN" altLang="en-US" sz="19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22554" y="186387"/>
            <a:ext cx="384721" cy="3316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232772" y="187189"/>
            <a:ext cx="204609" cy="1763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0743" y="142809"/>
            <a:ext cx="148470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Operations</a:t>
            </a:r>
            <a:endParaRPr lang="zh-CN" altLang="en-US" sz="19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22554" y="186387"/>
            <a:ext cx="384721" cy="3316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232772" y="187189"/>
            <a:ext cx="204609" cy="1763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74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0743" y="142809"/>
            <a:ext cx="164660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Profit &amp; Risk</a:t>
            </a:r>
            <a:endParaRPr lang="zh-CN" altLang="en-US" sz="19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22554" y="186387"/>
            <a:ext cx="384721" cy="3316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232772" y="187189"/>
            <a:ext cx="204609" cy="1763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24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0743" y="142809"/>
            <a:ext cx="15472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Advantages</a:t>
            </a:r>
            <a:endParaRPr lang="zh-CN" altLang="en-US" sz="19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22554" y="186387"/>
            <a:ext cx="384721" cy="3316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232772" y="187189"/>
            <a:ext cx="204609" cy="1763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2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80743" y="142809"/>
            <a:ext cx="132760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00" b="0" i="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Financing</a:t>
            </a:r>
            <a:endParaRPr lang="zh-CN" altLang="en-US" sz="1900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122554" y="186387"/>
            <a:ext cx="384721" cy="3316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等腰三角形 29"/>
          <p:cNvSpPr/>
          <p:nvPr userDrawn="1"/>
        </p:nvSpPr>
        <p:spPr>
          <a:xfrm rot="5400000">
            <a:off x="232772" y="187189"/>
            <a:ext cx="204609" cy="17638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9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0CEB1B6A-AEF1-4ACD-BD61-958570690F55}" type="datetimeFigureOut">
              <a:rPr lang="zh-CN" altLang="en-US" smtClean="0"/>
              <a:pPr/>
              <a:t>2021/5/13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defRPr>
            </a:lvl1pPr>
          </a:lstStyle>
          <a:p>
            <a:fld id="{BB6CB991-6BD3-42F2-8A94-1903E94254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711" r:id="rId5"/>
    <p:sldLayoutId id="2147483712" r:id="rId6"/>
    <p:sldLayoutId id="2147483713" r:id="rId7"/>
    <p:sldLayoutId id="2147483714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Han Sans CN Medium" panose="020B0500000000000000" pitchFamily="34" charset="-128"/>
          <a:ea typeface="Source Han Sans CN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600208" y="1733550"/>
            <a:ext cx="5666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Education Course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37747" y="2766596"/>
            <a:ext cx="4191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Training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Courseware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Speech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Templates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68213" y="0"/>
            <a:ext cx="1658240" cy="1415120"/>
            <a:chOff x="3213103" y="0"/>
            <a:chExt cx="1658240" cy="1415120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213103" y="0"/>
              <a:ext cx="0" cy="12573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52969" y="0"/>
              <a:ext cx="0" cy="10972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871343" y="0"/>
              <a:ext cx="0" cy="14151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0">
            <a:extLst>
              <a:ext uri="{FF2B5EF4-FFF2-40B4-BE49-F238E27FC236}">
                <a16:creationId xmlns:a16="http://schemas.microsoft.com/office/drawing/2014/main" id="{9C4B15B1-AFEC-CA46-8214-DC11E69D736C}"/>
              </a:ext>
            </a:extLst>
          </p:cNvPr>
          <p:cNvSpPr/>
          <p:nvPr/>
        </p:nvSpPr>
        <p:spPr>
          <a:xfrm>
            <a:off x="3460490" y="1194387"/>
            <a:ext cx="1946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Open Class for</a:t>
            </a:r>
            <a:endParaRPr lang="zh-CN" altLang="en-US" sz="2000" dirty="0">
              <a:solidFill>
                <a:schemeClr val="accent2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6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空心弧"/>
          <p:cNvSpPr/>
          <p:nvPr/>
        </p:nvSpPr>
        <p:spPr>
          <a:xfrm rot="6420623">
            <a:off x="3365274" y="1674439"/>
            <a:ext cx="2029597" cy="2029597"/>
          </a:xfrm>
          <a:prstGeom prst="blockArc">
            <a:avLst>
              <a:gd name="adj1" fmla="val 10258395"/>
              <a:gd name="adj2" fmla="val 6247754"/>
              <a:gd name="adj3" fmla="val 76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ysClr val="windowText" lastClr="000000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8" name="空心弧"/>
          <p:cNvSpPr/>
          <p:nvPr/>
        </p:nvSpPr>
        <p:spPr>
          <a:xfrm rot="4507065">
            <a:off x="3030071" y="1339236"/>
            <a:ext cx="2700000" cy="2700000"/>
          </a:xfrm>
          <a:prstGeom prst="blockArc">
            <a:avLst>
              <a:gd name="adj1" fmla="val 8013047"/>
              <a:gd name="adj2" fmla="val 3368035"/>
              <a:gd name="adj3" fmla="val 59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ysClr val="windowText" lastClr="000000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9" name="文本框"/>
          <p:cNvSpPr/>
          <p:nvPr/>
        </p:nvSpPr>
        <p:spPr bwMode="auto">
          <a:xfrm>
            <a:off x="1154271" y="2530532"/>
            <a:ext cx="1352383" cy="317408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wrap="none" lIns="57611" tIns="28806" rIns="57611" bIns="28806" anchor="ctr"/>
          <a:lstStyle/>
          <a:p>
            <a:pPr algn="ctr" defTabSz="574834">
              <a:defRPr/>
            </a:pPr>
            <a:r>
              <a:rPr lang="en-US" altLang="zh-CN" sz="1350" kern="0" spc="225" dirty="0">
                <a:solidFill>
                  <a:sysClr val="window" lastClr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Text Here</a:t>
            </a:r>
            <a:endParaRPr lang="zh-CN" altLang="en-US" sz="1350" kern="0" spc="225" dirty="0">
              <a:solidFill>
                <a:sysClr val="window" lastClr="FFFFFF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文本框"/>
          <p:cNvSpPr/>
          <p:nvPr/>
        </p:nvSpPr>
        <p:spPr bwMode="auto">
          <a:xfrm>
            <a:off x="6600217" y="2530532"/>
            <a:ext cx="1352383" cy="317408"/>
          </a:xfrm>
          <a:prstGeom prst="round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wrap="none" lIns="57611" tIns="28806" rIns="57611" bIns="28806" anchor="ctr"/>
          <a:lstStyle/>
          <a:p>
            <a:pPr algn="ctr" defTabSz="574834">
              <a:defRPr/>
            </a:pPr>
            <a:r>
              <a:rPr lang="en-US" altLang="zh-CN" sz="1350" kern="0" spc="225" dirty="0">
                <a:solidFill>
                  <a:sysClr val="window" lastClr="FFFFFF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Text Here</a:t>
            </a:r>
            <a:endParaRPr lang="zh-CN" altLang="en-US" sz="1350" kern="0" spc="225" dirty="0">
              <a:solidFill>
                <a:sysClr val="window" lastClr="FFFFFF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cxnSp>
        <p:nvCxnSpPr>
          <p:cNvPr id="31" name="直接连接符"/>
          <p:cNvCxnSpPr>
            <a:stCxn id="29" idx="3"/>
          </p:cNvCxnSpPr>
          <p:nvPr/>
        </p:nvCxnSpPr>
        <p:spPr>
          <a:xfrm>
            <a:off x="2507129" y="2688760"/>
            <a:ext cx="794964" cy="0"/>
          </a:xfrm>
          <a:prstGeom prst="line">
            <a:avLst/>
          </a:prstGeom>
          <a:noFill/>
          <a:ln w="12700" cap="flat" cmpd="sng">
            <a:solidFill>
              <a:sysClr val="windowText" lastClr="000000">
                <a:lumMod val="75000"/>
                <a:lumOff val="25000"/>
              </a:sysClr>
            </a:solidFill>
            <a:prstDash val="dash"/>
            <a:bevel/>
            <a:headEnd type="none" w="med" len="med"/>
            <a:tailEnd type="oval" w="med" len="med"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</p:cxnSp>
      <p:cxnSp>
        <p:nvCxnSpPr>
          <p:cNvPr id="32" name="直接连接符"/>
          <p:cNvCxnSpPr>
            <a:stCxn id="30" idx="1"/>
          </p:cNvCxnSpPr>
          <p:nvPr/>
        </p:nvCxnSpPr>
        <p:spPr>
          <a:xfrm flipH="1">
            <a:off x="5787358" y="2688760"/>
            <a:ext cx="812859" cy="0"/>
          </a:xfrm>
          <a:prstGeom prst="line">
            <a:avLst/>
          </a:prstGeom>
          <a:noFill/>
          <a:ln w="12700" cap="flat" cmpd="sng">
            <a:solidFill>
              <a:sysClr val="windowText" lastClr="000000">
                <a:lumMod val="75000"/>
                <a:lumOff val="25000"/>
              </a:sysClr>
            </a:solidFill>
            <a:prstDash val="dash"/>
            <a:bevel/>
            <a:headEnd type="none" w="med" len="med"/>
            <a:tailEnd type="oval" w="med" len="med"/>
          </a:ln>
        </p:spPr>
        <p:style>
          <a:lnRef idx="2">
            <a:srgbClr val="D70000">
              <a:shade val="50000"/>
            </a:srgbClr>
          </a:lnRef>
          <a:fillRef idx="1">
            <a:srgbClr val="D70000"/>
          </a:fillRef>
          <a:effectRef idx="0">
            <a:srgbClr val="D70000"/>
          </a:effectRef>
          <a:fontRef idx="minor">
            <a:sysClr val="window" lastClr="FFFFFF"/>
          </a:fontRef>
        </p:style>
      </p:cxnSp>
      <p:sp>
        <p:nvSpPr>
          <p:cNvPr id="33" name="文本"/>
          <p:cNvSpPr/>
          <p:nvPr/>
        </p:nvSpPr>
        <p:spPr>
          <a:xfrm>
            <a:off x="754235" y="3006644"/>
            <a:ext cx="2152454" cy="115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pc="113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Click to insert or paste your texts here, with "plain text" selected.</a:t>
            </a:r>
            <a:endParaRPr lang="zh-CN" altLang="en-US" sz="1200" spc="113" dirty="0">
              <a:solidFill>
                <a:sysClr val="windowText" lastClr="000000">
                  <a:lumMod val="95000"/>
                  <a:lumOff val="5000"/>
                </a:sys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4" name="文本"/>
          <p:cNvSpPr/>
          <p:nvPr/>
        </p:nvSpPr>
        <p:spPr>
          <a:xfrm>
            <a:off x="6200181" y="1160051"/>
            <a:ext cx="2152454" cy="11532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spc="113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+mn-ea"/>
              </a:rPr>
              <a:t>Click to insert or paste your texts here, with "plain text" selected.</a:t>
            </a:r>
            <a:endParaRPr lang="zh-CN" altLang="en-US" sz="1200" spc="113" dirty="0">
              <a:solidFill>
                <a:sysClr val="windowText" lastClr="000000">
                  <a:lumMod val="95000"/>
                  <a:lumOff val="5000"/>
                </a:sys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5" name="图标"/>
          <p:cNvSpPr>
            <a:spLocks noChangeAspect="1" noChangeArrowheads="1"/>
          </p:cNvSpPr>
          <p:nvPr/>
        </p:nvSpPr>
        <p:spPr bwMode="auto">
          <a:xfrm>
            <a:off x="3845558" y="2073886"/>
            <a:ext cx="1024976" cy="1145243"/>
          </a:xfrm>
          <a:custGeom>
            <a:avLst/>
            <a:gdLst>
              <a:gd name="T0" fmla="*/ 49403 w 2960688"/>
              <a:gd name="T1" fmla="*/ 176950 h 3298826"/>
              <a:gd name="T2" fmla="*/ 38380 w 2960688"/>
              <a:gd name="T3" fmla="*/ 188577 h 3298826"/>
              <a:gd name="T4" fmla="*/ 38559 w 2960688"/>
              <a:gd name="T5" fmla="*/ 210512 h 3298826"/>
              <a:gd name="T6" fmla="*/ 32914 w 2960688"/>
              <a:gd name="T7" fmla="*/ 217944 h 3298826"/>
              <a:gd name="T8" fmla="*/ 25625 w 2960688"/>
              <a:gd name="T9" fmla="*/ 200234 h 3298826"/>
              <a:gd name="T10" fmla="*/ 32436 w 2960688"/>
              <a:gd name="T11" fmla="*/ 178299 h 3298826"/>
              <a:gd name="T12" fmla="*/ 84017 w 2960688"/>
              <a:gd name="T13" fmla="*/ 168293 h 3298826"/>
              <a:gd name="T14" fmla="*/ 100178 w 2960688"/>
              <a:gd name="T15" fmla="*/ 190090 h 3298826"/>
              <a:gd name="T16" fmla="*/ 100118 w 2960688"/>
              <a:gd name="T17" fmla="*/ 210091 h 3298826"/>
              <a:gd name="T18" fmla="*/ 89910 w 2960688"/>
              <a:gd name="T19" fmla="*/ 227158 h 3298826"/>
              <a:gd name="T20" fmla="*/ 66904 w 2960688"/>
              <a:gd name="T21" fmla="*/ 237428 h 3298826"/>
              <a:gd name="T22" fmla="*/ 65000 w 2960688"/>
              <a:gd name="T23" fmla="*/ 184521 h 3298826"/>
              <a:gd name="T24" fmla="*/ 60000 w 2960688"/>
              <a:gd name="T25" fmla="*/ 154045 h 3298826"/>
              <a:gd name="T26" fmla="*/ 36786 w 2960688"/>
              <a:gd name="T27" fmla="*/ 163024 h 3298826"/>
              <a:gd name="T28" fmla="*/ 21756 w 2960688"/>
              <a:gd name="T29" fmla="*/ 182418 h 3298826"/>
              <a:gd name="T30" fmla="*/ 18750 w 2960688"/>
              <a:gd name="T31" fmla="*/ 206331 h 3298826"/>
              <a:gd name="T32" fmla="*/ 28839 w 2960688"/>
              <a:gd name="T33" fmla="*/ 229287 h 3298826"/>
              <a:gd name="T34" fmla="*/ 48750 w 2960688"/>
              <a:gd name="T35" fmla="*/ 243324 h 3298826"/>
              <a:gd name="T36" fmla="*/ 72678 w 2960688"/>
              <a:gd name="T37" fmla="*/ 245209 h 3298826"/>
              <a:gd name="T38" fmla="*/ 95059 w 2960688"/>
              <a:gd name="T39" fmla="*/ 233926 h 3298826"/>
              <a:gd name="T40" fmla="*/ 107976 w 2960688"/>
              <a:gd name="T41" fmla="*/ 213335 h 3298826"/>
              <a:gd name="T42" fmla="*/ 108690 w 2960688"/>
              <a:gd name="T43" fmla="*/ 189122 h 3298826"/>
              <a:gd name="T44" fmla="*/ 96338 w 2960688"/>
              <a:gd name="T45" fmla="*/ 167184 h 3298826"/>
              <a:gd name="T46" fmla="*/ 75297 w 2960688"/>
              <a:gd name="T47" fmla="*/ 155272 h 3298826"/>
              <a:gd name="T48" fmla="*/ 147618 w 2960688"/>
              <a:gd name="T49" fmla="*/ 197282 h 3298826"/>
              <a:gd name="T50" fmla="*/ 201903 w 2960688"/>
              <a:gd name="T51" fmla="*/ 141054 h 3298826"/>
              <a:gd name="T52" fmla="*/ 259968 w 2960688"/>
              <a:gd name="T53" fmla="*/ 160793 h 3298826"/>
              <a:gd name="T54" fmla="*/ 274671 w 2960688"/>
              <a:gd name="T55" fmla="*/ 191779 h 3298826"/>
              <a:gd name="T56" fmla="*/ 237558 w 2960688"/>
              <a:gd name="T57" fmla="*/ 219922 h 3298826"/>
              <a:gd name="T58" fmla="*/ 193362 w 2960688"/>
              <a:gd name="T59" fmla="*/ 266968 h 3298826"/>
              <a:gd name="T60" fmla="*/ 130654 w 2960688"/>
              <a:gd name="T61" fmla="*/ 229582 h 3298826"/>
              <a:gd name="T62" fmla="*/ 135892 w 2960688"/>
              <a:gd name="T63" fmla="*/ 187681 h 3298826"/>
              <a:gd name="T64" fmla="*/ 121279 w 2960688"/>
              <a:gd name="T65" fmla="*/ 154842 h 3298826"/>
              <a:gd name="T66" fmla="*/ 76756 w 2960688"/>
              <a:gd name="T67" fmla="*/ 136716 h 3298826"/>
              <a:gd name="T68" fmla="*/ 106963 w 2960688"/>
              <a:gd name="T69" fmla="*/ 151920 h 3298826"/>
              <a:gd name="T70" fmla="*/ 125684 w 2960688"/>
              <a:gd name="T71" fmla="*/ 181730 h 3298826"/>
              <a:gd name="T72" fmla="*/ 126398 w 2960688"/>
              <a:gd name="T73" fmla="*/ 215370 h 3298826"/>
              <a:gd name="T74" fmla="*/ 114642 w 2960688"/>
              <a:gd name="T75" fmla="*/ 239613 h 3298826"/>
              <a:gd name="T76" fmla="*/ 138094 w 2960688"/>
              <a:gd name="T77" fmla="*/ 300548 h 3298826"/>
              <a:gd name="T78" fmla="*/ 132142 w 2960688"/>
              <a:gd name="T79" fmla="*/ 309856 h 3298826"/>
              <a:gd name="T80" fmla="*/ 121279 w 2960688"/>
              <a:gd name="T81" fmla="*/ 309018 h 3298826"/>
              <a:gd name="T82" fmla="*/ 73154 w 2960688"/>
              <a:gd name="T83" fmla="*/ 263765 h 3298826"/>
              <a:gd name="T84" fmla="*/ 45535 w 2960688"/>
              <a:gd name="T85" fmla="*/ 261670 h 3298826"/>
              <a:gd name="T86" fmla="*/ 16815 w 2960688"/>
              <a:gd name="T87" fmla="*/ 243473 h 3298826"/>
              <a:gd name="T88" fmla="*/ 1101 w 2960688"/>
              <a:gd name="T89" fmla="*/ 211988 h 3298826"/>
              <a:gd name="T90" fmla="*/ 3720 w 2960688"/>
              <a:gd name="T91" fmla="*/ 178318 h 3298826"/>
              <a:gd name="T92" fmla="*/ 23274 w 2960688"/>
              <a:gd name="T93" fmla="*/ 150214 h 3298826"/>
              <a:gd name="T94" fmla="*/ 55268 w 2960688"/>
              <a:gd name="T95" fmla="*/ 136058 h 3298826"/>
              <a:gd name="T96" fmla="*/ 188372 w 2960688"/>
              <a:gd name="T97" fmla="*/ 4192 h 3298826"/>
              <a:gd name="T98" fmla="*/ 207281 w 2960688"/>
              <a:gd name="T99" fmla="*/ 21469 h 3298826"/>
              <a:gd name="T100" fmla="*/ 216394 w 2960688"/>
              <a:gd name="T101" fmla="*/ 48208 h 3298826"/>
              <a:gd name="T102" fmla="*/ 223629 w 2960688"/>
              <a:gd name="T103" fmla="*/ 64287 h 3298826"/>
              <a:gd name="T104" fmla="*/ 218091 w 2960688"/>
              <a:gd name="T105" fmla="*/ 80516 h 3298826"/>
              <a:gd name="T106" fmla="*/ 200819 w 2960688"/>
              <a:gd name="T107" fmla="*/ 112974 h 3298826"/>
              <a:gd name="T108" fmla="*/ 181851 w 2960688"/>
              <a:gd name="T109" fmla="*/ 128245 h 3298826"/>
              <a:gd name="T110" fmla="*/ 159220 w 2960688"/>
              <a:gd name="T111" fmla="*/ 128934 h 3298826"/>
              <a:gd name="T112" fmla="*/ 141085 w 2960688"/>
              <a:gd name="T113" fmla="*/ 116478 h 3298826"/>
              <a:gd name="T114" fmla="*/ 121729 w 2960688"/>
              <a:gd name="T115" fmla="*/ 82313 h 3298826"/>
              <a:gd name="T116" fmla="*/ 114285 w 2960688"/>
              <a:gd name="T117" fmla="*/ 66024 h 3298826"/>
              <a:gd name="T118" fmla="*/ 122474 w 2960688"/>
              <a:gd name="T119" fmla="*/ 50574 h 3298826"/>
              <a:gd name="T120" fmla="*/ 130752 w 2960688"/>
              <a:gd name="T121" fmla="*/ 23385 h 3298826"/>
              <a:gd name="T122" fmla="*/ 148798 w 2960688"/>
              <a:gd name="T123" fmla="*/ 5180 h 3298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960688"/>
              <a:gd name="T187" fmla="*/ 0 h 3298826"/>
              <a:gd name="T188" fmla="*/ 2960688 w 2960688"/>
              <a:gd name="T189" fmla="*/ 3298826 h 3298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911993"/>
      </p:ext>
    </p:extLst>
  </p:cSld>
  <p:clrMapOvr>
    <a:masterClrMapping/>
  </p:clrMapOvr>
  <p:transition spd="slow" advClick="0" advTm="3000">
    <p:random/>
  </p:transition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29" grpId="0" bldLvl="0" animBg="1"/>
      <p:bldP spid="30" grpId="0" bldLvl="0" animBg="1"/>
      <p:bldP spid="33" grpId="0"/>
      <p:bldP spid="34" grpId="0"/>
      <p:bldP spid="3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7787DE1-5EF5-4A4E-A354-796667FC5697}"/>
              </a:ext>
            </a:extLst>
          </p:cNvPr>
          <p:cNvGrpSpPr/>
          <p:nvPr/>
        </p:nvGrpSpPr>
        <p:grpSpPr>
          <a:xfrm>
            <a:off x="1543140" y="1584783"/>
            <a:ext cx="476393" cy="2231557"/>
            <a:chOff x="2134638" y="2641853"/>
            <a:chExt cx="635190" cy="2975409"/>
          </a:xfrm>
          <a:solidFill>
            <a:schemeClr val="accent2"/>
          </a:solidFill>
        </p:grpSpPr>
        <p:sp>
          <p:nvSpPr>
            <p:cNvPr id="6" name="Oval 53">
              <a:extLst>
                <a:ext uri="{FF2B5EF4-FFF2-40B4-BE49-F238E27FC236}">
                  <a16:creationId xmlns:a16="http://schemas.microsoft.com/office/drawing/2014/main" id="{33AD9DCE-B137-41A6-A4B3-AB77860D3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638" y="5197073"/>
              <a:ext cx="420080" cy="420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64" tIns="41132" rIns="82264" bIns="41132" rtlCol="0" anchor="ctr"/>
            <a:lstStyle/>
            <a:p>
              <a:pPr algn="ctr"/>
              <a:endParaRPr lang="bg-BG" sz="5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id="{2A7D9D29-0981-4DD5-81DB-B4C34DD72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638" y="4165541"/>
              <a:ext cx="420080" cy="420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64" tIns="41132" rIns="82264" bIns="41132" rtlCol="0" anchor="ctr"/>
            <a:lstStyle/>
            <a:p>
              <a:pPr algn="ctr"/>
              <a:endParaRPr lang="bg-BG" sz="5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17" name="Oval 56">
              <a:extLst>
                <a:ext uri="{FF2B5EF4-FFF2-40B4-BE49-F238E27FC236}">
                  <a16:creationId xmlns:a16="http://schemas.microsoft.com/office/drawing/2014/main" id="{4FB73842-9894-4B42-99FA-7804DC3A8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4638" y="3166561"/>
              <a:ext cx="420080" cy="42018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264" tIns="41132" rIns="82264" bIns="41132" rtlCol="0" anchor="ctr"/>
            <a:lstStyle/>
            <a:p>
              <a:pPr algn="ctr"/>
              <a:endParaRPr lang="bg-BG" sz="5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DD682096-041F-4DAC-96D6-96CA319CA36F}"/>
                </a:ext>
              </a:extLst>
            </p:cNvPr>
            <p:cNvSpPr/>
            <p:nvPr/>
          </p:nvSpPr>
          <p:spPr>
            <a:xfrm>
              <a:off x="2134638" y="2641853"/>
              <a:ext cx="635190" cy="3739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44" tIns="17123" rIns="34244" bIns="17123" rtlCol="0" anchor="ctr"/>
            <a:lstStyle/>
            <a:p>
              <a:endParaRPr lang="en-US" sz="5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AB5BD70B-D9A4-4FDD-BF8D-6A5125B202D3}"/>
              </a:ext>
            </a:extLst>
          </p:cNvPr>
          <p:cNvSpPr txBox="1">
            <a:spLocks/>
          </p:cNvSpPr>
          <p:nvPr/>
        </p:nvSpPr>
        <p:spPr>
          <a:xfrm>
            <a:off x="1918315" y="2120267"/>
            <a:ext cx="2465434" cy="438972"/>
          </a:xfrm>
          <a:prstGeom prst="rect">
            <a:avLst/>
          </a:prstGeom>
        </p:spPr>
        <p:txBody>
          <a:bodyPr vert="horz" wrap="square" lIns="81540" tIns="40770" rIns="81540" bIns="4077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Click to insert or paste your texts here, with "plain text" selected. </a:t>
            </a: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39D49B50-CF8F-405D-ADC0-0D2459A935EA}"/>
              </a:ext>
            </a:extLst>
          </p:cNvPr>
          <p:cNvSpPr txBox="1"/>
          <p:nvPr/>
        </p:nvSpPr>
        <p:spPr>
          <a:xfrm>
            <a:off x="1954381" y="1888125"/>
            <a:ext cx="808235" cy="2539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" charset="0"/>
                <a:sym typeface="Noto Serif CJK SC" panose="02020400000000000000" pitchFamily="18" charset="-122"/>
              </a:rPr>
              <a:t>Title Here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Lato" charset="0"/>
              <a:sym typeface="Noto Serif CJK SC" panose="02020400000000000000" pitchFamily="18" charset="-122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85B7B41-41BD-4447-A549-E0713ABB7F52}"/>
              </a:ext>
            </a:extLst>
          </p:cNvPr>
          <p:cNvSpPr txBox="1">
            <a:spLocks/>
          </p:cNvSpPr>
          <p:nvPr/>
        </p:nvSpPr>
        <p:spPr>
          <a:xfrm>
            <a:off x="1918315" y="3633671"/>
            <a:ext cx="2465434" cy="438972"/>
          </a:xfrm>
          <a:prstGeom prst="rect">
            <a:avLst/>
          </a:prstGeom>
        </p:spPr>
        <p:txBody>
          <a:bodyPr vert="horz" wrap="square" lIns="81540" tIns="40770" rIns="81540" bIns="4077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Click to insert or paste your texts here, with "plain text" selected. </a:t>
            </a:r>
          </a:p>
        </p:txBody>
      </p:sp>
      <p:sp>
        <p:nvSpPr>
          <p:cNvPr id="13" name="TextBox 41">
            <a:extLst>
              <a:ext uri="{FF2B5EF4-FFF2-40B4-BE49-F238E27FC236}">
                <a16:creationId xmlns:a16="http://schemas.microsoft.com/office/drawing/2014/main" id="{A8807510-FB6D-4480-90FA-DCE5F16EA914}"/>
              </a:ext>
            </a:extLst>
          </p:cNvPr>
          <p:cNvSpPr txBox="1"/>
          <p:nvPr/>
        </p:nvSpPr>
        <p:spPr>
          <a:xfrm>
            <a:off x="1954381" y="3401528"/>
            <a:ext cx="808235" cy="2539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/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" charset="0"/>
                <a:sym typeface="Noto Serif CJK SC" panose="02020400000000000000" pitchFamily="18" charset="-122"/>
              </a:rPr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FB431B8-B3B2-4CF3-A463-C81E61F99293}"/>
              </a:ext>
            </a:extLst>
          </p:cNvPr>
          <p:cNvSpPr txBox="1">
            <a:spLocks/>
          </p:cNvSpPr>
          <p:nvPr/>
        </p:nvSpPr>
        <p:spPr>
          <a:xfrm>
            <a:off x="1918315" y="2878297"/>
            <a:ext cx="2465434" cy="438972"/>
          </a:xfrm>
          <a:prstGeom prst="rect">
            <a:avLst/>
          </a:prstGeom>
        </p:spPr>
        <p:txBody>
          <a:bodyPr vert="horz" wrap="square" lIns="81540" tIns="40770" rIns="81540" bIns="4077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82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Click to insert or paste your texts here, with "plain text" selected. </a:t>
            </a:r>
          </a:p>
        </p:txBody>
      </p:sp>
      <p:sp>
        <p:nvSpPr>
          <p:cNvPr id="15" name="TextBox 50">
            <a:extLst>
              <a:ext uri="{FF2B5EF4-FFF2-40B4-BE49-F238E27FC236}">
                <a16:creationId xmlns:a16="http://schemas.microsoft.com/office/drawing/2014/main" id="{5488669B-C2F9-4A4A-9DCB-26EEA16AB793}"/>
              </a:ext>
            </a:extLst>
          </p:cNvPr>
          <p:cNvSpPr txBox="1"/>
          <p:nvPr/>
        </p:nvSpPr>
        <p:spPr>
          <a:xfrm>
            <a:off x="1954381" y="2646155"/>
            <a:ext cx="808235" cy="25391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/>
            <a:r>
              <a:rPr lang="en-US" altLang="zh-CN" sz="1050" dirty="0">
                <a:solidFill>
                  <a:srgbClr val="FFFFFF">
                    <a:lumMod val="50000"/>
                  </a:srgb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" charset="0"/>
                <a:sym typeface="Noto Serif CJK SC" panose="02020400000000000000" pitchFamily="18" charset="-122"/>
              </a:rPr>
              <a:t>Title Here</a:t>
            </a:r>
          </a:p>
        </p:txBody>
      </p:sp>
      <p:sp>
        <p:nvSpPr>
          <p:cNvPr id="18" name="Shape 2687">
            <a:extLst>
              <a:ext uri="{FF2B5EF4-FFF2-40B4-BE49-F238E27FC236}">
                <a16:creationId xmlns:a16="http://schemas.microsoft.com/office/drawing/2014/main" id="{4CD55927-E55A-4F65-812E-329618CDE7A4}"/>
              </a:ext>
            </a:extLst>
          </p:cNvPr>
          <p:cNvSpPr/>
          <p:nvPr/>
        </p:nvSpPr>
        <p:spPr>
          <a:xfrm>
            <a:off x="1618455" y="2049288"/>
            <a:ext cx="171367" cy="17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1" tIns="14281" rIns="14281" bIns="14281" anchor="ctr"/>
          <a:lstStyle/>
          <a:p>
            <a:pPr defTabSz="1713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cs typeface="Lato Regular" charset="0"/>
              <a:sym typeface="Noto Serif CJK SC" panose="02020400000000000000" pitchFamily="18" charset="-122"/>
            </a:endParaRPr>
          </a:p>
        </p:txBody>
      </p:sp>
      <p:sp>
        <p:nvSpPr>
          <p:cNvPr id="19" name="Shape 2783">
            <a:extLst>
              <a:ext uri="{FF2B5EF4-FFF2-40B4-BE49-F238E27FC236}">
                <a16:creationId xmlns:a16="http://schemas.microsoft.com/office/drawing/2014/main" id="{B4F380DA-2CB7-4FC0-910E-49D2E42B7592}"/>
              </a:ext>
            </a:extLst>
          </p:cNvPr>
          <p:cNvSpPr/>
          <p:nvPr/>
        </p:nvSpPr>
        <p:spPr>
          <a:xfrm>
            <a:off x="1618455" y="2813397"/>
            <a:ext cx="171367" cy="147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1" tIns="14281" rIns="14281" bIns="14281" anchor="ctr"/>
          <a:lstStyle/>
          <a:p>
            <a:pPr defTabSz="1713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cs typeface="Lato Regular" charset="0"/>
              <a:sym typeface="Noto Serif CJK SC" panose="02020400000000000000" pitchFamily="18" charset="-122"/>
            </a:endParaRPr>
          </a:p>
        </p:txBody>
      </p:sp>
      <p:sp>
        <p:nvSpPr>
          <p:cNvPr id="20" name="Shape 2547">
            <a:extLst>
              <a:ext uri="{FF2B5EF4-FFF2-40B4-BE49-F238E27FC236}">
                <a16:creationId xmlns:a16="http://schemas.microsoft.com/office/drawing/2014/main" id="{09E90C96-9EC7-4136-8A3B-B7DF177F5A3B}"/>
              </a:ext>
            </a:extLst>
          </p:cNvPr>
          <p:cNvSpPr/>
          <p:nvPr/>
        </p:nvSpPr>
        <p:spPr>
          <a:xfrm>
            <a:off x="1618455" y="3574928"/>
            <a:ext cx="171367" cy="171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4281" tIns="14281" rIns="14281" bIns="14281" anchor="ctr"/>
          <a:lstStyle/>
          <a:p>
            <a:pPr defTabSz="1713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cs typeface="Lato Regular" charset="0"/>
              <a:sym typeface="Noto Serif CJK SC" panose="02020400000000000000" pitchFamily="18" charset="-122"/>
            </a:endParaRPr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A0D7CBDE-1C8E-4600-A491-4C9A128F213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30089" y="1188355"/>
            <a:ext cx="2567171" cy="2585984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500" dirty="0">
              <a:solidFill>
                <a:srgbClr val="000000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cxnSp>
        <p:nvCxnSpPr>
          <p:cNvPr id="32" name="AutoShape 11">
            <a:extLst>
              <a:ext uri="{FF2B5EF4-FFF2-40B4-BE49-F238E27FC236}">
                <a16:creationId xmlns:a16="http://schemas.microsoft.com/office/drawing/2014/main" id="{7E56D634-B190-470B-A68F-EF73893E01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90473" y="2952894"/>
            <a:ext cx="7525" cy="348644"/>
          </a:xfrm>
          <a:prstGeom prst="straightConnector1">
            <a:avLst/>
          </a:prstGeom>
          <a:solidFill>
            <a:srgbClr val="F8A501"/>
          </a:solidFill>
          <a:ln w="9525">
            <a:solidFill>
              <a:schemeClr val="bg1">
                <a:lumMod val="50000"/>
              </a:schemeClr>
            </a:solidFill>
            <a:bevel/>
            <a:headEnd/>
            <a:tailEnd/>
          </a:ln>
        </p:spPr>
      </p:cxnSp>
      <p:cxnSp>
        <p:nvCxnSpPr>
          <p:cNvPr id="33" name="AutoShape 12">
            <a:extLst>
              <a:ext uri="{FF2B5EF4-FFF2-40B4-BE49-F238E27FC236}">
                <a16:creationId xmlns:a16="http://schemas.microsoft.com/office/drawing/2014/main" id="{270CA8CE-AA22-40C8-AC18-C1E39A3D1A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70612" y="2146499"/>
            <a:ext cx="314783" cy="84026"/>
          </a:xfrm>
          <a:prstGeom prst="straightConnector1">
            <a:avLst/>
          </a:prstGeom>
          <a:solidFill>
            <a:srgbClr val="F8A501"/>
          </a:solidFill>
          <a:ln w="9525">
            <a:solidFill>
              <a:schemeClr val="bg1">
                <a:lumMod val="50000"/>
              </a:schemeClr>
            </a:solidFill>
            <a:bevel/>
            <a:headEnd/>
            <a:tailEnd/>
          </a:ln>
        </p:spPr>
      </p:cxn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9A66ABF2-D0BC-48F2-8402-C3C7987AAEC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29363" y="2118355"/>
            <a:ext cx="378743" cy="84026"/>
          </a:xfrm>
          <a:prstGeom prst="straightConnector1">
            <a:avLst/>
          </a:prstGeom>
          <a:solidFill>
            <a:srgbClr val="F8A501"/>
          </a:solidFill>
          <a:ln w="9525">
            <a:solidFill>
              <a:schemeClr val="bg1">
                <a:lumMod val="50000"/>
              </a:schemeClr>
            </a:solidFill>
            <a:bevel/>
            <a:headEnd/>
            <a:tailEnd/>
          </a:ln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9D1A89-586F-46E6-80DC-347D0FC48DE8}"/>
              </a:ext>
            </a:extLst>
          </p:cNvPr>
          <p:cNvGrpSpPr/>
          <p:nvPr/>
        </p:nvGrpSpPr>
        <p:grpSpPr>
          <a:xfrm>
            <a:off x="4723159" y="926246"/>
            <a:ext cx="3013637" cy="3269476"/>
            <a:chOff x="6374663" y="1763804"/>
            <a:chExt cx="4018182" cy="4359301"/>
          </a:xfrm>
          <a:solidFill>
            <a:schemeClr val="accent2"/>
          </a:solidFill>
        </p:grpSpPr>
        <p:sp>
          <p:nvSpPr>
            <p:cNvPr id="26" name="Oval 5">
              <a:extLst>
                <a:ext uri="{FF2B5EF4-FFF2-40B4-BE49-F238E27FC236}">
                  <a16:creationId xmlns:a16="http://schemas.microsoft.com/office/drawing/2014/main" id="{D990DC38-A026-4A51-8600-DEA0711804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27354" y="2367451"/>
              <a:ext cx="1165491" cy="117385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3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F6930019-21DA-4410-9A7D-3C2C3E5D81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74663" y="2367451"/>
              <a:ext cx="1165491" cy="117385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1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86B1C0E9-9671-4758-BFF1-55E89458B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47500" y="4949254"/>
              <a:ext cx="1167162" cy="117385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2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9" name="Oval 8">
              <a:extLst>
                <a:ext uri="{FF2B5EF4-FFF2-40B4-BE49-F238E27FC236}">
                  <a16:creationId xmlns:a16="http://schemas.microsoft.com/office/drawing/2014/main" id="{8B782BB0-C97D-4137-A4CB-F5D8203A88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984946" y="1763804"/>
              <a:ext cx="792600" cy="799289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1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61188730-CFA9-43A1-AEB3-1DADAE61FA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98402" y="4200130"/>
              <a:ext cx="792600" cy="799289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2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31" name="Oval 10">
              <a:extLst>
                <a:ext uri="{FF2B5EF4-FFF2-40B4-BE49-F238E27FC236}">
                  <a16:creationId xmlns:a16="http://schemas.microsoft.com/office/drawing/2014/main" id="{68ED5BFA-C87D-4B9A-B9A7-33D61D9891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479850" y="4238590"/>
              <a:ext cx="792600" cy="799289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Text 3</a:t>
              </a:r>
              <a:endParaRPr lang="zh-CN" altLang="en-US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F980C5A6-BA20-4811-8D9D-A0C6AB687B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10384" y="3004541"/>
              <a:ext cx="1501593" cy="1479854"/>
            </a:xfrm>
            <a:prstGeom prst="ellipse">
              <a:avLst/>
            </a:prstGeom>
            <a:grpFill/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99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Noto Serif CJK SC" panose="02020400000000000000" pitchFamily="18" charset="-122"/>
                </a:rPr>
                <a:t>Title</a:t>
              </a:r>
              <a:endParaRPr lang="zh-CN" altLang="en-US" sz="15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4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D19770F-D994-A74E-9538-BC0B885F83EF}"/>
              </a:ext>
            </a:extLst>
          </p:cNvPr>
          <p:cNvGrpSpPr/>
          <p:nvPr/>
        </p:nvGrpSpPr>
        <p:grpSpPr>
          <a:xfrm>
            <a:off x="1213249" y="1611690"/>
            <a:ext cx="6863951" cy="1569660"/>
            <a:chOff x="1213249" y="1611690"/>
            <a:chExt cx="6863951" cy="1569660"/>
          </a:xfrm>
        </p:grpSpPr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1A1F1011-456B-1744-A875-CE16A883F175}"/>
                </a:ext>
              </a:extLst>
            </p:cNvPr>
            <p:cNvSpPr txBox="1"/>
            <p:nvPr/>
          </p:nvSpPr>
          <p:spPr>
            <a:xfrm>
              <a:off x="1213249" y="1611690"/>
              <a:ext cx="168507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accent2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03</a:t>
              </a:r>
              <a:endParaRPr lang="zh-CN" altLang="en-US" sz="9600" b="1" dirty="0">
                <a:solidFill>
                  <a:schemeClr val="accent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4F2A66A9-991C-BE4E-84AA-935B8EF26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906" y="1809750"/>
              <a:ext cx="531029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en-US" altLang="zh-CN" sz="5100" b="1" dirty="0">
                  <a:solidFill>
                    <a:schemeClr val="bg1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Profit &amp; Risk</a:t>
              </a:r>
              <a:endParaRPr lang="zh-CN" altLang="en-US" sz="51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8" name="矩形 16">
              <a:extLst>
                <a:ext uri="{FF2B5EF4-FFF2-40B4-BE49-F238E27FC236}">
                  <a16:creationId xmlns:a16="http://schemas.microsoft.com/office/drawing/2014/main" id="{8EE167AB-7FFB-1F4A-B4BF-FD627B7A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703" y="2722019"/>
              <a:ext cx="4071848" cy="2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2019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charset="0"/>
                </a:rPr>
                <a:t>This is a placeholder. Theme fonts recommended.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2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9"/>
          <p:cNvSpPr/>
          <p:nvPr/>
        </p:nvSpPr>
        <p:spPr>
          <a:xfrm>
            <a:off x="5599900" y="2369891"/>
            <a:ext cx="507999" cy="507999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9" name="Oval 70"/>
          <p:cNvSpPr/>
          <p:nvPr/>
        </p:nvSpPr>
        <p:spPr>
          <a:xfrm>
            <a:off x="3035300" y="2369891"/>
            <a:ext cx="507999" cy="507999"/>
          </a:xfrm>
          <a:prstGeom prst="ellipse">
            <a:avLst/>
          </a:prstGeom>
          <a:solidFill>
            <a:schemeClr val="accent3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0" name="Oval 66"/>
          <p:cNvSpPr/>
          <p:nvPr/>
        </p:nvSpPr>
        <p:spPr>
          <a:xfrm>
            <a:off x="3412333" y="1469549"/>
            <a:ext cx="507999" cy="507999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1" name="Oval 68"/>
          <p:cNvSpPr/>
          <p:nvPr/>
        </p:nvSpPr>
        <p:spPr>
          <a:xfrm>
            <a:off x="5223671" y="1469549"/>
            <a:ext cx="507999" cy="507999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2" name="Oval 71"/>
          <p:cNvSpPr/>
          <p:nvPr/>
        </p:nvSpPr>
        <p:spPr>
          <a:xfrm>
            <a:off x="3412333" y="3271739"/>
            <a:ext cx="507999" cy="50799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3" name="Oval 72"/>
          <p:cNvSpPr/>
          <p:nvPr/>
        </p:nvSpPr>
        <p:spPr>
          <a:xfrm>
            <a:off x="5223671" y="3271739"/>
            <a:ext cx="507999" cy="507999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cxnSp>
        <p:nvCxnSpPr>
          <p:cNvPr id="14" name="Straight Connector 80"/>
          <p:cNvCxnSpPr>
            <a:endCxn id="10" idx="5"/>
          </p:cNvCxnSpPr>
          <p:nvPr/>
        </p:nvCxnSpPr>
        <p:spPr>
          <a:xfrm flipH="1" flipV="1">
            <a:off x="3845936" y="1903154"/>
            <a:ext cx="146070" cy="1462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82"/>
          <p:cNvCxnSpPr>
            <a:endCxn id="11" idx="3"/>
          </p:cNvCxnSpPr>
          <p:nvPr/>
        </p:nvCxnSpPr>
        <p:spPr>
          <a:xfrm flipV="1">
            <a:off x="5142471" y="1903154"/>
            <a:ext cx="155593" cy="1462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86"/>
          <p:cNvCxnSpPr>
            <a:stCxn id="9" idx="6"/>
            <a:endCxn id="44" idx="11"/>
          </p:cNvCxnSpPr>
          <p:nvPr/>
        </p:nvCxnSpPr>
        <p:spPr>
          <a:xfrm flipV="1">
            <a:off x="3543301" y="2622436"/>
            <a:ext cx="211749" cy="1453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8"/>
          <p:cNvCxnSpPr>
            <a:stCxn id="6" idx="2"/>
          </p:cNvCxnSpPr>
          <p:nvPr/>
        </p:nvCxnSpPr>
        <p:spPr>
          <a:xfrm flipH="1">
            <a:off x="5380742" y="2623891"/>
            <a:ext cx="219159" cy="752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90"/>
          <p:cNvCxnSpPr>
            <a:stCxn id="12" idx="7"/>
          </p:cNvCxnSpPr>
          <p:nvPr/>
        </p:nvCxnSpPr>
        <p:spPr>
          <a:xfrm flipV="1">
            <a:off x="3845936" y="3199875"/>
            <a:ext cx="146070" cy="1462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92"/>
          <p:cNvCxnSpPr>
            <a:stCxn id="13" idx="1"/>
          </p:cNvCxnSpPr>
          <p:nvPr/>
        </p:nvCxnSpPr>
        <p:spPr>
          <a:xfrm flipH="1" flipV="1">
            <a:off x="5142471" y="3199875"/>
            <a:ext cx="155593" cy="146257"/>
          </a:xfrm>
          <a:prstGeom prst="line">
            <a:avLst/>
          </a:prstGeom>
          <a:ln w="12700">
            <a:solidFill>
              <a:srgbClr val="196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71"/>
          <p:cNvSpPr>
            <a:spLocks noEditPoints="1"/>
          </p:cNvSpPr>
          <p:nvPr/>
        </p:nvSpPr>
        <p:spPr bwMode="auto">
          <a:xfrm>
            <a:off x="5354791" y="3408476"/>
            <a:ext cx="234524" cy="234523"/>
          </a:xfrm>
          <a:custGeom>
            <a:avLst/>
            <a:gdLst/>
            <a:ahLst/>
            <a:cxnLst>
              <a:cxn ang="0">
                <a:pos x="228" y="58"/>
              </a:cxn>
              <a:cxn ang="0">
                <a:pos x="224" y="16"/>
              </a:cxn>
              <a:cxn ang="0">
                <a:pos x="214" y="2"/>
              </a:cxn>
              <a:cxn ang="0">
                <a:pos x="48" y="0"/>
              </a:cxn>
              <a:cxn ang="0">
                <a:pos x="34" y="10"/>
              </a:cxn>
              <a:cxn ang="0">
                <a:pos x="32" y="54"/>
              </a:cxn>
              <a:cxn ang="0">
                <a:pos x="4" y="90"/>
              </a:cxn>
              <a:cxn ang="0">
                <a:pos x="0" y="112"/>
              </a:cxn>
              <a:cxn ang="0">
                <a:pos x="8" y="128"/>
              </a:cxn>
              <a:cxn ang="0">
                <a:pos x="24" y="240"/>
              </a:cxn>
              <a:cxn ang="0">
                <a:pos x="28" y="252"/>
              </a:cxn>
              <a:cxn ang="0">
                <a:pos x="216" y="256"/>
              </a:cxn>
              <a:cxn ang="0">
                <a:pos x="228" y="252"/>
              </a:cxn>
              <a:cxn ang="0">
                <a:pos x="232" y="136"/>
              </a:cxn>
              <a:cxn ang="0">
                <a:pos x="248" y="128"/>
              </a:cxn>
              <a:cxn ang="0">
                <a:pos x="256" y="104"/>
              </a:cxn>
              <a:cxn ang="0">
                <a:pos x="252" y="90"/>
              </a:cxn>
              <a:cxn ang="0">
                <a:pos x="48" y="48"/>
              </a:cxn>
              <a:cxn ang="0">
                <a:pos x="82" y="120"/>
              </a:cxn>
              <a:cxn ang="0">
                <a:pos x="98" y="64"/>
              </a:cxn>
              <a:cxn ang="0">
                <a:pos x="124" y="64"/>
              </a:cxn>
              <a:cxn ang="0">
                <a:pos x="106" y="64"/>
              </a:cxn>
              <a:cxn ang="0">
                <a:pos x="166" y="120"/>
              </a:cxn>
              <a:cxn ang="0">
                <a:pos x="158" y="64"/>
              </a:cxn>
              <a:cxn ang="0">
                <a:pos x="174" y="120"/>
              </a:cxn>
              <a:cxn ang="0">
                <a:pos x="16" y="104"/>
              </a:cxn>
              <a:cxn ang="0">
                <a:pos x="42" y="68"/>
              </a:cxn>
              <a:cxn ang="0">
                <a:pos x="48" y="64"/>
              </a:cxn>
              <a:cxn ang="0">
                <a:pos x="24" y="120"/>
              </a:cxn>
              <a:cxn ang="0">
                <a:pos x="18" y="118"/>
              </a:cxn>
              <a:cxn ang="0">
                <a:pos x="160" y="240"/>
              </a:cxn>
              <a:cxn ang="0">
                <a:pos x="160" y="160"/>
              </a:cxn>
              <a:cxn ang="0">
                <a:pos x="168" y="240"/>
              </a:cxn>
              <a:cxn ang="0">
                <a:pos x="168" y="156"/>
              </a:cxn>
              <a:cxn ang="0">
                <a:pos x="160" y="152"/>
              </a:cxn>
              <a:cxn ang="0">
                <a:pos x="96" y="152"/>
              </a:cxn>
              <a:cxn ang="0">
                <a:pos x="92" y="160"/>
              </a:cxn>
              <a:cxn ang="0">
                <a:pos x="40" y="136"/>
              </a:cxn>
              <a:cxn ang="0">
                <a:pos x="240" y="112"/>
              </a:cxn>
              <a:cxn ang="0">
                <a:pos x="238" y="118"/>
              </a:cxn>
              <a:cxn ang="0">
                <a:pos x="218" y="120"/>
              </a:cxn>
              <a:cxn ang="0">
                <a:pos x="208" y="64"/>
              </a:cxn>
              <a:cxn ang="0">
                <a:pos x="238" y="100"/>
              </a:cxn>
              <a:cxn ang="0">
                <a:pos x="240" y="112"/>
              </a:cxn>
            </a:cxnLst>
            <a:rect l="0" t="0" r="r" b="b"/>
            <a:pathLst>
              <a:path w="256" h="256">
                <a:moveTo>
                  <a:pt x="252" y="90"/>
                </a:moveTo>
                <a:lnTo>
                  <a:pt x="228" y="58"/>
                </a:lnTo>
                <a:lnTo>
                  <a:pt x="228" y="58"/>
                </a:lnTo>
                <a:lnTo>
                  <a:pt x="224" y="54"/>
                </a:lnTo>
                <a:lnTo>
                  <a:pt x="224" y="16"/>
                </a:lnTo>
                <a:lnTo>
                  <a:pt x="224" y="16"/>
                </a:lnTo>
                <a:lnTo>
                  <a:pt x="222" y="10"/>
                </a:lnTo>
                <a:lnTo>
                  <a:pt x="220" y="4"/>
                </a:lnTo>
                <a:lnTo>
                  <a:pt x="214" y="2"/>
                </a:lnTo>
                <a:lnTo>
                  <a:pt x="208" y="0"/>
                </a:lnTo>
                <a:lnTo>
                  <a:pt x="48" y="0"/>
                </a:lnTo>
                <a:lnTo>
                  <a:pt x="48" y="0"/>
                </a:lnTo>
                <a:lnTo>
                  <a:pt x="42" y="2"/>
                </a:lnTo>
                <a:lnTo>
                  <a:pt x="36" y="4"/>
                </a:lnTo>
                <a:lnTo>
                  <a:pt x="34" y="10"/>
                </a:lnTo>
                <a:lnTo>
                  <a:pt x="32" y="16"/>
                </a:lnTo>
                <a:lnTo>
                  <a:pt x="32" y="54"/>
                </a:lnTo>
                <a:lnTo>
                  <a:pt x="32" y="54"/>
                </a:lnTo>
                <a:lnTo>
                  <a:pt x="28" y="58"/>
                </a:lnTo>
                <a:lnTo>
                  <a:pt x="4" y="90"/>
                </a:lnTo>
                <a:lnTo>
                  <a:pt x="4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2" y="122"/>
                </a:lnTo>
                <a:lnTo>
                  <a:pt x="8" y="128"/>
                </a:lnTo>
                <a:lnTo>
                  <a:pt x="14" y="134"/>
                </a:lnTo>
                <a:lnTo>
                  <a:pt x="24" y="136"/>
                </a:lnTo>
                <a:lnTo>
                  <a:pt x="24" y="240"/>
                </a:lnTo>
                <a:lnTo>
                  <a:pt x="24" y="240"/>
                </a:lnTo>
                <a:lnTo>
                  <a:pt x="26" y="246"/>
                </a:lnTo>
                <a:lnTo>
                  <a:pt x="28" y="252"/>
                </a:lnTo>
                <a:lnTo>
                  <a:pt x="34" y="254"/>
                </a:lnTo>
                <a:lnTo>
                  <a:pt x="40" y="256"/>
                </a:lnTo>
                <a:lnTo>
                  <a:pt x="216" y="256"/>
                </a:lnTo>
                <a:lnTo>
                  <a:pt x="216" y="256"/>
                </a:lnTo>
                <a:lnTo>
                  <a:pt x="222" y="254"/>
                </a:lnTo>
                <a:lnTo>
                  <a:pt x="228" y="252"/>
                </a:lnTo>
                <a:lnTo>
                  <a:pt x="230" y="246"/>
                </a:lnTo>
                <a:lnTo>
                  <a:pt x="232" y="240"/>
                </a:lnTo>
                <a:lnTo>
                  <a:pt x="232" y="136"/>
                </a:lnTo>
                <a:lnTo>
                  <a:pt x="232" y="136"/>
                </a:lnTo>
                <a:lnTo>
                  <a:pt x="242" y="134"/>
                </a:lnTo>
                <a:lnTo>
                  <a:pt x="248" y="128"/>
                </a:lnTo>
                <a:lnTo>
                  <a:pt x="254" y="122"/>
                </a:lnTo>
                <a:lnTo>
                  <a:pt x="256" y="112"/>
                </a:lnTo>
                <a:lnTo>
                  <a:pt x="256" y="104"/>
                </a:lnTo>
                <a:lnTo>
                  <a:pt x="256" y="104"/>
                </a:lnTo>
                <a:lnTo>
                  <a:pt x="254" y="96"/>
                </a:lnTo>
                <a:lnTo>
                  <a:pt x="252" y="90"/>
                </a:lnTo>
                <a:close/>
                <a:moveTo>
                  <a:pt x="208" y="16"/>
                </a:moveTo>
                <a:lnTo>
                  <a:pt x="208" y="48"/>
                </a:lnTo>
                <a:lnTo>
                  <a:pt x="48" y="48"/>
                </a:lnTo>
                <a:lnTo>
                  <a:pt x="48" y="16"/>
                </a:lnTo>
                <a:lnTo>
                  <a:pt x="208" y="16"/>
                </a:lnTo>
                <a:close/>
                <a:moveTo>
                  <a:pt x="82" y="120"/>
                </a:moveTo>
                <a:lnTo>
                  <a:pt x="48" y="120"/>
                </a:lnTo>
                <a:lnTo>
                  <a:pt x="80" y="64"/>
                </a:lnTo>
                <a:lnTo>
                  <a:pt x="98" y="64"/>
                </a:lnTo>
                <a:lnTo>
                  <a:pt x="82" y="120"/>
                </a:lnTo>
                <a:close/>
                <a:moveTo>
                  <a:pt x="106" y="64"/>
                </a:moveTo>
                <a:lnTo>
                  <a:pt x="124" y="64"/>
                </a:lnTo>
                <a:lnTo>
                  <a:pt x="124" y="120"/>
                </a:lnTo>
                <a:lnTo>
                  <a:pt x="90" y="120"/>
                </a:lnTo>
                <a:lnTo>
                  <a:pt x="106" y="64"/>
                </a:lnTo>
                <a:close/>
                <a:moveTo>
                  <a:pt x="132" y="64"/>
                </a:moveTo>
                <a:lnTo>
                  <a:pt x="150" y="64"/>
                </a:lnTo>
                <a:lnTo>
                  <a:pt x="166" y="120"/>
                </a:lnTo>
                <a:lnTo>
                  <a:pt x="132" y="120"/>
                </a:lnTo>
                <a:lnTo>
                  <a:pt x="132" y="64"/>
                </a:lnTo>
                <a:close/>
                <a:moveTo>
                  <a:pt x="158" y="64"/>
                </a:moveTo>
                <a:lnTo>
                  <a:pt x="176" y="64"/>
                </a:lnTo>
                <a:lnTo>
                  <a:pt x="208" y="120"/>
                </a:lnTo>
                <a:lnTo>
                  <a:pt x="174" y="120"/>
                </a:lnTo>
                <a:lnTo>
                  <a:pt x="158" y="64"/>
                </a:lnTo>
                <a:close/>
                <a:moveTo>
                  <a:pt x="16" y="112"/>
                </a:moveTo>
                <a:lnTo>
                  <a:pt x="16" y="104"/>
                </a:lnTo>
                <a:lnTo>
                  <a:pt x="16" y="104"/>
                </a:lnTo>
                <a:lnTo>
                  <a:pt x="18" y="100"/>
                </a:lnTo>
                <a:lnTo>
                  <a:pt x="42" y="68"/>
                </a:lnTo>
                <a:lnTo>
                  <a:pt x="42" y="68"/>
                </a:lnTo>
                <a:lnTo>
                  <a:pt x="44" y="64"/>
                </a:lnTo>
                <a:lnTo>
                  <a:pt x="48" y="64"/>
                </a:lnTo>
                <a:lnTo>
                  <a:pt x="70" y="64"/>
                </a:lnTo>
                <a:lnTo>
                  <a:pt x="38" y="120"/>
                </a:lnTo>
                <a:lnTo>
                  <a:pt x="24" y="120"/>
                </a:lnTo>
                <a:lnTo>
                  <a:pt x="24" y="120"/>
                </a:lnTo>
                <a:lnTo>
                  <a:pt x="20" y="120"/>
                </a:lnTo>
                <a:lnTo>
                  <a:pt x="18" y="118"/>
                </a:lnTo>
                <a:lnTo>
                  <a:pt x="16" y="116"/>
                </a:lnTo>
                <a:lnTo>
                  <a:pt x="16" y="112"/>
                </a:lnTo>
                <a:close/>
                <a:moveTo>
                  <a:pt x="160" y="240"/>
                </a:moveTo>
                <a:lnTo>
                  <a:pt x="100" y="240"/>
                </a:lnTo>
                <a:lnTo>
                  <a:pt x="100" y="160"/>
                </a:lnTo>
                <a:lnTo>
                  <a:pt x="160" y="160"/>
                </a:lnTo>
                <a:lnTo>
                  <a:pt x="160" y="240"/>
                </a:lnTo>
                <a:close/>
                <a:moveTo>
                  <a:pt x="216" y="240"/>
                </a:moveTo>
                <a:lnTo>
                  <a:pt x="168" y="240"/>
                </a:lnTo>
                <a:lnTo>
                  <a:pt x="168" y="160"/>
                </a:lnTo>
                <a:lnTo>
                  <a:pt x="168" y="160"/>
                </a:lnTo>
                <a:lnTo>
                  <a:pt x="168" y="156"/>
                </a:lnTo>
                <a:lnTo>
                  <a:pt x="166" y="154"/>
                </a:lnTo>
                <a:lnTo>
                  <a:pt x="164" y="152"/>
                </a:lnTo>
                <a:lnTo>
                  <a:pt x="160" y="152"/>
                </a:lnTo>
                <a:lnTo>
                  <a:pt x="100" y="152"/>
                </a:lnTo>
                <a:lnTo>
                  <a:pt x="100" y="152"/>
                </a:lnTo>
                <a:lnTo>
                  <a:pt x="96" y="152"/>
                </a:lnTo>
                <a:lnTo>
                  <a:pt x="94" y="154"/>
                </a:lnTo>
                <a:lnTo>
                  <a:pt x="92" y="156"/>
                </a:lnTo>
                <a:lnTo>
                  <a:pt x="92" y="160"/>
                </a:lnTo>
                <a:lnTo>
                  <a:pt x="92" y="240"/>
                </a:lnTo>
                <a:lnTo>
                  <a:pt x="40" y="240"/>
                </a:lnTo>
                <a:lnTo>
                  <a:pt x="40" y="136"/>
                </a:lnTo>
                <a:lnTo>
                  <a:pt x="216" y="136"/>
                </a:lnTo>
                <a:lnTo>
                  <a:pt x="216" y="240"/>
                </a:lnTo>
                <a:close/>
                <a:moveTo>
                  <a:pt x="240" y="112"/>
                </a:moveTo>
                <a:lnTo>
                  <a:pt x="240" y="112"/>
                </a:lnTo>
                <a:lnTo>
                  <a:pt x="240" y="116"/>
                </a:lnTo>
                <a:lnTo>
                  <a:pt x="238" y="118"/>
                </a:lnTo>
                <a:lnTo>
                  <a:pt x="236" y="120"/>
                </a:lnTo>
                <a:lnTo>
                  <a:pt x="232" y="120"/>
                </a:lnTo>
                <a:lnTo>
                  <a:pt x="218" y="120"/>
                </a:lnTo>
                <a:lnTo>
                  <a:pt x="186" y="64"/>
                </a:lnTo>
                <a:lnTo>
                  <a:pt x="208" y="64"/>
                </a:lnTo>
                <a:lnTo>
                  <a:pt x="208" y="64"/>
                </a:lnTo>
                <a:lnTo>
                  <a:pt x="212" y="64"/>
                </a:lnTo>
                <a:lnTo>
                  <a:pt x="214" y="68"/>
                </a:lnTo>
                <a:lnTo>
                  <a:pt x="238" y="100"/>
                </a:lnTo>
                <a:lnTo>
                  <a:pt x="238" y="100"/>
                </a:lnTo>
                <a:lnTo>
                  <a:pt x="240" y="104"/>
                </a:lnTo>
                <a:lnTo>
                  <a:pt x="240" y="1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27" tIns="45714" rIns="91427" bIns="45714" numCol="1" anchor="t" anchorCtr="0" compatLnSpc="1"/>
          <a:lstStyle/>
          <a:p>
            <a:endParaRPr lang="ar-SA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5364073" y="1609951"/>
            <a:ext cx="227195" cy="227192"/>
          </a:xfrm>
          <a:custGeom>
            <a:avLst/>
            <a:gdLst/>
            <a:ahLst/>
            <a:cxnLst>
              <a:cxn ang="0">
                <a:pos x="100" y="2"/>
              </a:cxn>
              <a:cxn ang="0">
                <a:pos x="36" y="36"/>
              </a:cxn>
              <a:cxn ang="0">
                <a:pos x="2" y="100"/>
              </a:cxn>
              <a:cxn ang="0">
                <a:pos x="0" y="136"/>
              </a:cxn>
              <a:cxn ang="0">
                <a:pos x="22" y="194"/>
              </a:cxn>
              <a:cxn ang="0">
                <a:pos x="88" y="242"/>
              </a:cxn>
              <a:cxn ang="0">
                <a:pos x="124" y="248"/>
              </a:cxn>
              <a:cxn ang="0">
                <a:pos x="172" y="238"/>
              </a:cxn>
              <a:cxn ang="0">
                <a:pos x="238" y="172"/>
              </a:cxn>
              <a:cxn ang="0">
                <a:pos x="248" y="124"/>
              </a:cxn>
              <a:cxn ang="0">
                <a:pos x="242" y="88"/>
              </a:cxn>
              <a:cxn ang="0">
                <a:pos x="194" y="22"/>
              </a:cxn>
              <a:cxn ang="0">
                <a:pos x="136" y="0"/>
              </a:cxn>
              <a:cxn ang="0">
                <a:pos x="184" y="120"/>
              </a:cxn>
              <a:cxn ang="0">
                <a:pos x="190" y="62"/>
              </a:cxn>
              <a:cxn ang="0">
                <a:pos x="224" y="84"/>
              </a:cxn>
              <a:cxn ang="0">
                <a:pos x="120" y="232"/>
              </a:cxn>
              <a:cxn ang="0">
                <a:pos x="86" y="190"/>
              </a:cxn>
              <a:cxn ang="0">
                <a:pos x="120" y="232"/>
              </a:cxn>
              <a:cxn ang="0">
                <a:pos x="140" y="26"/>
              </a:cxn>
              <a:cxn ang="0">
                <a:pos x="164" y="66"/>
              </a:cxn>
              <a:cxn ang="0">
                <a:pos x="128" y="16"/>
              </a:cxn>
              <a:cxn ang="0">
                <a:pos x="158" y="22"/>
              </a:cxn>
              <a:cxn ang="0">
                <a:pos x="200" y="46"/>
              </a:cxn>
              <a:cxn ang="0">
                <a:pos x="166" y="50"/>
              </a:cxn>
              <a:cxn ang="0">
                <a:pos x="120" y="16"/>
              </a:cxn>
              <a:cxn ang="0">
                <a:pos x="84" y="66"/>
              </a:cxn>
              <a:cxn ang="0">
                <a:pos x="108" y="26"/>
              </a:cxn>
              <a:cxn ang="0">
                <a:pos x="76" y="62"/>
              </a:cxn>
              <a:cxn ang="0">
                <a:pos x="48" y="46"/>
              </a:cxn>
              <a:cxn ang="0">
                <a:pos x="106" y="18"/>
              </a:cxn>
              <a:cxn ang="0">
                <a:pos x="82" y="50"/>
              </a:cxn>
              <a:cxn ang="0">
                <a:pos x="100" y="78"/>
              </a:cxn>
              <a:cxn ang="0">
                <a:pos x="72" y="120"/>
              </a:cxn>
              <a:cxn ang="0">
                <a:pos x="120" y="176"/>
              </a:cxn>
              <a:cxn ang="0">
                <a:pos x="84" y="182"/>
              </a:cxn>
              <a:cxn ang="0">
                <a:pos x="72" y="128"/>
              </a:cxn>
              <a:cxn ang="0">
                <a:pos x="92" y="226"/>
              </a:cxn>
              <a:cxn ang="0">
                <a:pos x="54" y="206"/>
              </a:cxn>
              <a:cxn ang="0">
                <a:pos x="92" y="212"/>
              </a:cxn>
              <a:cxn ang="0">
                <a:pos x="128" y="184"/>
              </a:cxn>
              <a:cxn ang="0">
                <a:pos x="154" y="202"/>
              </a:cxn>
              <a:cxn ang="0">
                <a:pos x="128" y="232"/>
              </a:cxn>
              <a:cxn ang="0">
                <a:pos x="194" y="206"/>
              </a:cxn>
              <a:cxn ang="0">
                <a:pos x="156" y="226"/>
              </a:cxn>
              <a:cxn ang="0">
                <a:pos x="168" y="192"/>
              </a:cxn>
              <a:cxn ang="0">
                <a:pos x="128" y="176"/>
              </a:cxn>
              <a:cxn ang="0">
                <a:pos x="174" y="142"/>
              </a:cxn>
              <a:cxn ang="0">
                <a:pos x="128" y="120"/>
              </a:cxn>
              <a:cxn ang="0">
                <a:pos x="168" y="72"/>
              </a:cxn>
              <a:cxn ang="0">
                <a:pos x="128" y="120"/>
              </a:cxn>
              <a:cxn ang="0">
                <a:pos x="74" y="70"/>
              </a:cxn>
              <a:cxn ang="0">
                <a:pos x="16" y="120"/>
              </a:cxn>
              <a:cxn ang="0">
                <a:pos x="32" y="66"/>
              </a:cxn>
              <a:cxn ang="0">
                <a:pos x="64" y="128"/>
              </a:cxn>
              <a:cxn ang="0">
                <a:pos x="76" y="186"/>
              </a:cxn>
              <a:cxn ang="0">
                <a:pos x="48" y="200"/>
              </a:cxn>
              <a:cxn ang="0">
                <a:pos x="16" y="128"/>
              </a:cxn>
              <a:cxn ang="0">
                <a:pos x="172" y="186"/>
              </a:cxn>
              <a:cxn ang="0">
                <a:pos x="182" y="144"/>
              </a:cxn>
              <a:cxn ang="0">
                <a:pos x="230" y="148"/>
              </a:cxn>
            </a:cxnLst>
            <a:rect l="0" t="0" r="r" b="b"/>
            <a:pathLst>
              <a:path w="248" h="248">
                <a:moveTo>
                  <a:pt x="124" y="0"/>
                </a:moveTo>
                <a:lnTo>
                  <a:pt x="124" y="0"/>
                </a:lnTo>
                <a:lnTo>
                  <a:pt x="112" y="0"/>
                </a:lnTo>
                <a:lnTo>
                  <a:pt x="100" y="2"/>
                </a:lnTo>
                <a:lnTo>
                  <a:pt x="88" y="6"/>
                </a:lnTo>
                <a:lnTo>
                  <a:pt x="76" y="10"/>
                </a:lnTo>
                <a:lnTo>
                  <a:pt x="54" y="22"/>
                </a:lnTo>
                <a:lnTo>
                  <a:pt x="36" y="36"/>
                </a:lnTo>
                <a:lnTo>
                  <a:pt x="22" y="54"/>
                </a:lnTo>
                <a:lnTo>
                  <a:pt x="10" y="76"/>
                </a:lnTo>
                <a:lnTo>
                  <a:pt x="6" y="88"/>
                </a:lnTo>
                <a:lnTo>
                  <a:pt x="2" y="100"/>
                </a:lnTo>
                <a:lnTo>
                  <a:pt x="0" y="112"/>
                </a:lnTo>
                <a:lnTo>
                  <a:pt x="0" y="124"/>
                </a:lnTo>
                <a:lnTo>
                  <a:pt x="0" y="124"/>
                </a:lnTo>
                <a:lnTo>
                  <a:pt x="0" y="136"/>
                </a:lnTo>
                <a:lnTo>
                  <a:pt x="2" y="148"/>
                </a:lnTo>
                <a:lnTo>
                  <a:pt x="6" y="160"/>
                </a:lnTo>
                <a:lnTo>
                  <a:pt x="10" y="172"/>
                </a:lnTo>
                <a:lnTo>
                  <a:pt x="22" y="194"/>
                </a:lnTo>
                <a:lnTo>
                  <a:pt x="36" y="212"/>
                </a:lnTo>
                <a:lnTo>
                  <a:pt x="54" y="226"/>
                </a:lnTo>
                <a:lnTo>
                  <a:pt x="76" y="238"/>
                </a:lnTo>
                <a:lnTo>
                  <a:pt x="88" y="242"/>
                </a:lnTo>
                <a:lnTo>
                  <a:pt x="100" y="246"/>
                </a:lnTo>
                <a:lnTo>
                  <a:pt x="112" y="248"/>
                </a:lnTo>
                <a:lnTo>
                  <a:pt x="124" y="248"/>
                </a:lnTo>
                <a:lnTo>
                  <a:pt x="124" y="248"/>
                </a:lnTo>
                <a:lnTo>
                  <a:pt x="136" y="248"/>
                </a:lnTo>
                <a:lnTo>
                  <a:pt x="148" y="246"/>
                </a:lnTo>
                <a:lnTo>
                  <a:pt x="160" y="242"/>
                </a:lnTo>
                <a:lnTo>
                  <a:pt x="172" y="238"/>
                </a:lnTo>
                <a:lnTo>
                  <a:pt x="194" y="226"/>
                </a:lnTo>
                <a:lnTo>
                  <a:pt x="212" y="212"/>
                </a:lnTo>
                <a:lnTo>
                  <a:pt x="226" y="194"/>
                </a:lnTo>
                <a:lnTo>
                  <a:pt x="238" y="172"/>
                </a:lnTo>
                <a:lnTo>
                  <a:pt x="242" y="160"/>
                </a:lnTo>
                <a:lnTo>
                  <a:pt x="246" y="148"/>
                </a:lnTo>
                <a:lnTo>
                  <a:pt x="248" y="136"/>
                </a:lnTo>
                <a:lnTo>
                  <a:pt x="248" y="124"/>
                </a:lnTo>
                <a:lnTo>
                  <a:pt x="248" y="124"/>
                </a:lnTo>
                <a:lnTo>
                  <a:pt x="248" y="112"/>
                </a:lnTo>
                <a:lnTo>
                  <a:pt x="246" y="100"/>
                </a:lnTo>
                <a:lnTo>
                  <a:pt x="242" y="88"/>
                </a:lnTo>
                <a:lnTo>
                  <a:pt x="238" y="76"/>
                </a:lnTo>
                <a:lnTo>
                  <a:pt x="226" y="54"/>
                </a:lnTo>
                <a:lnTo>
                  <a:pt x="212" y="36"/>
                </a:lnTo>
                <a:lnTo>
                  <a:pt x="194" y="22"/>
                </a:lnTo>
                <a:lnTo>
                  <a:pt x="172" y="10"/>
                </a:lnTo>
                <a:lnTo>
                  <a:pt x="160" y="6"/>
                </a:lnTo>
                <a:lnTo>
                  <a:pt x="148" y="2"/>
                </a:lnTo>
                <a:lnTo>
                  <a:pt x="136" y="0"/>
                </a:lnTo>
                <a:lnTo>
                  <a:pt x="124" y="0"/>
                </a:lnTo>
                <a:close/>
                <a:moveTo>
                  <a:pt x="232" y="120"/>
                </a:moveTo>
                <a:lnTo>
                  <a:pt x="184" y="120"/>
                </a:lnTo>
                <a:lnTo>
                  <a:pt x="184" y="120"/>
                </a:lnTo>
                <a:lnTo>
                  <a:pt x="182" y="94"/>
                </a:lnTo>
                <a:lnTo>
                  <a:pt x="174" y="70"/>
                </a:lnTo>
                <a:lnTo>
                  <a:pt x="174" y="70"/>
                </a:lnTo>
                <a:lnTo>
                  <a:pt x="190" y="62"/>
                </a:lnTo>
                <a:lnTo>
                  <a:pt x="204" y="52"/>
                </a:lnTo>
                <a:lnTo>
                  <a:pt x="204" y="52"/>
                </a:lnTo>
                <a:lnTo>
                  <a:pt x="216" y="66"/>
                </a:lnTo>
                <a:lnTo>
                  <a:pt x="224" y="84"/>
                </a:lnTo>
                <a:lnTo>
                  <a:pt x="230" y="102"/>
                </a:lnTo>
                <a:lnTo>
                  <a:pt x="232" y="120"/>
                </a:lnTo>
                <a:close/>
                <a:moveTo>
                  <a:pt x="120" y="232"/>
                </a:moveTo>
                <a:lnTo>
                  <a:pt x="120" y="232"/>
                </a:lnTo>
                <a:lnTo>
                  <a:pt x="110" y="222"/>
                </a:lnTo>
                <a:lnTo>
                  <a:pt x="102" y="212"/>
                </a:lnTo>
                <a:lnTo>
                  <a:pt x="94" y="202"/>
                </a:lnTo>
                <a:lnTo>
                  <a:pt x="86" y="190"/>
                </a:lnTo>
                <a:lnTo>
                  <a:pt x="86" y="190"/>
                </a:lnTo>
                <a:lnTo>
                  <a:pt x="104" y="186"/>
                </a:lnTo>
                <a:lnTo>
                  <a:pt x="120" y="184"/>
                </a:lnTo>
                <a:lnTo>
                  <a:pt x="120" y="232"/>
                </a:lnTo>
                <a:lnTo>
                  <a:pt x="120" y="232"/>
                </a:lnTo>
                <a:close/>
                <a:moveTo>
                  <a:pt x="128" y="16"/>
                </a:moveTo>
                <a:lnTo>
                  <a:pt x="128" y="16"/>
                </a:lnTo>
                <a:lnTo>
                  <a:pt x="140" y="26"/>
                </a:lnTo>
                <a:lnTo>
                  <a:pt x="148" y="38"/>
                </a:lnTo>
                <a:lnTo>
                  <a:pt x="158" y="52"/>
                </a:lnTo>
                <a:lnTo>
                  <a:pt x="164" y="66"/>
                </a:lnTo>
                <a:lnTo>
                  <a:pt x="164" y="66"/>
                </a:lnTo>
                <a:lnTo>
                  <a:pt x="146" y="70"/>
                </a:lnTo>
                <a:lnTo>
                  <a:pt x="128" y="72"/>
                </a:lnTo>
                <a:lnTo>
                  <a:pt x="128" y="16"/>
                </a:lnTo>
                <a:lnTo>
                  <a:pt x="128" y="16"/>
                </a:lnTo>
                <a:lnTo>
                  <a:pt x="128" y="16"/>
                </a:lnTo>
                <a:close/>
                <a:moveTo>
                  <a:pt x="142" y="18"/>
                </a:moveTo>
                <a:lnTo>
                  <a:pt x="142" y="18"/>
                </a:lnTo>
                <a:lnTo>
                  <a:pt x="158" y="22"/>
                </a:lnTo>
                <a:lnTo>
                  <a:pt x="172" y="28"/>
                </a:lnTo>
                <a:lnTo>
                  <a:pt x="186" y="36"/>
                </a:lnTo>
                <a:lnTo>
                  <a:pt x="200" y="46"/>
                </a:lnTo>
                <a:lnTo>
                  <a:pt x="200" y="46"/>
                </a:lnTo>
                <a:lnTo>
                  <a:pt x="186" y="56"/>
                </a:lnTo>
                <a:lnTo>
                  <a:pt x="172" y="62"/>
                </a:lnTo>
                <a:lnTo>
                  <a:pt x="172" y="62"/>
                </a:lnTo>
                <a:lnTo>
                  <a:pt x="166" y="50"/>
                </a:lnTo>
                <a:lnTo>
                  <a:pt x="158" y="38"/>
                </a:lnTo>
                <a:lnTo>
                  <a:pt x="150" y="28"/>
                </a:lnTo>
                <a:lnTo>
                  <a:pt x="142" y="18"/>
                </a:lnTo>
                <a:close/>
                <a:moveTo>
                  <a:pt x="120" y="16"/>
                </a:moveTo>
                <a:lnTo>
                  <a:pt x="120" y="72"/>
                </a:lnTo>
                <a:lnTo>
                  <a:pt x="120" y="72"/>
                </a:lnTo>
                <a:lnTo>
                  <a:pt x="102" y="70"/>
                </a:lnTo>
                <a:lnTo>
                  <a:pt x="84" y="66"/>
                </a:lnTo>
                <a:lnTo>
                  <a:pt x="84" y="66"/>
                </a:lnTo>
                <a:lnTo>
                  <a:pt x="90" y="52"/>
                </a:lnTo>
                <a:lnTo>
                  <a:pt x="100" y="38"/>
                </a:lnTo>
                <a:lnTo>
                  <a:pt x="108" y="26"/>
                </a:lnTo>
                <a:lnTo>
                  <a:pt x="120" y="16"/>
                </a:lnTo>
                <a:lnTo>
                  <a:pt x="120" y="16"/>
                </a:lnTo>
                <a:lnTo>
                  <a:pt x="120" y="16"/>
                </a:lnTo>
                <a:close/>
                <a:moveTo>
                  <a:pt x="76" y="62"/>
                </a:moveTo>
                <a:lnTo>
                  <a:pt x="76" y="62"/>
                </a:lnTo>
                <a:lnTo>
                  <a:pt x="62" y="56"/>
                </a:lnTo>
                <a:lnTo>
                  <a:pt x="48" y="46"/>
                </a:lnTo>
                <a:lnTo>
                  <a:pt x="48" y="46"/>
                </a:lnTo>
                <a:lnTo>
                  <a:pt x="62" y="36"/>
                </a:lnTo>
                <a:lnTo>
                  <a:pt x="76" y="28"/>
                </a:lnTo>
                <a:lnTo>
                  <a:pt x="90" y="22"/>
                </a:lnTo>
                <a:lnTo>
                  <a:pt x="106" y="18"/>
                </a:lnTo>
                <a:lnTo>
                  <a:pt x="106" y="18"/>
                </a:lnTo>
                <a:lnTo>
                  <a:pt x="98" y="28"/>
                </a:lnTo>
                <a:lnTo>
                  <a:pt x="90" y="38"/>
                </a:lnTo>
                <a:lnTo>
                  <a:pt x="82" y="50"/>
                </a:lnTo>
                <a:lnTo>
                  <a:pt x="76" y="62"/>
                </a:lnTo>
                <a:close/>
                <a:moveTo>
                  <a:pt x="80" y="72"/>
                </a:moveTo>
                <a:lnTo>
                  <a:pt x="80" y="72"/>
                </a:lnTo>
                <a:lnTo>
                  <a:pt x="100" y="78"/>
                </a:lnTo>
                <a:lnTo>
                  <a:pt x="120" y="80"/>
                </a:lnTo>
                <a:lnTo>
                  <a:pt x="120" y="120"/>
                </a:lnTo>
                <a:lnTo>
                  <a:pt x="72" y="120"/>
                </a:lnTo>
                <a:lnTo>
                  <a:pt x="72" y="120"/>
                </a:lnTo>
                <a:lnTo>
                  <a:pt x="74" y="96"/>
                </a:lnTo>
                <a:lnTo>
                  <a:pt x="80" y="72"/>
                </a:lnTo>
                <a:close/>
                <a:moveTo>
                  <a:pt x="120" y="128"/>
                </a:moveTo>
                <a:lnTo>
                  <a:pt x="120" y="176"/>
                </a:lnTo>
                <a:lnTo>
                  <a:pt x="120" y="176"/>
                </a:lnTo>
                <a:lnTo>
                  <a:pt x="102" y="178"/>
                </a:lnTo>
                <a:lnTo>
                  <a:pt x="84" y="182"/>
                </a:lnTo>
                <a:lnTo>
                  <a:pt x="84" y="182"/>
                </a:lnTo>
                <a:lnTo>
                  <a:pt x="80" y="170"/>
                </a:lnTo>
                <a:lnTo>
                  <a:pt x="76" y="156"/>
                </a:lnTo>
                <a:lnTo>
                  <a:pt x="74" y="142"/>
                </a:lnTo>
                <a:lnTo>
                  <a:pt x="72" y="128"/>
                </a:lnTo>
                <a:lnTo>
                  <a:pt x="120" y="128"/>
                </a:lnTo>
                <a:close/>
                <a:moveTo>
                  <a:pt x="106" y="230"/>
                </a:moveTo>
                <a:lnTo>
                  <a:pt x="106" y="230"/>
                </a:lnTo>
                <a:lnTo>
                  <a:pt x="92" y="226"/>
                </a:lnTo>
                <a:lnTo>
                  <a:pt x="78" y="222"/>
                </a:lnTo>
                <a:lnTo>
                  <a:pt x="66" y="214"/>
                </a:lnTo>
                <a:lnTo>
                  <a:pt x="54" y="206"/>
                </a:lnTo>
                <a:lnTo>
                  <a:pt x="54" y="206"/>
                </a:lnTo>
                <a:lnTo>
                  <a:pt x="66" y="198"/>
                </a:lnTo>
                <a:lnTo>
                  <a:pt x="80" y="192"/>
                </a:lnTo>
                <a:lnTo>
                  <a:pt x="80" y="192"/>
                </a:lnTo>
                <a:lnTo>
                  <a:pt x="92" y="212"/>
                </a:lnTo>
                <a:lnTo>
                  <a:pt x="106" y="230"/>
                </a:lnTo>
                <a:close/>
                <a:moveTo>
                  <a:pt x="128" y="232"/>
                </a:moveTo>
                <a:lnTo>
                  <a:pt x="128" y="184"/>
                </a:lnTo>
                <a:lnTo>
                  <a:pt x="128" y="184"/>
                </a:lnTo>
                <a:lnTo>
                  <a:pt x="144" y="186"/>
                </a:lnTo>
                <a:lnTo>
                  <a:pt x="162" y="190"/>
                </a:lnTo>
                <a:lnTo>
                  <a:pt x="162" y="190"/>
                </a:lnTo>
                <a:lnTo>
                  <a:pt x="154" y="202"/>
                </a:lnTo>
                <a:lnTo>
                  <a:pt x="146" y="212"/>
                </a:lnTo>
                <a:lnTo>
                  <a:pt x="138" y="222"/>
                </a:lnTo>
                <a:lnTo>
                  <a:pt x="128" y="232"/>
                </a:lnTo>
                <a:lnTo>
                  <a:pt x="128" y="232"/>
                </a:lnTo>
                <a:close/>
                <a:moveTo>
                  <a:pt x="168" y="192"/>
                </a:moveTo>
                <a:lnTo>
                  <a:pt x="168" y="192"/>
                </a:lnTo>
                <a:lnTo>
                  <a:pt x="182" y="198"/>
                </a:lnTo>
                <a:lnTo>
                  <a:pt x="194" y="206"/>
                </a:lnTo>
                <a:lnTo>
                  <a:pt x="194" y="206"/>
                </a:lnTo>
                <a:lnTo>
                  <a:pt x="182" y="214"/>
                </a:lnTo>
                <a:lnTo>
                  <a:pt x="170" y="222"/>
                </a:lnTo>
                <a:lnTo>
                  <a:pt x="156" y="226"/>
                </a:lnTo>
                <a:lnTo>
                  <a:pt x="142" y="230"/>
                </a:lnTo>
                <a:lnTo>
                  <a:pt x="142" y="230"/>
                </a:lnTo>
                <a:lnTo>
                  <a:pt x="156" y="212"/>
                </a:lnTo>
                <a:lnTo>
                  <a:pt x="168" y="192"/>
                </a:lnTo>
                <a:close/>
                <a:moveTo>
                  <a:pt x="164" y="182"/>
                </a:moveTo>
                <a:lnTo>
                  <a:pt x="164" y="182"/>
                </a:lnTo>
                <a:lnTo>
                  <a:pt x="146" y="178"/>
                </a:lnTo>
                <a:lnTo>
                  <a:pt x="128" y="176"/>
                </a:lnTo>
                <a:lnTo>
                  <a:pt x="128" y="128"/>
                </a:lnTo>
                <a:lnTo>
                  <a:pt x="176" y="128"/>
                </a:lnTo>
                <a:lnTo>
                  <a:pt x="176" y="128"/>
                </a:lnTo>
                <a:lnTo>
                  <a:pt x="174" y="142"/>
                </a:lnTo>
                <a:lnTo>
                  <a:pt x="172" y="156"/>
                </a:lnTo>
                <a:lnTo>
                  <a:pt x="168" y="170"/>
                </a:lnTo>
                <a:lnTo>
                  <a:pt x="164" y="182"/>
                </a:lnTo>
                <a:close/>
                <a:moveTo>
                  <a:pt x="128" y="120"/>
                </a:moveTo>
                <a:lnTo>
                  <a:pt x="128" y="80"/>
                </a:lnTo>
                <a:lnTo>
                  <a:pt x="128" y="80"/>
                </a:lnTo>
                <a:lnTo>
                  <a:pt x="148" y="78"/>
                </a:lnTo>
                <a:lnTo>
                  <a:pt x="168" y="72"/>
                </a:lnTo>
                <a:lnTo>
                  <a:pt x="168" y="72"/>
                </a:lnTo>
                <a:lnTo>
                  <a:pt x="174" y="96"/>
                </a:lnTo>
                <a:lnTo>
                  <a:pt x="176" y="120"/>
                </a:lnTo>
                <a:lnTo>
                  <a:pt x="128" y="120"/>
                </a:lnTo>
                <a:close/>
                <a:moveTo>
                  <a:pt x="44" y="52"/>
                </a:moveTo>
                <a:lnTo>
                  <a:pt x="44" y="52"/>
                </a:lnTo>
                <a:lnTo>
                  <a:pt x="58" y="62"/>
                </a:lnTo>
                <a:lnTo>
                  <a:pt x="74" y="70"/>
                </a:lnTo>
                <a:lnTo>
                  <a:pt x="74" y="70"/>
                </a:lnTo>
                <a:lnTo>
                  <a:pt x="66" y="94"/>
                </a:lnTo>
                <a:lnTo>
                  <a:pt x="64" y="120"/>
                </a:lnTo>
                <a:lnTo>
                  <a:pt x="16" y="120"/>
                </a:lnTo>
                <a:lnTo>
                  <a:pt x="16" y="120"/>
                </a:lnTo>
                <a:lnTo>
                  <a:pt x="18" y="102"/>
                </a:lnTo>
                <a:lnTo>
                  <a:pt x="24" y="84"/>
                </a:lnTo>
                <a:lnTo>
                  <a:pt x="32" y="66"/>
                </a:lnTo>
                <a:lnTo>
                  <a:pt x="44" y="52"/>
                </a:lnTo>
                <a:close/>
                <a:moveTo>
                  <a:pt x="16" y="128"/>
                </a:moveTo>
                <a:lnTo>
                  <a:pt x="64" y="128"/>
                </a:lnTo>
                <a:lnTo>
                  <a:pt x="64" y="128"/>
                </a:lnTo>
                <a:lnTo>
                  <a:pt x="66" y="144"/>
                </a:lnTo>
                <a:lnTo>
                  <a:pt x="68" y="158"/>
                </a:lnTo>
                <a:lnTo>
                  <a:pt x="72" y="172"/>
                </a:lnTo>
                <a:lnTo>
                  <a:pt x="76" y="186"/>
                </a:lnTo>
                <a:lnTo>
                  <a:pt x="76" y="186"/>
                </a:lnTo>
                <a:lnTo>
                  <a:pt x="62" y="192"/>
                </a:lnTo>
                <a:lnTo>
                  <a:pt x="48" y="200"/>
                </a:lnTo>
                <a:lnTo>
                  <a:pt x="48" y="200"/>
                </a:lnTo>
                <a:lnTo>
                  <a:pt x="36" y="186"/>
                </a:lnTo>
                <a:lnTo>
                  <a:pt x="26" y="168"/>
                </a:lnTo>
                <a:lnTo>
                  <a:pt x="18" y="148"/>
                </a:lnTo>
                <a:lnTo>
                  <a:pt x="16" y="128"/>
                </a:lnTo>
                <a:close/>
                <a:moveTo>
                  <a:pt x="200" y="200"/>
                </a:moveTo>
                <a:lnTo>
                  <a:pt x="200" y="200"/>
                </a:lnTo>
                <a:lnTo>
                  <a:pt x="186" y="192"/>
                </a:lnTo>
                <a:lnTo>
                  <a:pt x="172" y="186"/>
                </a:lnTo>
                <a:lnTo>
                  <a:pt x="172" y="186"/>
                </a:lnTo>
                <a:lnTo>
                  <a:pt x="176" y="172"/>
                </a:lnTo>
                <a:lnTo>
                  <a:pt x="180" y="158"/>
                </a:lnTo>
                <a:lnTo>
                  <a:pt x="182" y="144"/>
                </a:lnTo>
                <a:lnTo>
                  <a:pt x="184" y="128"/>
                </a:lnTo>
                <a:lnTo>
                  <a:pt x="232" y="128"/>
                </a:lnTo>
                <a:lnTo>
                  <a:pt x="232" y="128"/>
                </a:lnTo>
                <a:lnTo>
                  <a:pt x="230" y="148"/>
                </a:lnTo>
                <a:lnTo>
                  <a:pt x="222" y="168"/>
                </a:lnTo>
                <a:lnTo>
                  <a:pt x="212" y="186"/>
                </a:lnTo>
                <a:lnTo>
                  <a:pt x="200" y="20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27" tIns="45714" rIns="91427" bIns="45714" numCol="1" anchor="t" anchorCtr="0" compatLnSpc="1"/>
          <a:lstStyle/>
          <a:p>
            <a:endParaRPr lang="ar-SA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2" name="Group 250"/>
          <p:cNvGrpSpPr/>
          <p:nvPr/>
        </p:nvGrpSpPr>
        <p:grpSpPr>
          <a:xfrm>
            <a:off x="5736637" y="2527162"/>
            <a:ext cx="234524" cy="190550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" name="Group 257"/>
          <p:cNvGrpSpPr/>
          <p:nvPr/>
        </p:nvGrpSpPr>
        <p:grpSpPr>
          <a:xfrm>
            <a:off x="3205283" y="2505175"/>
            <a:ext cx="161233" cy="234523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26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Freeform 66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8" name="Freeform 67"/>
            <p:cNvSpPr/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4" name="Group 261"/>
          <p:cNvGrpSpPr/>
          <p:nvPr/>
        </p:nvGrpSpPr>
        <p:grpSpPr>
          <a:xfrm>
            <a:off x="3549070" y="3408476"/>
            <a:ext cx="234524" cy="234523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30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5" name="Group 265"/>
          <p:cNvGrpSpPr/>
          <p:nvPr/>
        </p:nvGrpSpPr>
        <p:grpSpPr>
          <a:xfrm>
            <a:off x="3555024" y="1632063"/>
            <a:ext cx="234524" cy="183220"/>
            <a:chOff x="3962400" y="1200150"/>
            <a:chExt cx="406400" cy="317500"/>
          </a:xfrm>
          <a:solidFill>
            <a:schemeClr val="bg1"/>
          </a:solidFill>
        </p:grpSpPr>
        <p:sp>
          <p:nvSpPr>
            <p:cNvPr id="34" name="Freeform 157"/>
            <p:cNvSpPr>
              <a:spLocks noEditPoints="1"/>
            </p:cNvSpPr>
            <p:nvPr/>
          </p:nvSpPr>
          <p:spPr bwMode="auto">
            <a:xfrm>
              <a:off x="4013200" y="1247775"/>
              <a:ext cx="254000" cy="206375"/>
            </a:xfrm>
            <a:custGeom>
              <a:avLst/>
              <a:gdLst/>
              <a:ahLst/>
              <a:cxnLst>
                <a:cxn ang="0">
                  <a:pos x="146" y="6"/>
                </a:cxn>
                <a:cxn ang="0">
                  <a:pos x="146" y="6"/>
                </a:cxn>
                <a:cxn ang="0">
                  <a:pos x="112" y="2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48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0" y="8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2" y="38"/>
                </a:cxn>
                <a:cxn ang="0">
                  <a:pos x="0" y="66"/>
                </a:cxn>
                <a:cxn ang="0">
                  <a:pos x="2" y="92"/>
                </a:cxn>
                <a:cxn ang="0">
                  <a:pos x="8" y="118"/>
                </a:cxn>
                <a:cxn ang="0">
                  <a:pos x="8" y="118"/>
                </a:cxn>
                <a:cxn ang="0">
                  <a:pos x="10" y="122"/>
                </a:cxn>
                <a:cxn ang="0">
                  <a:pos x="14" y="124"/>
                </a:cxn>
                <a:cxn ang="0">
                  <a:pos x="14" y="124"/>
                </a:cxn>
                <a:cxn ang="0">
                  <a:pos x="48" y="128"/>
                </a:cxn>
                <a:cxn ang="0">
                  <a:pos x="80" y="130"/>
                </a:cxn>
                <a:cxn ang="0">
                  <a:pos x="80" y="130"/>
                </a:cxn>
                <a:cxn ang="0">
                  <a:pos x="112" y="128"/>
                </a:cxn>
                <a:cxn ang="0">
                  <a:pos x="146" y="124"/>
                </a:cxn>
                <a:cxn ang="0">
                  <a:pos x="146" y="124"/>
                </a:cxn>
                <a:cxn ang="0">
                  <a:pos x="148" y="122"/>
                </a:cxn>
                <a:cxn ang="0">
                  <a:pos x="152" y="118"/>
                </a:cxn>
                <a:cxn ang="0">
                  <a:pos x="152" y="118"/>
                </a:cxn>
                <a:cxn ang="0">
                  <a:pos x="158" y="92"/>
                </a:cxn>
                <a:cxn ang="0">
                  <a:pos x="160" y="66"/>
                </a:cxn>
                <a:cxn ang="0">
                  <a:pos x="158" y="38"/>
                </a:cxn>
                <a:cxn ang="0">
                  <a:pos x="152" y="12"/>
                </a:cxn>
                <a:cxn ang="0">
                  <a:pos x="152" y="12"/>
                </a:cxn>
                <a:cxn ang="0">
                  <a:pos x="148" y="8"/>
                </a:cxn>
                <a:cxn ang="0">
                  <a:pos x="146" y="6"/>
                </a:cxn>
                <a:cxn ang="0">
                  <a:pos x="144" y="116"/>
                </a:cxn>
                <a:cxn ang="0">
                  <a:pos x="144" y="116"/>
                </a:cxn>
                <a:cxn ang="0">
                  <a:pos x="112" y="120"/>
                </a:cxn>
                <a:cxn ang="0">
                  <a:pos x="80" y="122"/>
                </a:cxn>
                <a:cxn ang="0">
                  <a:pos x="48" y="120"/>
                </a:cxn>
                <a:cxn ang="0">
                  <a:pos x="16" y="116"/>
                </a:cxn>
                <a:cxn ang="0">
                  <a:pos x="16" y="116"/>
                </a:cxn>
                <a:cxn ang="0">
                  <a:pos x="10" y="90"/>
                </a:cxn>
                <a:cxn ang="0">
                  <a:pos x="8" y="66"/>
                </a:cxn>
                <a:cxn ang="0">
                  <a:pos x="10" y="40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48" y="10"/>
                </a:cxn>
                <a:cxn ang="0">
                  <a:pos x="80" y="8"/>
                </a:cxn>
                <a:cxn ang="0">
                  <a:pos x="112" y="10"/>
                </a:cxn>
                <a:cxn ang="0">
                  <a:pos x="144" y="14"/>
                </a:cxn>
                <a:cxn ang="0">
                  <a:pos x="144" y="14"/>
                </a:cxn>
                <a:cxn ang="0">
                  <a:pos x="150" y="40"/>
                </a:cxn>
                <a:cxn ang="0">
                  <a:pos x="152" y="66"/>
                </a:cxn>
                <a:cxn ang="0">
                  <a:pos x="150" y="90"/>
                </a:cxn>
                <a:cxn ang="0">
                  <a:pos x="144" y="116"/>
                </a:cxn>
              </a:cxnLst>
              <a:rect l="0" t="0" r="r" b="b"/>
              <a:pathLst>
                <a:path w="160" h="130">
                  <a:moveTo>
                    <a:pt x="146" y="6"/>
                  </a:moveTo>
                  <a:lnTo>
                    <a:pt x="146" y="6"/>
                  </a:lnTo>
                  <a:lnTo>
                    <a:pt x="112" y="2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48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2" y="38"/>
                  </a:lnTo>
                  <a:lnTo>
                    <a:pt x="0" y="66"/>
                  </a:lnTo>
                  <a:lnTo>
                    <a:pt x="2" y="92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0" y="122"/>
                  </a:lnTo>
                  <a:lnTo>
                    <a:pt x="14" y="124"/>
                  </a:lnTo>
                  <a:lnTo>
                    <a:pt x="14" y="124"/>
                  </a:lnTo>
                  <a:lnTo>
                    <a:pt x="48" y="128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112" y="128"/>
                  </a:lnTo>
                  <a:lnTo>
                    <a:pt x="146" y="124"/>
                  </a:lnTo>
                  <a:lnTo>
                    <a:pt x="146" y="124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2" y="118"/>
                  </a:lnTo>
                  <a:lnTo>
                    <a:pt x="158" y="92"/>
                  </a:lnTo>
                  <a:lnTo>
                    <a:pt x="160" y="66"/>
                  </a:lnTo>
                  <a:lnTo>
                    <a:pt x="158" y="38"/>
                  </a:lnTo>
                  <a:lnTo>
                    <a:pt x="152" y="12"/>
                  </a:lnTo>
                  <a:lnTo>
                    <a:pt x="152" y="12"/>
                  </a:lnTo>
                  <a:lnTo>
                    <a:pt x="148" y="8"/>
                  </a:lnTo>
                  <a:lnTo>
                    <a:pt x="146" y="6"/>
                  </a:lnTo>
                  <a:close/>
                  <a:moveTo>
                    <a:pt x="144" y="116"/>
                  </a:moveTo>
                  <a:lnTo>
                    <a:pt x="144" y="116"/>
                  </a:lnTo>
                  <a:lnTo>
                    <a:pt x="112" y="120"/>
                  </a:lnTo>
                  <a:lnTo>
                    <a:pt x="80" y="122"/>
                  </a:lnTo>
                  <a:lnTo>
                    <a:pt x="48" y="120"/>
                  </a:lnTo>
                  <a:lnTo>
                    <a:pt x="16" y="116"/>
                  </a:lnTo>
                  <a:lnTo>
                    <a:pt x="16" y="116"/>
                  </a:lnTo>
                  <a:lnTo>
                    <a:pt x="10" y="90"/>
                  </a:lnTo>
                  <a:lnTo>
                    <a:pt x="8" y="66"/>
                  </a:lnTo>
                  <a:lnTo>
                    <a:pt x="10" y="40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48" y="10"/>
                  </a:lnTo>
                  <a:lnTo>
                    <a:pt x="80" y="8"/>
                  </a:lnTo>
                  <a:lnTo>
                    <a:pt x="112" y="10"/>
                  </a:lnTo>
                  <a:lnTo>
                    <a:pt x="144" y="14"/>
                  </a:lnTo>
                  <a:lnTo>
                    <a:pt x="144" y="14"/>
                  </a:lnTo>
                  <a:lnTo>
                    <a:pt x="150" y="40"/>
                  </a:lnTo>
                  <a:lnTo>
                    <a:pt x="152" y="66"/>
                  </a:lnTo>
                  <a:lnTo>
                    <a:pt x="150" y="90"/>
                  </a:lnTo>
                  <a:lnTo>
                    <a:pt x="144" y="1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Freeform 160"/>
            <p:cNvSpPr>
              <a:spLocks noEditPoints="1"/>
            </p:cNvSpPr>
            <p:nvPr/>
          </p:nvSpPr>
          <p:spPr bwMode="auto">
            <a:xfrm>
              <a:off x="3962400" y="1200150"/>
              <a:ext cx="406400" cy="317500"/>
            </a:xfrm>
            <a:custGeom>
              <a:avLst/>
              <a:gdLst/>
              <a:ahLst/>
              <a:cxnLst>
                <a:cxn ang="0">
                  <a:pos x="246" y="18"/>
                </a:cxn>
                <a:cxn ang="0">
                  <a:pos x="242" y="10"/>
                </a:cxn>
                <a:cxn ang="0">
                  <a:pos x="234" y="6"/>
                </a:cxn>
                <a:cxn ang="0">
                  <a:pos x="180" y="2"/>
                </a:cxn>
                <a:cxn ang="0">
                  <a:pos x="128" y="0"/>
                </a:cxn>
                <a:cxn ang="0">
                  <a:pos x="22" y="6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10" y="18"/>
                </a:cxn>
                <a:cxn ang="0">
                  <a:pos x="0" y="96"/>
                </a:cxn>
                <a:cxn ang="0">
                  <a:pos x="10" y="174"/>
                </a:cxn>
                <a:cxn ang="0">
                  <a:pos x="12" y="178"/>
                </a:cxn>
                <a:cxn ang="0">
                  <a:pos x="18" y="184"/>
                </a:cxn>
                <a:cxn ang="0">
                  <a:pos x="22" y="186"/>
                </a:cxn>
                <a:cxn ang="0">
                  <a:pos x="74" y="190"/>
                </a:cxn>
                <a:cxn ang="0">
                  <a:pos x="72" y="192"/>
                </a:cxn>
                <a:cxn ang="0">
                  <a:pos x="76" y="196"/>
                </a:cxn>
                <a:cxn ang="0">
                  <a:pos x="106" y="200"/>
                </a:cxn>
                <a:cxn ang="0">
                  <a:pos x="128" y="200"/>
                </a:cxn>
                <a:cxn ang="0">
                  <a:pos x="168" y="198"/>
                </a:cxn>
                <a:cxn ang="0">
                  <a:pos x="182" y="194"/>
                </a:cxn>
                <a:cxn ang="0">
                  <a:pos x="184" y="192"/>
                </a:cxn>
                <a:cxn ang="0">
                  <a:pos x="182" y="190"/>
                </a:cxn>
                <a:cxn ang="0">
                  <a:pos x="234" y="186"/>
                </a:cxn>
                <a:cxn ang="0">
                  <a:pos x="242" y="182"/>
                </a:cxn>
                <a:cxn ang="0">
                  <a:pos x="246" y="174"/>
                </a:cxn>
                <a:cxn ang="0">
                  <a:pos x="254" y="134"/>
                </a:cxn>
                <a:cxn ang="0">
                  <a:pos x="254" y="58"/>
                </a:cxn>
                <a:cxn ang="0">
                  <a:pos x="232" y="170"/>
                </a:cxn>
                <a:cxn ang="0">
                  <a:pos x="180" y="174"/>
                </a:cxn>
                <a:cxn ang="0">
                  <a:pos x="76" y="174"/>
                </a:cxn>
                <a:cxn ang="0">
                  <a:pos x="24" y="170"/>
                </a:cxn>
                <a:cxn ang="0">
                  <a:pos x="16" y="96"/>
                </a:cxn>
                <a:cxn ang="0">
                  <a:pos x="24" y="22"/>
                </a:cxn>
                <a:cxn ang="0">
                  <a:pos x="76" y="18"/>
                </a:cxn>
                <a:cxn ang="0">
                  <a:pos x="180" y="18"/>
                </a:cxn>
                <a:cxn ang="0">
                  <a:pos x="232" y="22"/>
                </a:cxn>
                <a:cxn ang="0">
                  <a:pos x="240" y="96"/>
                </a:cxn>
                <a:cxn ang="0">
                  <a:pos x="232" y="170"/>
                </a:cxn>
              </a:cxnLst>
              <a:rect l="0" t="0" r="r" b="b"/>
              <a:pathLst>
                <a:path w="256" h="200">
                  <a:moveTo>
                    <a:pt x="246" y="18"/>
                  </a:moveTo>
                  <a:lnTo>
                    <a:pt x="246" y="18"/>
                  </a:lnTo>
                  <a:lnTo>
                    <a:pt x="244" y="14"/>
                  </a:lnTo>
                  <a:lnTo>
                    <a:pt x="242" y="10"/>
                  </a:lnTo>
                  <a:lnTo>
                    <a:pt x="238" y="8"/>
                  </a:lnTo>
                  <a:lnTo>
                    <a:pt x="234" y="6"/>
                  </a:lnTo>
                  <a:lnTo>
                    <a:pt x="234" y="6"/>
                  </a:lnTo>
                  <a:lnTo>
                    <a:pt x="18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76" y="2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2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2" y="58"/>
                  </a:lnTo>
                  <a:lnTo>
                    <a:pt x="0" y="96"/>
                  </a:lnTo>
                  <a:lnTo>
                    <a:pt x="2" y="134"/>
                  </a:lnTo>
                  <a:lnTo>
                    <a:pt x="10" y="174"/>
                  </a:lnTo>
                  <a:lnTo>
                    <a:pt x="10" y="174"/>
                  </a:lnTo>
                  <a:lnTo>
                    <a:pt x="12" y="178"/>
                  </a:lnTo>
                  <a:lnTo>
                    <a:pt x="14" y="182"/>
                  </a:lnTo>
                  <a:lnTo>
                    <a:pt x="18" y="184"/>
                  </a:lnTo>
                  <a:lnTo>
                    <a:pt x="22" y="186"/>
                  </a:lnTo>
                  <a:lnTo>
                    <a:pt x="22" y="186"/>
                  </a:lnTo>
                  <a:lnTo>
                    <a:pt x="74" y="190"/>
                  </a:lnTo>
                  <a:lnTo>
                    <a:pt x="74" y="190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74" y="194"/>
                  </a:lnTo>
                  <a:lnTo>
                    <a:pt x="76" y="196"/>
                  </a:lnTo>
                  <a:lnTo>
                    <a:pt x="88" y="198"/>
                  </a:lnTo>
                  <a:lnTo>
                    <a:pt x="106" y="200"/>
                  </a:lnTo>
                  <a:lnTo>
                    <a:pt x="128" y="200"/>
                  </a:lnTo>
                  <a:lnTo>
                    <a:pt x="128" y="200"/>
                  </a:lnTo>
                  <a:lnTo>
                    <a:pt x="150" y="200"/>
                  </a:lnTo>
                  <a:lnTo>
                    <a:pt x="168" y="198"/>
                  </a:lnTo>
                  <a:lnTo>
                    <a:pt x="180" y="196"/>
                  </a:lnTo>
                  <a:lnTo>
                    <a:pt x="182" y="194"/>
                  </a:lnTo>
                  <a:lnTo>
                    <a:pt x="184" y="192"/>
                  </a:lnTo>
                  <a:lnTo>
                    <a:pt x="184" y="192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8" y="184"/>
                  </a:lnTo>
                  <a:lnTo>
                    <a:pt x="242" y="182"/>
                  </a:lnTo>
                  <a:lnTo>
                    <a:pt x="244" y="178"/>
                  </a:lnTo>
                  <a:lnTo>
                    <a:pt x="246" y="174"/>
                  </a:lnTo>
                  <a:lnTo>
                    <a:pt x="246" y="174"/>
                  </a:lnTo>
                  <a:lnTo>
                    <a:pt x="254" y="134"/>
                  </a:lnTo>
                  <a:lnTo>
                    <a:pt x="256" y="96"/>
                  </a:lnTo>
                  <a:lnTo>
                    <a:pt x="254" y="58"/>
                  </a:lnTo>
                  <a:lnTo>
                    <a:pt x="246" y="18"/>
                  </a:lnTo>
                  <a:close/>
                  <a:moveTo>
                    <a:pt x="232" y="170"/>
                  </a:moveTo>
                  <a:lnTo>
                    <a:pt x="232" y="170"/>
                  </a:lnTo>
                  <a:lnTo>
                    <a:pt x="180" y="174"/>
                  </a:lnTo>
                  <a:lnTo>
                    <a:pt x="128" y="176"/>
                  </a:lnTo>
                  <a:lnTo>
                    <a:pt x="76" y="174"/>
                  </a:lnTo>
                  <a:lnTo>
                    <a:pt x="24" y="170"/>
                  </a:lnTo>
                  <a:lnTo>
                    <a:pt x="24" y="170"/>
                  </a:lnTo>
                  <a:lnTo>
                    <a:pt x="18" y="132"/>
                  </a:lnTo>
                  <a:lnTo>
                    <a:pt x="16" y="96"/>
                  </a:lnTo>
                  <a:lnTo>
                    <a:pt x="18" y="6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76" y="18"/>
                  </a:lnTo>
                  <a:lnTo>
                    <a:pt x="128" y="16"/>
                  </a:lnTo>
                  <a:lnTo>
                    <a:pt x="180" y="18"/>
                  </a:lnTo>
                  <a:lnTo>
                    <a:pt x="232" y="22"/>
                  </a:lnTo>
                  <a:lnTo>
                    <a:pt x="232" y="22"/>
                  </a:lnTo>
                  <a:lnTo>
                    <a:pt x="238" y="60"/>
                  </a:lnTo>
                  <a:lnTo>
                    <a:pt x="240" y="96"/>
                  </a:lnTo>
                  <a:lnTo>
                    <a:pt x="238" y="132"/>
                  </a:lnTo>
                  <a:lnTo>
                    <a:pt x="232" y="17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Freeform 163"/>
            <p:cNvSpPr>
              <a:spLocks noEditPoints="1"/>
            </p:cNvSpPr>
            <p:nvPr/>
          </p:nvSpPr>
          <p:spPr bwMode="auto">
            <a:xfrm>
              <a:off x="4279900" y="1263650"/>
              <a:ext cx="38100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24"/>
                </a:cxn>
                <a:cxn ang="0">
                  <a:pos x="16" y="24"/>
                </a:cxn>
                <a:cxn ang="0">
                  <a:pos x="20" y="20"/>
                </a:cxn>
                <a:cxn ang="0">
                  <a:pos x="24" y="16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4" y="8"/>
                </a:cxn>
                <a:cxn ang="0">
                  <a:pos x="20" y="4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8" y="24"/>
                </a:cxn>
                <a:cxn ang="0">
                  <a:pos x="12" y="24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4" y="10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4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0"/>
                </a:cxn>
                <a:cxn ang="0">
                  <a:pos x="12" y="8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lnTo>
                    <a:pt x="12" y="24"/>
                  </a:lnTo>
                  <a:lnTo>
                    <a:pt x="16" y="24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8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8" y="24"/>
                  </a:lnTo>
                  <a:lnTo>
                    <a:pt x="12" y="24"/>
                  </a:lnTo>
                  <a:close/>
                  <a:moveTo>
                    <a:pt x="12" y="8"/>
                  </a:moveTo>
                  <a:lnTo>
                    <a:pt x="12" y="8"/>
                  </a:lnTo>
                  <a:lnTo>
                    <a:pt x="14" y="10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0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7" name="Freeform 166"/>
            <p:cNvSpPr/>
            <p:nvPr/>
          </p:nvSpPr>
          <p:spPr bwMode="auto">
            <a:xfrm>
              <a:off x="4267200" y="1428750"/>
              <a:ext cx="50800" cy="180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0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8" name="Freeform 168"/>
            <p:cNvSpPr/>
            <p:nvPr/>
          </p:nvSpPr>
          <p:spPr bwMode="auto">
            <a:xfrm>
              <a:off x="4279900" y="1390650"/>
              <a:ext cx="50800" cy="180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0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Freeform 170"/>
            <p:cNvSpPr/>
            <p:nvPr/>
          </p:nvSpPr>
          <p:spPr bwMode="auto">
            <a:xfrm>
              <a:off x="4279900" y="1352550"/>
              <a:ext cx="50800" cy="216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0" y="2"/>
                </a:cxn>
                <a:cxn ang="0">
                  <a:pos x="28" y="0"/>
                </a:cxn>
              </a:cxnLst>
              <a:rect l="0" t="0" r="r" b="b"/>
              <a:pathLst>
                <a:path w="32" h="8">
                  <a:moveTo>
                    <a:pt x="28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40" name="Freeform 172"/>
            <p:cNvSpPr/>
            <p:nvPr/>
          </p:nvSpPr>
          <p:spPr bwMode="auto">
            <a:xfrm>
              <a:off x="4064000" y="1298575"/>
              <a:ext cx="76200" cy="5397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32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6" y="32"/>
                </a:cxn>
                <a:cxn ang="0">
                  <a:pos x="8" y="3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6" y="8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6" y="2"/>
                </a:cxn>
                <a:cxn ang="0">
                  <a:pos x="44" y="0"/>
                </a:cxn>
              </a:cxnLst>
              <a:rect l="0" t="0" r="r" b="b"/>
              <a:pathLst>
                <a:path w="48" h="34">
                  <a:moveTo>
                    <a:pt x="44" y="0"/>
                  </a:moveTo>
                  <a:lnTo>
                    <a:pt x="8" y="4"/>
                  </a:lnTo>
                  <a:lnTo>
                    <a:pt x="8" y="4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8" y="3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6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ar-SA" sz="16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41" name="Freeform 62"/>
          <p:cNvSpPr/>
          <p:nvPr/>
        </p:nvSpPr>
        <p:spPr>
          <a:xfrm>
            <a:off x="4438945" y="3405417"/>
            <a:ext cx="266115" cy="1117157"/>
          </a:xfrm>
          <a:custGeom>
            <a:avLst/>
            <a:gdLst>
              <a:gd name="connsiteX0" fmla="*/ 70702 w 314943"/>
              <a:gd name="connsiteY0" fmla="*/ 0 h 1322136"/>
              <a:gd name="connsiteX1" fmla="*/ 244242 w 314943"/>
              <a:gd name="connsiteY1" fmla="*/ 0 h 1322136"/>
              <a:gd name="connsiteX2" fmla="*/ 244242 w 314943"/>
              <a:gd name="connsiteY2" fmla="*/ 518712 h 1322136"/>
              <a:gd name="connsiteX3" fmla="*/ 262452 w 314943"/>
              <a:gd name="connsiteY3" fmla="*/ 518712 h 1322136"/>
              <a:gd name="connsiteX4" fmla="*/ 314943 w 314943"/>
              <a:gd name="connsiteY4" fmla="*/ 571203 h 1322136"/>
              <a:gd name="connsiteX5" fmla="*/ 314943 w 314943"/>
              <a:gd name="connsiteY5" fmla="*/ 1269645 h 1322136"/>
              <a:gd name="connsiteX6" fmla="*/ 262452 w 314943"/>
              <a:gd name="connsiteY6" fmla="*/ 1322136 h 1322136"/>
              <a:gd name="connsiteX7" fmla="*/ 52491 w 314943"/>
              <a:gd name="connsiteY7" fmla="*/ 1322136 h 1322136"/>
              <a:gd name="connsiteX8" fmla="*/ 0 w 314943"/>
              <a:gd name="connsiteY8" fmla="*/ 1269645 h 1322136"/>
              <a:gd name="connsiteX9" fmla="*/ 0 w 314943"/>
              <a:gd name="connsiteY9" fmla="*/ 571203 h 1322136"/>
              <a:gd name="connsiteX10" fmla="*/ 52491 w 314943"/>
              <a:gd name="connsiteY10" fmla="*/ 518712 h 1322136"/>
              <a:gd name="connsiteX11" fmla="*/ 70702 w 314943"/>
              <a:gd name="connsiteY11" fmla="*/ 518712 h 132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4943" h="1322136">
                <a:moveTo>
                  <a:pt x="70702" y="0"/>
                </a:moveTo>
                <a:lnTo>
                  <a:pt x="244242" y="0"/>
                </a:lnTo>
                <a:lnTo>
                  <a:pt x="244242" y="518712"/>
                </a:lnTo>
                <a:lnTo>
                  <a:pt x="262452" y="518712"/>
                </a:lnTo>
                <a:cubicBezTo>
                  <a:pt x="291443" y="518712"/>
                  <a:pt x="314943" y="542212"/>
                  <a:pt x="314943" y="571203"/>
                </a:cubicBezTo>
                <a:lnTo>
                  <a:pt x="314943" y="1269645"/>
                </a:lnTo>
                <a:cubicBezTo>
                  <a:pt x="314943" y="1298636"/>
                  <a:pt x="291443" y="1322136"/>
                  <a:pt x="262452" y="1322136"/>
                </a:cubicBezTo>
                <a:lnTo>
                  <a:pt x="52491" y="1322136"/>
                </a:lnTo>
                <a:cubicBezTo>
                  <a:pt x="23501" y="1322136"/>
                  <a:pt x="0" y="1298636"/>
                  <a:pt x="0" y="1269645"/>
                </a:cubicBezTo>
                <a:lnTo>
                  <a:pt x="0" y="571203"/>
                </a:lnTo>
                <a:cubicBezTo>
                  <a:pt x="0" y="542212"/>
                  <a:pt x="23501" y="518712"/>
                  <a:pt x="52491" y="518712"/>
                </a:cubicBezTo>
                <a:lnTo>
                  <a:pt x="70702" y="5187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2" name="Rectangle 55"/>
          <p:cNvSpPr/>
          <p:nvPr/>
        </p:nvSpPr>
        <p:spPr>
          <a:xfrm>
            <a:off x="4440031" y="3939680"/>
            <a:ext cx="263942" cy="4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3" name="Rectangle 56"/>
          <p:cNvSpPr/>
          <p:nvPr/>
        </p:nvSpPr>
        <p:spPr>
          <a:xfrm>
            <a:off x="4440031" y="4389944"/>
            <a:ext cx="263942" cy="48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0" tIns="34286" rIns="68570" bIns="34286" rtlCol="0" anchor="ctr"/>
          <a:lstStyle/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4" name="Freeform 41"/>
          <p:cNvSpPr/>
          <p:nvPr/>
        </p:nvSpPr>
        <p:spPr bwMode="auto">
          <a:xfrm>
            <a:off x="3755050" y="1806950"/>
            <a:ext cx="1633904" cy="1681851"/>
          </a:xfrm>
          <a:custGeom>
            <a:avLst/>
            <a:gdLst>
              <a:gd name="connsiteX0" fmla="*/ 703262 w 1406525"/>
              <a:gd name="connsiteY0" fmla="*/ 85725 h 1447800"/>
              <a:gd name="connsiteX1" fmla="*/ 87312 w 1406525"/>
              <a:gd name="connsiteY1" fmla="*/ 701675 h 1447800"/>
              <a:gd name="connsiteX2" fmla="*/ 703262 w 1406525"/>
              <a:gd name="connsiteY2" fmla="*/ 1317625 h 1447800"/>
              <a:gd name="connsiteX3" fmla="*/ 1319212 w 1406525"/>
              <a:gd name="connsiteY3" fmla="*/ 701675 h 1447800"/>
              <a:gd name="connsiteX4" fmla="*/ 703262 w 1406525"/>
              <a:gd name="connsiteY4" fmla="*/ 85725 h 1447800"/>
              <a:gd name="connsiteX5" fmla="*/ 702958 w 1406525"/>
              <a:gd name="connsiteY5" fmla="*/ 0 h 1447800"/>
              <a:gd name="connsiteX6" fmla="*/ 1406525 w 1406525"/>
              <a:gd name="connsiteY6" fmla="*/ 702001 h 1447800"/>
              <a:gd name="connsiteX7" fmla="*/ 938699 w 1406525"/>
              <a:gd name="connsiteY7" fmla="*/ 1363852 h 1447800"/>
              <a:gd name="connsiteX8" fmla="*/ 938699 w 1406525"/>
              <a:gd name="connsiteY8" fmla="*/ 1365677 h 1447800"/>
              <a:gd name="connsiteX9" fmla="*/ 709659 w 1406525"/>
              <a:gd name="connsiteY9" fmla="*/ 1447800 h 1447800"/>
              <a:gd name="connsiteX10" fmla="*/ 481228 w 1406525"/>
              <a:gd name="connsiteY10" fmla="*/ 1368110 h 1447800"/>
              <a:gd name="connsiteX11" fmla="*/ 0 w 1406525"/>
              <a:gd name="connsiteY11" fmla="*/ 702001 h 1447800"/>
              <a:gd name="connsiteX12" fmla="*/ 702958 w 1406525"/>
              <a:gd name="connsiteY12" fmla="*/ 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6525" h="1447800">
                <a:moveTo>
                  <a:pt x="703262" y="85725"/>
                </a:moveTo>
                <a:cubicBezTo>
                  <a:pt x="363082" y="85725"/>
                  <a:pt x="87312" y="361495"/>
                  <a:pt x="87312" y="701675"/>
                </a:cubicBezTo>
                <a:cubicBezTo>
                  <a:pt x="87312" y="1041855"/>
                  <a:pt x="363082" y="1317625"/>
                  <a:pt x="703262" y="1317625"/>
                </a:cubicBezTo>
                <a:cubicBezTo>
                  <a:pt x="1043442" y="1317625"/>
                  <a:pt x="1319212" y="1041855"/>
                  <a:pt x="1319212" y="701675"/>
                </a:cubicBezTo>
                <a:cubicBezTo>
                  <a:pt x="1319212" y="361495"/>
                  <a:pt x="1043442" y="85725"/>
                  <a:pt x="703262" y="85725"/>
                </a:cubicBezTo>
                <a:close/>
                <a:moveTo>
                  <a:pt x="702958" y="0"/>
                </a:moveTo>
                <a:cubicBezTo>
                  <a:pt x="1091595" y="0"/>
                  <a:pt x="1406525" y="313893"/>
                  <a:pt x="1406525" y="702001"/>
                </a:cubicBezTo>
                <a:cubicBezTo>
                  <a:pt x="1406525" y="1007377"/>
                  <a:pt x="1210988" y="1267129"/>
                  <a:pt x="938699" y="1363852"/>
                </a:cubicBezTo>
                <a:cubicBezTo>
                  <a:pt x="938699" y="1364460"/>
                  <a:pt x="938699" y="1365069"/>
                  <a:pt x="938699" y="1365677"/>
                </a:cubicBezTo>
                <a:cubicBezTo>
                  <a:pt x="938699" y="1410693"/>
                  <a:pt x="836362" y="1447800"/>
                  <a:pt x="709659" y="1447800"/>
                </a:cubicBezTo>
                <a:cubicBezTo>
                  <a:pt x="586001" y="1447800"/>
                  <a:pt x="485492" y="1412518"/>
                  <a:pt x="481228" y="1368110"/>
                </a:cubicBezTo>
                <a:cubicBezTo>
                  <a:pt x="201628" y="1275646"/>
                  <a:pt x="0" y="1012244"/>
                  <a:pt x="0" y="702001"/>
                </a:cubicBezTo>
                <a:cubicBezTo>
                  <a:pt x="0" y="313893"/>
                  <a:pt x="314930" y="0"/>
                  <a:pt x="702958" y="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</a:ln>
        </p:spPr>
        <p:txBody>
          <a:bodyPr vert="horz" wrap="square" lIns="91427" tIns="45714" rIns="91427" bIns="45714" numCol="1" anchor="t" anchorCtr="0" compatLnSpc="1">
            <a:noAutofit/>
          </a:bodyPr>
          <a:lstStyle/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5812871" y="1493635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6" name="TextBox 61"/>
          <p:cNvSpPr txBox="1"/>
          <p:nvPr/>
        </p:nvSpPr>
        <p:spPr>
          <a:xfrm>
            <a:off x="5867042" y="1737169"/>
            <a:ext cx="20670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6147226" y="2400891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8" name="TextBox 61"/>
          <p:cNvSpPr txBox="1"/>
          <p:nvPr/>
        </p:nvSpPr>
        <p:spPr>
          <a:xfrm>
            <a:off x="6201397" y="2644425"/>
            <a:ext cx="20670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5830114" y="3297965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0" name="TextBox 61"/>
          <p:cNvSpPr txBox="1"/>
          <p:nvPr/>
        </p:nvSpPr>
        <p:spPr>
          <a:xfrm>
            <a:off x="5884285" y="3541498"/>
            <a:ext cx="20670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3721079" y="2510652"/>
            <a:ext cx="1786887" cy="243533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</a:t>
            </a:r>
          </a:p>
          <a:p>
            <a:pPr lvl="0"/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2" name="Text Placeholder 2"/>
          <p:cNvSpPr txBox="1"/>
          <p:nvPr/>
        </p:nvSpPr>
        <p:spPr>
          <a:xfrm>
            <a:off x="1440291" y="1469547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3" name="TextBox 70"/>
          <p:cNvSpPr txBox="1"/>
          <p:nvPr/>
        </p:nvSpPr>
        <p:spPr>
          <a:xfrm>
            <a:off x="1135476" y="1713081"/>
            <a:ext cx="20670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4" name="Text Placeholder 2"/>
          <p:cNvSpPr txBox="1"/>
          <p:nvPr/>
        </p:nvSpPr>
        <p:spPr>
          <a:xfrm>
            <a:off x="1121935" y="2400891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5" name="TextBox 70"/>
          <p:cNvSpPr txBox="1"/>
          <p:nvPr/>
        </p:nvSpPr>
        <p:spPr>
          <a:xfrm>
            <a:off x="817121" y="2644423"/>
            <a:ext cx="20670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6" name="Text Placeholder 2"/>
          <p:cNvSpPr txBox="1"/>
          <p:nvPr/>
        </p:nvSpPr>
        <p:spPr>
          <a:xfrm>
            <a:off x="1547859" y="3300621"/>
            <a:ext cx="1819868" cy="243532"/>
          </a:xfrm>
          <a:prstGeom prst="rect">
            <a:avLst/>
          </a:prstGeom>
          <a:noFill/>
        </p:spPr>
        <p:txBody>
          <a:bodyPr vert="horz" lIns="68570" tIns="34286" rIns="68570" bIns="34286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Insert Caption</a:t>
            </a:r>
            <a:endParaRPr lang="en-US" altLang="zh-CN" sz="13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7" name="TextBox 70"/>
          <p:cNvSpPr txBox="1"/>
          <p:nvPr/>
        </p:nvSpPr>
        <p:spPr>
          <a:xfrm>
            <a:off x="1243044" y="3544155"/>
            <a:ext cx="20670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Adobe Arabic" panose="02040503050201020203" pitchFamily="18" charset="-78"/>
              </a:rPr>
              <a:t>This is a placeholder. Theme fonts recommended. 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10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7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7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8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7">
            <a:extLst>
              <a:ext uri="{FF2B5EF4-FFF2-40B4-BE49-F238E27FC236}">
                <a16:creationId xmlns:a16="http://schemas.microsoft.com/office/drawing/2014/main" id="{F0E1B8CC-E3F9-40EA-A0C4-47217FA3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70" y="2712244"/>
            <a:ext cx="6183000" cy="23813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00" name="Oval 18">
            <a:extLst>
              <a:ext uri="{FF2B5EF4-FFF2-40B4-BE49-F238E27FC236}">
                <a16:creationId xmlns:a16="http://schemas.microsoft.com/office/drawing/2014/main" id="{659DB0CE-7D8C-4F45-93F0-4087DE83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204" y="2622949"/>
            <a:ext cx="202406" cy="2024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06" name="Oval 19">
            <a:extLst>
              <a:ext uri="{FF2B5EF4-FFF2-40B4-BE49-F238E27FC236}">
                <a16:creationId xmlns:a16="http://schemas.microsoft.com/office/drawing/2014/main" id="{7C62CBDA-8E46-4EAE-A77E-F3A5F847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9" y="2622949"/>
            <a:ext cx="202406" cy="202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07" name="Oval 20">
            <a:extLst>
              <a:ext uri="{FF2B5EF4-FFF2-40B4-BE49-F238E27FC236}">
                <a16:creationId xmlns:a16="http://schemas.microsoft.com/office/drawing/2014/main" id="{3857A749-C4F3-4A58-87E4-B04824CDE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8683" y="2622949"/>
            <a:ext cx="202406" cy="202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08" name="Oval 21">
            <a:extLst>
              <a:ext uri="{FF2B5EF4-FFF2-40B4-BE49-F238E27FC236}">
                <a16:creationId xmlns:a16="http://schemas.microsoft.com/office/drawing/2014/main" id="{AFF3145E-DFC5-4E75-8DD5-0263319F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2622949"/>
            <a:ext cx="203597" cy="2024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11" name="Title 20">
            <a:extLst>
              <a:ext uri="{FF2B5EF4-FFF2-40B4-BE49-F238E27FC236}">
                <a16:creationId xmlns:a16="http://schemas.microsoft.com/office/drawing/2014/main" id="{E26DB0CE-723E-4247-B23A-D5295955D349}"/>
              </a:ext>
            </a:extLst>
          </p:cNvPr>
          <p:cNvSpPr txBox="1">
            <a:spLocks/>
          </p:cNvSpPr>
          <p:nvPr/>
        </p:nvSpPr>
        <p:spPr bwMode="auto">
          <a:xfrm>
            <a:off x="1813629" y="3709577"/>
            <a:ext cx="1362958" cy="74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 anchor="ctr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12" name="Title 20">
            <a:extLst>
              <a:ext uri="{FF2B5EF4-FFF2-40B4-BE49-F238E27FC236}">
                <a16:creationId xmlns:a16="http://schemas.microsoft.com/office/drawing/2014/main" id="{776D9C82-AD0D-498F-A546-BF40B889C4B2}"/>
              </a:ext>
            </a:extLst>
          </p:cNvPr>
          <p:cNvSpPr txBox="1">
            <a:spLocks/>
          </p:cNvSpPr>
          <p:nvPr/>
        </p:nvSpPr>
        <p:spPr bwMode="auto">
          <a:xfrm>
            <a:off x="1813630" y="3397316"/>
            <a:ext cx="136295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Insert Caption</a:t>
            </a:r>
          </a:p>
        </p:txBody>
      </p:sp>
      <p:sp>
        <p:nvSpPr>
          <p:cNvPr id="115" name="Title 20">
            <a:extLst>
              <a:ext uri="{FF2B5EF4-FFF2-40B4-BE49-F238E27FC236}">
                <a16:creationId xmlns:a16="http://schemas.microsoft.com/office/drawing/2014/main" id="{CF6D3DA5-A88B-4671-8ADF-BF307C910EA3}"/>
              </a:ext>
            </a:extLst>
          </p:cNvPr>
          <p:cNvSpPr txBox="1">
            <a:spLocks/>
          </p:cNvSpPr>
          <p:nvPr/>
        </p:nvSpPr>
        <p:spPr bwMode="auto">
          <a:xfrm>
            <a:off x="4562629" y="3728460"/>
            <a:ext cx="1362958" cy="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 anchor="ctr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39" name="Title 20">
            <a:extLst>
              <a:ext uri="{FF2B5EF4-FFF2-40B4-BE49-F238E27FC236}">
                <a16:creationId xmlns:a16="http://schemas.microsoft.com/office/drawing/2014/main" id="{D2B93C68-5FFA-4464-A495-6EB4A29D48A5}"/>
              </a:ext>
            </a:extLst>
          </p:cNvPr>
          <p:cNvSpPr txBox="1">
            <a:spLocks/>
          </p:cNvSpPr>
          <p:nvPr/>
        </p:nvSpPr>
        <p:spPr bwMode="auto">
          <a:xfrm>
            <a:off x="4562630" y="3498114"/>
            <a:ext cx="136295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Insert Caption</a:t>
            </a:r>
          </a:p>
        </p:txBody>
      </p:sp>
      <p:sp>
        <p:nvSpPr>
          <p:cNvPr id="141" name="Title 20">
            <a:extLst>
              <a:ext uri="{FF2B5EF4-FFF2-40B4-BE49-F238E27FC236}">
                <a16:creationId xmlns:a16="http://schemas.microsoft.com/office/drawing/2014/main" id="{1366A837-9F39-4B06-B868-CF33BB5D2CDD}"/>
              </a:ext>
            </a:extLst>
          </p:cNvPr>
          <p:cNvSpPr txBox="1">
            <a:spLocks/>
          </p:cNvSpPr>
          <p:nvPr/>
        </p:nvSpPr>
        <p:spPr bwMode="auto">
          <a:xfrm>
            <a:off x="3220794" y="1393406"/>
            <a:ext cx="1362958" cy="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 anchor="ctr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42" name="Title 20">
            <a:extLst>
              <a:ext uri="{FF2B5EF4-FFF2-40B4-BE49-F238E27FC236}">
                <a16:creationId xmlns:a16="http://schemas.microsoft.com/office/drawing/2014/main" id="{D6A2DF99-CA6A-4A3D-9A1E-12355042CB9A}"/>
              </a:ext>
            </a:extLst>
          </p:cNvPr>
          <p:cNvSpPr txBox="1">
            <a:spLocks/>
          </p:cNvSpPr>
          <p:nvPr/>
        </p:nvSpPr>
        <p:spPr bwMode="auto">
          <a:xfrm>
            <a:off x="3220795" y="1163060"/>
            <a:ext cx="136295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Insert Caption</a:t>
            </a:r>
          </a:p>
        </p:txBody>
      </p:sp>
      <p:sp>
        <p:nvSpPr>
          <p:cNvPr id="144" name="Title 20">
            <a:extLst>
              <a:ext uri="{FF2B5EF4-FFF2-40B4-BE49-F238E27FC236}">
                <a16:creationId xmlns:a16="http://schemas.microsoft.com/office/drawing/2014/main" id="{5FC9CA89-C591-4DFC-A75A-258CB1D97886}"/>
              </a:ext>
            </a:extLst>
          </p:cNvPr>
          <p:cNvSpPr txBox="1">
            <a:spLocks/>
          </p:cNvSpPr>
          <p:nvPr/>
        </p:nvSpPr>
        <p:spPr bwMode="auto">
          <a:xfrm>
            <a:off x="5891212" y="1393406"/>
            <a:ext cx="1362958" cy="80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rIns="0" bIns="0" anchor="ctr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zh-CN" altLang="en-US" sz="1050" dirty="0">
              <a:solidFill>
                <a:prstClr val="black">
                  <a:lumMod val="50000"/>
                  <a:lumOff val="50000"/>
                </a:prst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45" name="Title 20">
            <a:extLst>
              <a:ext uri="{FF2B5EF4-FFF2-40B4-BE49-F238E27FC236}">
                <a16:creationId xmlns:a16="http://schemas.microsoft.com/office/drawing/2014/main" id="{46AE17AC-D0E9-4E19-9960-698D8531C400}"/>
              </a:ext>
            </a:extLst>
          </p:cNvPr>
          <p:cNvSpPr txBox="1">
            <a:spLocks/>
          </p:cNvSpPr>
          <p:nvPr/>
        </p:nvSpPr>
        <p:spPr bwMode="auto">
          <a:xfrm>
            <a:off x="5891213" y="1163060"/>
            <a:ext cx="136295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>
            <a:spAutoFit/>
          </a:bodyPr>
          <a:lstStyle>
            <a:lvl1pPr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rPr>
              <a:t>Insert Caption</a:t>
            </a:r>
          </a:p>
        </p:txBody>
      </p:sp>
      <p:sp>
        <p:nvSpPr>
          <p:cNvPr id="147" name="Oval 6">
            <a:extLst>
              <a:ext uri="{FF2B5EF4-FFF2-40B4-BE49-F238E27FC236}">
                <a16:creationId xmlns:a16="http://schemas.microsoft.com/office/drawing/2014/main" id="{7CABE5E0-32E9-49F3-AAF7-173CEEC5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853" y="1243014"/>
            <a:ext cx="676275" cy="6738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48" name="Freeform 7">
            <a:extLst>
              <a:ext uri="{FF2B5EF4-FFF2-40B4-BE49-F238E27FC236}">
                <a16:creationId xmlns:a16="http://schemas.microsoft.com/office/drawing/2014/main" id="{AA3747A3-CD77-4002-85EE-D523DAF81729}"/>
              </a:ext>
            </a:extLst>
          </p:cNvPr>
          <p:cNvSpPr>
            <a:spLocks/>
          </p:cNvSpPr>
          <p:nvPr/>
        </p:nvSpPr>
        <p:spPr bwMode="auto">
          <a:xfrm>
            <a:off x="1975247" y="1026320"/>
            <a:ext cx="1171575" cy="1398985"/>
          </a:xfrm>
          <a:custGeom>
            <a:avLst/>
            <a:gdLst>
              <a:gd name="T0" fmla="*/ 728 w 1383"/>
              <a:gd name="T1" fmla="*/ 0 h 1654"/>
              <a:gd name="T2" fmla="*/ 74 w 1383"/>
              <a:gd name="T3" fmla="*/ 647 h 1654"/>
              <a:gd name="T4" fmla="*/ 73 w 1383"/>
              <a:gd name="T5" fmla="*/ 647 h 1654"/>
              <a:gd name="T6" fmla="*/ 73 w 1383"/>
              <a:gd name="T7" fmla="*/ 1497 h 1654"/>
              <a:gd name="T8" fmla="*/ 0 w 1383"/>
              <a:gd name="T9" fmla="*/ 1497 h 1654"/>
              <a:gd name="T10" fmla="*/ 156 w 1383"/>
              <a:gd name="T11" fmla="*/ 1654 h 1654"/>
              <a:gd name="T12" fmla="*/ 312 w 1383"/>
              <a:gd name="T13" fmla="*/ 1497 h 1654"/>
              <a:gd name="T14" fmla="*/ 239 w 1383"/>
              <a:gd name="T15" fmla="*/ 1497 h 1654"/>
              <a:gd name="T16" fmla="*/ 239 w 1383"/>
              <a:gd name="T17" fmla="*/ 1090 h 1654"/>
              <a:gd name="T18" fmla="*/ 239 w 1383"/>
              <a:gd name="T19" fmla="*/ 658 h 1654"/>
              <a:gd name="T20" fmla="*/ 239 w 1383"/>
              <a:gd name="T21" fmla="*/ 651 h 1654"/>
              <a:gd name="T22" fmla="*/ 728 w 1383"/>
              <a:gd name="T23" fmla="*/ 166 h 1654"/>
              <a:gd name="T24" fmla="*/ 1217 w 1383"/>
              <a:gd name="T25" fmla="*/ 655 h 1654"/>
              <a:gd name="T26" fmla="*/ 728 w 1383"/>
              <a:gd name="T27" fmla="*/ 1144 h 1654"/>
              <a:gd name="T28" fmla="*/ 299 w 1383"/>
              <a:gd name="T29" fmla="*/ 890 h 1654"/>
              <a:gd name="T30" fmla="*/ 299 w 1383"/>
              <a:gd name="T31" fmla="*/ 1149 h 1654"/>
              <a:gd name="T32" fmla="*/ 728 w 1383"/>
              <a:gd name="T33" fmla="*/ 1309 h 1654"/>
              <a:gd name="T34" fmla="*/ 1383 w 1383"/>
              <a:gd name="T35" fmla="*/ 655 h 1654"/>
              <a:gd name="T36" fmla="*/ 728 w 1383"/>
              <a:gd name="T37" fmla="*/ 0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3" h="1654">
                <a:moveTo>
                  <a:pt x="728" y="0"/>
                </a:moveTo>
                <a:cubicBezTo>
                  <a:pt x="369" y="0"/>
                  <a:pt x="78" y="289"/>
                  <a:pt x="74" y="647"/>
                </a:cubicBezTo>
                <a:cubicBezTo>
                  <a:pt x="73" y="647"/>
                  <a:pt x="73" y="647"/>
                  <a:pt x="73" y="647"/>
                </a:cubicBezTo>
                <a:cubicBezTo>
                  <a:pt x="73" y="1497"/>
                  <a:pt x="73" y="1497"/>
                  <a:pt x="73" y="1497"/>
                </a:cubicBezTo>
                <a:cubicBezTo>
                  <a:pt x="0" y="1497"/>
                  <a:pt x="0" y="1497"/>
                  <a:pt x="0" y="1497"/>
                </a:cubicBezTo>
                <a:cubicBezTo>
                  <a:pt x="156" y="1654"/>
                  <a:pt x="156" y="1654"/>
                  <a:pt x="156" y="1654"/>
                </a:cubicBezTo>
                <a:cubicBezTo>
                  <a:pt x="312" y="1497"/>
                  <a:pt x="312" y="1497"/>
                  <a:pt x="312" y="1497"/>
                </a:cubicBezTo>
                <a:cubicBezTo>
                  <a:pt x="239" y="1497"/>
                  <a:pt x="239" y="1497"/>
                  <a:pt x="239" y="1497"/>
                </a:cubicBezTo>
                <a:cubicBezTo>
                  <a:pt x="239" y="1090"/>
                  <a:pt x="239" y="1090"/>
                  <a:pt x="239" y="1090"/>
                </a:cubicBezTo>
                <a:cubicBezTo>
                  <a:pt x="239" y="658"/>
                  <a:pt x="239" y="658"/>
                  <a:pt x="239" y="658"/>
                </a:cubicBezTo>
                <a:cubicBezTo>
                  <a:pt x="239" y="651"/>
                  <a:pt x="239" y="651"/>
                  <a:pt x="239" y="651"/>
                </a:cubicBezTo>
                <a:cubicBezTo>
                  <a:pt x="241" y="383"/>
                  <a:pt x="459" y="166"/>
                  <a:pt x="728" y="166"/>
                </a:cubicBezTo>
                <a:cubicBezTo>
                  <a:pt x="998" y="166"/>
                  <a:pt x="1217" y="384"/>
                  <a:pt x="1217" y="655"/>
                </a:cubicBezTo>
                <a:cubicBezTo>
                  <a:pt x="1217" y="925"/>
                  <a:pt x="998" y="1144"/>
                  <a:pt x="728" y="1144"/>
                </a:cubicBezTo>
                <a:cubicBezTo>
                  <a:pt x="543" y="1144"/>
                  <a:pt x="382" y="1041"/>
                  <a:pt x="299" y="890"/>
                </a:cubicBezTo>
                <a:cubicBezTo>
                  <a:pt x="299" y="1149"/>
                  <a:pt x="299" y="1149"/>
                  <a:pt x="299" y="1149"/>
                </a:cubicBezTo>
                <a:cubicBezTo>
                  <a:pt x="414" y="1249"/>
                  <a:pt x="564" y="1309"/>
                  <a:pt x="728" y="1309"/>
                </a:cubicBezTo>
                <a:cubicBezTo>
                  <a:pt x="1090" y="1309"/>
                  <a:pt x="1383" y="1016"/>
                  <a:pt x="1383" y="655"/>
                </a:cubicBezTo>
                <a:cubicBezTo>
                  <a:pt x="1383" y="293"/>
                  <a:pt x="1090" y="0"/>
                  <a:pt x="7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49" name="Freeform 19">
            <a:extLst>
              <a:ext uri="{FF2B5EF4-FFF2-40B4-BE49-F238E27FC236}">
                <a16:creationId xmlns:a16="http://schemas.microsoft.com/office/drawing/2014/main" id="{345B73B9-DE4C-4BB9-B93D-0DD0F418C6BE}"/>
              </a:ext>
            </a:extLst>
          </p:cNvPr>
          <p:cNvSpPr>
            <a:spLocks noEditPoints="1"/>
          </p:cNvSpPr>
          <p:nvPr/>
        </p:nvSpPr>
        <p:spPr bwMode="auto">
          <a:xfrm>
            <a:off x="2444518" y="1407493"/>
            <a:ext cx="294947" cy="315739"/>
          </a:xfrm>
          <a:custGeom>
            <a:avLst/>
            <a:gdLst>
              <a:gd name="T0" fmla="*/ 156 w 383"/>
              <a:gd name="T1" fmla="*/ 0 h 410"/>
              <a:gd name="T2" fmla="*/ 227 w 383"/>
              <a:gd name="T3" fmla="*/ 0 h 410"/>
              <a:gd name="T4" fmla="*/ 383 w 383"/>
              <a:gd name="T5" fmla="*/ 410 h 410"/>
              <a:gd name="T6" fmla="*/ 301 w 383"/>
              <a:gd name="T7" fmla="*/ 410 h 410"/>
              <a:gd name="T8" fmla="*/ 262 w 383"/>
              <a:gd name="T9" fmla="*/ 307 h 410"/>
              <a:gd name="T10" fmla="*/ 119 w 383"/>
              <a:gd name="T11" fmla="*/ 307 h 410"/>
              <a:gd name="T12" fmla="*/ 82 w 383"/>
              <a:gd name="T13" fmla="*/ 410 h 410"/>
              <a:gd name="T14" fmla="*/ 0 w 383"/>
              <a:gd name="T15" fmla="*/ 410 h 410"/>
              <a:gd name="T16" fmla="*/ 156 w 383"/>
              <a:gd name="T17" fmla="*/ 0 h 410"/>
              <a:gd name="T18" fmla="*/ 156 w 383"/>
              <a:gd name="T19" fmla="*/ 0 h 410"/>
              <a:gd name="T20" fmla="*/ 248 w 383"/>
              <a:gd name="T21" fmla="*/ 251 h 410"/>
              <a:gd name="T22" fmla="*/ 191 w 383"/>
              <a:gd name="T23" fmla="*/ 90 h 410"/>
              <a:gd name="T24" fmla="*/ 133 w 383"/>
              <a:gd name="T25" fmla="*/ 251 h 410"/>
              <a:gd name="T26" fmla="*/ 248 w 383"/>
              <a:gd name="T27" fmla="*/ 251 h 410"/>
              <a:gd name="T28" fmla="*/ 248 w 383"/>
              <a:gd name="T29" fmla="*/ 25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3" h="410">
                <a:moveTo>
                  <a:pt x="156" y="0"/>
                </a:moveTo>
                <a:lnTo>
                  <a:pt x="227" y="0"/>
                </a:lnTo>
                <a:lnTo>
                  <a:pt x="383" y="410"/>
                </a:lnTo>
                <a:lnTo>
                  <a:pt x="301" y="410"/>
                </a:lnTo>
                <a:lnTo>
                  <a:pt x="262" y="307"/>
                </a:lnTo>
                <a:lnTo>
                  <a:pt x="119" y="307"/>
                </a:lnTo>
                <a:lnTo>
                  <a:pt x="82" y="410"/>
                </a:lnTo>
                <a:lnTo>
                  <a:pt x="0" y="410"/>
                </a:lnTo>
                <a:lnTo>
                  <a:pt x="156" y="0"/>
                </a:lnTo>
                <a:lnTo>
                  <a:pt x="156" y="0"/>
                </a:lnTo>
                <a:close/>
                <a:moveTo>
                  <a:pt x="248" y="251"/>
                </a:moveTo>
                <a:lnTo>
                  <a:pt x="191" y="90"/>
                </a:lnTo>
                <a:lnTo>
                  <a:pt x="133" y="251"/>
                </a:lnTo>
                <a:lnTo>
                  <a:pt x="248" y="251"/>
                </a:lnTo>
                <a:lnTo>
                  <a:pt x="248" y="2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1" name="Freeform 8">
            <a:extLst>
              <a:ext uri="{FF2B5EF4-FFF2-40B4-BE49-F238E27FC236}">
                <a16:creationId xmlns:a16="http://schemas.microsoft.com/office/drawing/2014/main" id="{10751821-71C7-4C60-B3F5-11154905D6AB}"/>
              </a:ext>
            </a:extLst>
          </p:cNvPr>
          <p:cNvSpPr>
            <a:spLocks/>
          </p:cNvSpPr>
          <p:nvPr/>
        </p:nvSpPr>
        <p:spPr bwMode="auto">
          <a:xfrm>
            <a:off x="3315891" y="3022998"/>
            <a:ext cx="1172766" cy="1398985"/>
          </a:xfrm>
          <a:custGeom>
            <a:avLst/>
            <a:gdLst>
              <a:gd name="T0" fmla="*/ 728 w 1383"/>
              <a:gd name="T1" fmla="*/ 1654 h 1654"/>
              <a:gd name="T2" fmla="*/ 73 w 1383"/>
              <a:gd name="T3" fmla="*/ 1007 h 1654"/>
              <a:gd name="T4" fmla="*/ 73 w 1383"/>
              <a:gd name="T5" fmla="*/ 1007 h 1654"/>
              <a:gd name="T6" fmla="*/ 73 w 1383"/>
              <a:gd name="T7" fmla="*/ 156 h 1654"/>
              <a:gd name="T8" fmla="*/ 0 w 1383"/>
              <a:gd name="T9" fmla="*/ 156 h 1654"/>
              <a:gd name="T10" fmla="*/ 156 w 1383"/>
              <a:gd name="T11" fmla="*/ 0 h 1654"/>
              <a:gd name="T12" fmla="*/ 312 w 1383"/>
              <a:gd name="T13" fmla="*/ 156 h 1654"/>
              <a:gd name="T14" fmla="*/ 239 w 1383"/>
              <a:gd name="T15" fmla="*/ 156 h 1654"/>
              <a:gd name="T16" fmla="*/ 239 w 1383"/>
              <a:gd name="T17" fmla="*/ 564 h 1654"/>
              <a:gd name="T18" fmla="*/ 239 w 1383"/>
              <a:gd name="T19" fmla="*/ 996 h 1654"/>
              <a:gd name="T20" fmla="*/ 239 w 1383"/>
              <a:gd name="T21" fmla="*/ 1003 h 1654"/>
              <a:gd name="T22" fmla="*/ 728 w 1383"/>
              <a:gd name="T23" fmla="*/ 1488 h 1654"/>
              <a:gd name="T24" fmla="*/ 1217 w 1383"/>
              <a:gd name="T25" fmla="*/ 999 h 1654"/>
              <a:gd name="T26" fmla="*/ 728 w 1383"/>
              <a:gd name="T27" fmla="*/ 510 h 1654"/>
              <a:gd name="T28" fmla="*/ 299 w 1383"/>
              <a:gd name="T29" fmla="*/ 764 h 1654"/>
              <a:gd name="T30" fmla="*/ 299 w 1383"/>
              <a:gd name="T31" fmla="*/ 505 h 1654"/>
              <a:gd name="T32" fmla="*/ 728 w 1383"/>
              <a:gd name="T33" fmla="*/ 345 h 1654"/>
              <a:gd name="T34" fmla="*/ 1383 w 1383"/>
              <a:gd name="T35" fmla="*/ 999 h 1654"/>
              <a:gd name="T36" fmla="*/ 728 w 1383"/>
              <a:gd name="T37" fmla="*/ 1654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3" h="1654">
                <a:moveTo>
                  <a:pt x="728" y="1654"/>
                </a:moveTo>
                <a:cubicBezTo>
                  <a:pt x="369" y="1654"/>
                  <a:pt x="77" y="1365"/>
                  <a:pt x="73" y="1007"/>
                </a:cubicBezTo>
                <a:cubicBezTo>
                  <a:pt x="73" y="1007"/>
                  <a:pt x="73" y="1007"/>
                  <a:pt x="73" y="1007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156" y="0"/>
                  <a:pt x="156" y="0"/>
                  <a:pt x="156" y="0"/>
                </a:cubicBezTo>
                <a:cubicBezTo>
                  <a:pt x="312" y="156"/>
                  <a:pt x="312" y="156"/>
                  <a:pt x="312" y="156"/>
                </a:cubicBezTo>
                <a:cubicBezTo>
                  <a:pt x="239" y="156"/>
                  <a:pt x="239" y="156"/>
                  <a:pt x="239" y="156"/>
                </a:cubicBezTo>
                <a:cubicBezTo>
                  <a:pt x="239" y="564"/>
                  <a:pt x="239" y="564"/>
                  <a:pt x="239" y="564"/>
                </a:cubicBezTo>
                <a:cubicBezTo>
                  <a:pt x="239" y="996"/>
                  <a:pt x="239" y="996"/>
                  <a:pt x="239" y="996"/>
                </a:cubicBezTo>
                <a:cubicBezTo>
                  <a:pt x="239" y="1003"/>
                  <a:pt x="239" y="1003"/>
                  <a:pt x="239" y="1003"/>
                </a:cubicBezTo>
                <a:cubicBezTo>
                  <a:pt x="241" y="1271"/>
                  <a:pt x="459" y="1488"/>
                  <a:pt x="728" y="1488"/>
                </a:cubicBezTo>
                <a:cubicBezTo>
                  <a:pt x="998" y="1488"/>
                  <a:pt x="1217" y="1269"/>
                  <a:pt x="1217" y="999"/>
                </a:cubicBezTo>
                <a:cubicBezTo>
                  <a:pt x="1217" y="729"/>
                  <a:pt x="998" y="510"/>
                  <a:pt x="728" y="510"/>
                </a:cubicBezTo>
                <a:cubicBezTo>
                  <a:pt x="543" y="510"/>
                  <a:pt x="382" y="613"/>
                  <a:pt x="299" y="764"/>
                </a:cubicBezTo>
                <a:cubicBezTo>
                  <a:pt x="299" y="505"/>
                  <a:pt x="299" y="505"/>
                  <a:pt x="299" y="505"/>
                </a:cubicBezTo>
                <a:cubicBezTo>
                  <a:pt x="414" y="405"/>
                  <a:pt x="564" y="345"/>
                  <a:pt x="728" y="345"/>
                </a:cubicBezTo>
                <a:cubicBezTo>
                  <a:pt x="1090" y="345"/>
                  <a:pt x="1383" y="638"/>
                  <a:pt x="1383" y="999"/>
                </a:cubicBezTo>
                <a:cubicBezTo>
                  <a:pt x="1383" y="1361"/>
                  <a:pt x="1090" y="1654"/>
                  <a:pt x="728" y="165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3" name="Oval 10">
            <a:extLst>
              <a:ext uri="{FF2B5EF4-FFF2-40B4-BE49-F238E27FC236}">
                <a16:creationId xmlns:a16="http://schemas.microsoft.com/office/drawing/2014/main" id="{930CFDE8-F090-4E4F-BF5D-EB98F1F2E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735" y="3531395"/>
            <a:ext cx="675085" cy="6738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4" name="Freeform 20">
            <a:extLst>
              <a:ext uri="{FF2B5EF4-FFF2-40B4-BE49-F238E27FC236}">
                <a16:creationId xmlns:a16="http://schemas.microsoft.com/office/drawing/2014/main" id="{B7AAE0EB-1F08-42D0-A166-91869933C492}"/>
              </a:ext>
            </a:extLst>
          </p:cNvPr>
          <p:cNvSpPr>
            <a:spLocks noEditPoints="1"/>
          </p:cNvSpPr>
          <p:nvPr/>
        </p:nvSpPr>
        <p:spPr bwMode="auto">
          <a:xfrm>
            <a:off x="3808225" y="3694400"/>
            <a:ext cx="255672" cy="315739"/>
          </a:xfrm>
          <a:custGeom>
            <a:avLst/>
            <a:gdLst>
              <a:gd name="T0" fmla="*/ 206 w 206"/>
              <a:gd name="T1" fmla="*/ 189 h 255"/>
              <a:gd name="T2" fmla="*/ 200 w 206"/>
              <a:gd name="T3" fmla="*/ 217 h 255"/>
              <a:gd name="T4" fmla="*/ 182 w 206"/>
              <a:gd name="T5" fmla="*/ 238 h 255"/>
              <a:gd name="T6" fmla="*/ 156 w 206"/>
              <a:gd name="T7" fmla="*/ 250 h 255"/>
              <a:gd name="T8" fmla="*/ 124 w 206"/>
              <a:gd name="T9" fmla="*/ 255 h 255"/>
              <a:gd name="T10" fmla="*/ 0 w 206"/>
              <a:gd name="T11" fmla="*/ 255 h 255"/>
              <a:gd name="T12" fmla="*/ 0 w 206"/>
              <a:gd name="T13" fmla="*/ 0 h 255"/>
              <a:gd name="T14" fmla="*/ 137 w 206"/>
              <a:gd name="T15" fmla="*/ 0 h 255"/>
              <a:gd name="T16" fmla="*/ 161 w 206"/>
              <a:gd name="T17" fmla="*/ 5 h 255"/>
              <a:gd name="T18" fmla="*/ 179 w 206"/>
              <a:gd name="T19" fmla="*/ 20 h 255"/>
              <a:gd name="T20" fmla="*/ 191 w 206"/>
              <a:gd name="T21" fmla="*/ 41 h 255"/>
              <a:gd name="T22" fmla="*/ 195 w 206"/>
              <a:gd name="T23" fmla="*/ 65 h 255"/>
              <a:gd name="T24" fmla="*/ 186 w 206"/>
              <a:gd name="T25" fmla="*/ 100 h 255"/>
              <a:gd name="T26" fmla="*/ 159 w 206"/>
              <a:gd name="T27" fmla="*/ 124 h 255"/>
              <a:gd name="T28" fmla="*/ 193 w 206"/>
              <a:gd name="T29" fmla="*/ 147 h 255"/>
              <a:gd name="T30" fmla="*/ 206 w 206"/>
              <a:gd name="T31" fmla="*/ 189 h 255"/>
              <a:gd name="T32" fmla="*/ 156 w 206"/>
              <a:gd name="T33" fmla="*/ 180 h 255"/>
              <a:gd name="T34" fmla="*/ 154 w 206"/>
              <a:gd name="T35" fmla="*/ 166 h 255"/>
              <a:gd name="T36" fmla="*/ 147 w 206"/>
              <a:gd name="T37" fmla="*/ 156 h 255"/>
              <a:gd name="T38" fmla="*/ 138 w 206"/>
              <a:gd name="T39" fmla="*/ 148 h 255"/>
              <a:gd name="T40" fmla="*/ 126 w 206"/>
              <a:gd name="T41" fmla="*/ 145 h 255"/>
              <a:gd name="T42" fmla="*/ 50 w 206"/>
              <a:gd name="T43" fmla="*/ 145 h 255"/>
              <a:gd name="T44" fmla="*/ 50 w 206"/>
              <a:gd name="T45" fmla="*/ 213 h 255"/>
              <a:gd name="T46" fmla="*/ 124 w 206"/>
              <a:gd name="T47" fmla="*/ 213 h 255"/>
              <a:gd name="T48" fmla="*/ 136 w 206"/>
              <a:gd name="T49" fmla="*/ 210 h 255"/>
              <a:gd name="T50" fmla="*/ 147 w 206"/>
              <a:gd name="T51" fmla="*/ 203 h 255"/>
              <a:gd name="T52" fmla="*/ 154 w 206"/>
              <a:gd name="T53" fmla="*/ 193 h 255"/>
              <a:gd name="T54" fmla="*/ 156 w 206"/>
              <a:gd name="T55" fmla="*/ 180 h 255"/>
              <a:gd name="T56" fmla="*/ 50 w 206"/>
              <a:gd name="T57" fmla="*/ 42 h 255"/>
              <a:gd name="T58" fmla="*/ 50 w 206"/>
              <a:gd name="T59" fmla="*/ 106 h 255"/>
              <a:gd name="T60" fmla="*/ 116 w 206"/>
              <a:gd name="T61" fmla="*/ 106 h 255"/>
              <a:gd name="T62" fmla="*/ 138 w 206"/>
              <a:gd name="T63" fmla="*/ 98 h 255"/>
              <a:gd name="T64" fmla="*/ 146 w 206"/>
              <a:gd name="T65" fmla="*/ 74 h 255"/>
              <a:gd name="T66" fmla="*/ 138 w 206"/>
              <a:gd name="T67" fmla="*/ 51 h 255"/>
              <a:gd name="T68" fmla="*/ 118 w 206"/>
              <a:gd name="T69" fmla="*/ 42 h 255"/>
              <a:gd name="T70" fmla="*/ 50 w 206"/>
              <a:gd name="T71" fmla="*/ 42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6" h="255">
                <a:moveTo>
                  <a:pt x="206" y="189"/>
                </a:moveTo>
                <a:cubicBezTo>
                  <a:pt x="206" y="200"/>
                  <a:pt x="204" y="209"/>
                  <a:pt x="200" y="217"/>
                </a:cubicBezTo>
                <a:cubicBezTo>
                  <a:pt x="195" y="226"/>
                  <a:pt x="189" y="232"/>
                  <a:pt x="182" y="238"/>
                </a:cubicBezTo>
                <a:cubicBezTo>
                  <a:pt x="174" y="243"/>
                  <a:pt x="165" y="248"/>
                  <a:pt x="156" y="250"/>
                </a:cubicBezTo>
                <a:cubicBezTo>
                  <a:pt x="146" y="253"/>
                  <a:pt x="135" y="255"/>
                  <a:pt x="124" y="255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0"/>
                  <a:pt x="0" y="0"/>
                  <a:pt x="0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6" y="0"/>
                  <a:pt x="154" y="1"/>
                  <a:pt x="161" y="5"/>
                </a:cubicBezTo>
                <a:cubicBezTo>
                  <a:pt x="168" y="9"/>
                  <a:pt x="174" y="14"/>
                  <a:pt x="179" y="20"/>
                </a:cubicBezTo>
                <a:cubicBezTo>
                  <a:pt x="184" y="26"/>
                  <a:pt x="188" y="33"/>
                  <a:pt x="191" y="41"/>
                </a:cubicBezTo>
                <a:cubicBezTo>
                  <a:pt x="194" y="49"/>
                  <a:pt x="195" y="57"/>
                  <a:pt x="195" y="65"/>
                </a:cubicBezTo>
                <a:cubicBezTo>
                  <a:pt x="195" y="77"/>
                  <a:pt x="192" y="89"/>
                  <a:pt x="186" y="100"/>
                </a:cubicBezTo>
                <a:cubicBezTo>
                  <a:pt x="180" y="111"/>
                  <a:pt x="171" y="119"/>
                  <a:pt x="159" y="124"/>
                </a:cubicBezTo>
                <a:cubicBezTo>
                  <a:pt x="173" y="128"/>
                  <a:pt x="185" y="136"/>
                  <a:pt x="193" y="147"/>
                </a:cubicBezTo>
                <a:cubicBezTo>
                  <a:pt x="202" y="158"/>
                  <a:pt x="206" y="172"/>
                  <a:pt x="206" y="189"/>
                </a:cubicBezTo>
                <a:close/>
                <a:moveTo>
                  <a:pt x="156" y="180"/>
                </a:moveTo>
                <a:cubicBezTo>
                  <a:pt x="156" y="175"/>
                  <a:pt x="155" y="171"/>
                  <a:pt x="154" y="166"/>
                </a:cubicBezTo>
                <a:cubicBezTo>
                  <a:pt x="152" y="162"/>
                  <a:pt x="150" y="159"/>
                  <a:pt x="147" y="156"/>
                </a:cubicBezTo>
                <a:cubicBezTo>
                  <a:pt x="145" y="152"/>
                  <a:pt x="142" y="150"/>
                  <a:pt x="138" y="148"/>
                </a:cubicBezTo>
                <a:cubicBezTo>
                  <a:pt x="135" y="146"/>
                  <a:pt x="131" y="145"/>
                  <a:pt x="126" y="145"/>
                </a:cubicBezTo>
                <a:cubicBezTo>
                  <a:pt x="50" y="145"/>
                  <a:pt x="50" y="145"/>
                  <a:pt x="50" y="145"/>
                </a:cubicBezTo>
                <a:cubicBezTo>
                  <a:pt x="50" y="213"/>
                  <a:pt x="50" y="213"/>
                  <a:pt x="50" y="213"/>
                </a:cubicBezTo>
                <a:cubicBezTo>
                  <a:pt x="124" y="213"/>
                  <a:pt x="124" y="213"/>
                  <a:pt x="124" y="213"/>
                </a:cubicBezTo>
                <a:cubicBezTo>
                  <a:pt x="128" y="213"/>
                  <a:pt x="133" y="212"/>
                  <a:pt x="136" y="210"/>
                </a:cubicBezTo>
                <a:cubicBezTo>
                  <a:pt x="140" y="209"/>
                  <a:pt x="144" y="206"/>
                  <a:pt x="147" y="203"/>
                </a:cubicBezTo>
                <a:cubicBezTo>
                  <a:pt x="150" y="200"/>
                  <a:pt x="152" y="197"/>
                  <a:pt x="154" y="193"/>
                </a:cubicBezTo>
                <a:cubicBezTo>
                  <a:pt x="155" y="188"/>
                  <a:pt x="156" y="184"/>
                  <a:pt x="156" y="180"/>
                </a:cubicBezTo>
                <a:close/>
                <a:moveTo>
                  <a:pt x="50" y="42"/>
                </a:moveTo>
                <a:cubicBezTo>
                  <a:pt x="50" y="106"/>
                  <a:pt x="50" y="106"/>
                  <a:pt x="50" y="106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25" y="106"/>
                  <a:pt x="132" y="103"/>
                  <a:pt x="138" y="98"/>
                </a:cubicBezTo>
                <a:cubicBezTo>
                  <a:pt x="143" y="92"/>
                  <a:pt x="146" y="84"/>
                  <a:pt x="146" y="74"/>
                </a:cubicBezTo>
                <a:cubicBezTo>
                  <a:pt x="146" y="64"/>
                  <a:pt x="144" y="56"/>
                  <a:pt x="138" y="51"/>
                </a:cubicBezTo>
                <a:cubicBezTo>
                  <a:pt x="133" y="45"/>
                  <a:pt x="126" y="42"/>
                  <a:pt x="118" y="42"/>
                </a:cubicBezTo>
                <a:cubicBezTo>
                  <a:pt x="50" y="42"/>
                  <a:pt x="50" y="42"/>
                  <a:pt x="50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6" name="Oval 12">
            <a:extLst>
              <a:ext uri="{FF2B5EF4-FFF2-40B4-BE49-F238E27FC236}">
                <a16:creationId xmlns:a16="http://schemas.microsoft.com/office/drawing/2014/main" id="{C419D78E-3E34-47E0-AFCF-E33248A51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332" y="1243014"/>
            <a:ext cx="676275" cy="6738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7" name="Freeform 13">
            <a:extLst>
              <a:ext uri="{FF2B5EF4-FFF2-40B4-BE49-F238E27FC236}">
                <a16:creationId xmlns:a16="http://schemas.microsoft.com/office/drawing/2014/main" id="{06EE42BE-A533-42F1-A38F-BD20BD82A85A}"/>
              </a:ext>
            </a:extLst>
          </p:cNvPr>
          <p:cNvSpPr>
            <a:spLocks/>
          </p:cNvSpPr>
          <p:nvPr/>
        </p:nvSpPr>
        <p:spPr bwMode="auto">
          <a:xfrm>
            <a:off x="4657726" y="1026320"/>
            <a:ext cx="1171575" cy="1398985"/>
          </a:xfrm>
          <a:custGeom>
            <a:avLst/>
            <a:gdLst>
              <a:gd name="T0" fmla="*/ 728 w 1383"/>
              <a:gd name="T1" fmla="*/ 0 h 1654"/>
              <a:gd name="T2" fmla="*/ 73 w 1383"/>
              <a:gd name="T3" fmla="*/ 647 h 1654"/>
              <a:gd name="T4" fmla="*/ 73 w 1383"/>
              <a:gd name="T5" fmla="*/ 647 h 1654"/>
              <a:gd name="T6" fmla="*/ 73 w 1383"/>
              <a:gd name="T7" fmla="*/ 1497 h 1654"/>
              <a:gd name="T8" fmla="*/ 0 w 1383"/>
              <a:gd name="T9" fmla="*/ 1497 h 1654"/>
              <a:gd name="T10" fmla="*/ 156 w 1383"/>
              <a:gd name="T11" fmla="*/ 1654 h 1654"/>
              <a:gd name="T12" fmla="*/ 312 w 1383"/>
              <a:gd name="T13" fmla="*/ 1497 h 1654"/>
              <a:gd name="T14" fmla="*/ 239 w 1383"/>
              <a:gd name="T15" fmla="*/ 1497 h 1654"/>
              <a:gd name="T16" fmla="*/ 239 w 1383"/>
              <a:gd name="T17" fmla="*/ 1090 h 1654"/>
              <a:gd name="T18" fmla="*/ 239 w 1383"/>
              <a:gd name="T19" fmla="*/ 658 h 1654"/>
              <a:gd name="T20" fmla="*/ 239 w 1383"/>
              <a:gd name="T21" fmla="*/ 651 h 1654"/>
              <a:gd name="T22" fmla="*/ 728 w 1383"/>
              <a:gd name="T23" fmla="*/ 166 h 1654"/>
              <a:gd name="T24" fmla="*/ 1217 w 1383"/>
              <a:gd name="T25" fmla="*/ 655 h 1654"/>
              <a:gd name="T26" fmla="*/ 728 w 1383"/>
              <a:gd name="T27" fmla="*/ 1144 h 1654"/>
              <a:gd name="T28" fmla="*/ 299 w 1383"/>
              <a:gd name="T29" fmla="*/ 890 h 1654"/>
              <a:gd name="T30" fmla="*/ 299 w 1383"/>
              <a:gd name="T31" fmla="*/ 1149 h 1654"/>
              <a:gd name="T32" fmla="*/ 728 w 1383"/>
              <a:gd name="T33" fmla="*/ 1309 h 1654"/>
              <a:gd name="T34" fmla="*/ 1383 w 1383"/>
              <a:gd name="T35" fmla="*/ 655 h 1654"/>
              <a:gd name="T36" fmla="*/ 728 w 1383"/>
              <a:gd name="T37" fmla="*/ 0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3" h="1654">
                <a:moveTo>
                  <a:pt x="728" y="0"/>
                </a:moveTo>
                <a:cubicBezTo>
                  <a:pt x="369" y="0"/>
                  <a:pt x="77" y="289"/>
                  <a:pt x="73" y="647"/>
                </a:cubicBezTo>
                <a:cubicBezTo>
                  <a:pt x="73" y="647"/>
                  <a:pt x="73" y="647"/>
                  <a:pt x="73" y="647"/>
                </a:cubicBezTo>
                <a:cubicBezTo>
                  <a:pt x="73" y="1497"/>
                  <a:pt x="73" y="1497"/>
                  <a:pt x="73" y="1497"/>
                </a:cubicBezTo>
                <a:cubicBezTo>
                  <a:pt x="0" y="1497"/>
                  <a:pt x="0" y="1497"/>
                  <a:pt x="0" y="1497"/>
                </a:cubicBezTo>
                <a:cubicBezTo>
                  <a:pt x="156" y="1654"/>
                  <a:pt x="156" y="1654"/>
                  <a:pt x="156" y="1654"/>
                </a:cubicBezTo>
                <a:cubicBezTo>
                  <a:pt x="312" y="1497"/>
                  <a:pt x="312" y="1497"/>
                  <a:pt x="312" y="1497"/>
                </a:cubicBezTo>
                <a:cubicBezTo>
                  <a:pt x="239" y="1497"/>
                  <a:pt x="239" y="1497"/>
                  <a:pt x="239" y="1497"/>
                </a:cubicBezTo>
                <a:cubicBezTo>
                  <a:pt x="239" y="1090"/>
                  <a:pt x="239" y="1090"/>
                  <a:pt x="239" y="1090"/>
                </a:cubicBezTo>
                <a:cubicBezTo>
                  <a:pt x="239" y="658"/>
                  <a:pt x="239" y="658"/>
                  <a:pt x="239" y="658"/>
                </a:cubicBezTo>
                <a:cubicBezTo>
                  <a:pt x="239" y="651"/>
                  <a:pt x="239" y="651"/>
                  <a:pt x="239" y="651"/>
                </a:cubicBezTo>
                <a:cubicBezTo>
                  <a:pt x="241" y="383"/>
                  <a:pt x="459" y="166"/>
                  <a:pt x="728" y="166"/>
                </a:cubicBezTo>
                <a:cubicBezTo>
                  <a:pt x="998" y="166"/>
                  <a:pt x="1217" y="384"/>
                  <a:pt x="1217" y="655"/>
                </a:cubicBezTo>
                <a:cubicBezTo>
                  <a:pt x="1217" y="925"/>
                  <a:pt x="998" y="1144"/>
                  <a:pt x="728" y="1144"/>
                </a:cubicBezTo>
                <a:cubicBezTo>
                  <a:pt x="543" y="1144"/>
                  <a:pt x="382" y="1041"/>
                  <a:pt x="299" y="890"/>
                </a:cubicBezTo>
                <a:cubicBezTo>
                  <a:pt x="299" y="1149"/>
                  <a:pt x="299" y="1149"/>
                  <a:pt x="299" y="1149"/>
                </a:cubicBezTo>
                <a:cubicBezTo>
                  <a:pt x="414" y="1249"/>
                  <a:pt x="564" y="1309"/>
                  <a:pt x="728" y="1309"/>
                </a:cubicBezTo>
                <a:cubicBezTo>
                  <a:pt x="1089" y="1309"/>
                  <a:pt x="1383" y="1016"/>
                  <a:pt x="1383" y="655"/>
                </a:cubicBezTo>
                <a:cubicBezTo>
                  <a:pt x="1383" y="293"/>
                  <a:pt x="1089" y="0"/>
                  <a:pt x="7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58" name="Freeform 21">
            <a:extLst>
              <a:ext uri="{FF2B5EF4-FFF2-40B4-BE49-F238E27FC236}">
                <a16:creationId xmlns:a16="http://schemas.microsoft.com/office/drawing/2014/main" id="{766637DD-F2A9-4200-8D99-D191B4D36104}"/>
              </a:ext>
            </a:extLst>
          </p:cNvPr>
          <p:cNvSpPr>
            <a:spLocks/>
          </p:cNvSpPr>
          <p:nvPr/>
        </p:nvSpPr>
        <p:spPr bwMode="auto">
          <a:xfrm>
            <a:off x="5131909" y="1410513"/>
            <a:ext cx="283395" cy="320360"/>
          </a:xfrm>
          <a:custGeom>
            <a:avLst/>
            <a:gdLst>
              <a:gd name="T0" fmla="*/ 0 w 229"/>
              <a:gd name="T1" fmla="*/ 127 h 259"/>
              <a:gd name="T2" fmla="*/ 8 w 229"/>
              <a:gd name="T3" fmla="*/ 81 h 259"/>
              <a:gd name="T4" fmla="*/ 33 w 229"/>
              <a:gd name="T5" fmla="*/ 40 h 259"/>
              <a:gd name="T6" fmla="*/ 73 w 229"/>
              <a:gd name="T7" fmla="*/ 11 h 259"/>
              <a:gd name="T8" fmla="*/ 126 w 229"/>
              <a:gd name="T9" fmla="*/ 0 h 259"/>
              <a:gd name="T10" fmla="*/ 187 w 229"/>
              <a:gd name="T11" fmla="*/ 16 h 259"/>
              <a:gd name="T12" fmla="*/ 225 w 229"/>
              <a:gd name="T13" fmla="*/ 56 h 259"/>
              <a:gd name="T14" fmla="*/ 187 w 229"/>
              <a:gd name="T15" fmla="*/ 82 h 259"/>
              <a:gd name="T16" fmla="*/ 175 w 229"/>
              <a:gd name="T17" fmla="*/ 64 h 259"/>
              <a:gd name="T18" fmla="*/ 159 w 229"/>
              <a:gd name="T19" fmla="*/ 52 h 259"/>
              <a:gd name="T20" fmla="*/ 142 w 229"/>
              <a:gd name="T21" fmla="*/ 46 h 259"/>
              <a:gd name="T22" fmla="*/ 124 w 229"/>
              <a:gd name="T23" fmla="*/ 44 h 259"/>
              <a:gd name="T24" fmla="*/ 92 w 229"/>
              <a:gd name="T25" fmla="*/ 51 h 259"/>
              <a:gd name="T26" fmla="*/ 69 w 229"/>
              <a:gd name="T27" fmla="*/ 71 h 259"/>
              <a:gd name="T28" fmla="*/ 55 w 229"/>
              <a:gd name="T29" fmla="*/ 98 h 259"/>
              <a:gd name="T30" fmla="*/ 50 w 229"/>
              <a:gd name="T31" fmla="*/ 129 h 259"/>
              <a:gd name="T32" fmla="*/ 56 w 229"/>
              <a:gd name="T33" fmla="*/ 161 h 259"/>
              <a:gd name="T34" fmla="*/ 71 w 229"/>
              <a:gd name="T35" fmla="*/ 189 h 259"/>
              <a:gd name="T36" fmla="*/ 95 w 229"/>
              <a:gd name="T37" fmla="*/ 208 h 259"/>
              <a:gd name="T38" fmla="*/ 125 w 229"/>
              <a:gd name="T39" fmla="*/ 215 h 259"/>
              <a:gd name="T40" fmla="*/ 143 w 229"/>
              <a:gd name="T41" fmla="*/ 213 h 259"/>
              <a:gd name="T42" fmla="*/ 161 w 229"/>
              <a:gd name="T43" fmla="*/ 206 h 259"/>
              <a:gd name="T44" fmla="*/ 177 w 229"/>
              <a:gd name="T45" fmla="*/ 194 h 259"/>
              <a:gd name="T46" fmla="*/ 188 w 229"/>
              <a:gd name="T47" fmla="*/ 176 h 259"/>
              <a:gd name="T48" fmla="*/ 229 w 229"/>
              <a:gd name="T49" fmla="*/ 200 h 259"/>
              <a:gd name="T50" fmla="*/ 211 w 229"/>
              <a:gd name="T51" fmla="*/ 225 h 259"/>
              <a:gd name="T52" fmla="*/ 186 w 229"/>
              <a:gd name="T53" fmla="*/ 243 h 259"/>
              <a:gd name="T54" fmla="*/ 155 w 229"/>
              <a:gd name="T55" fmla="*/ 255 h 259"/>
              <a:gd name="T56" fmla="*/ 124 w 229"/>
              <a:gd name="T57" fmla="*/ 259 h 259"/>
              <a:gd name="T58" fmla="*/ 74 w 229"/>
              <a:gd name="T59" fmla="*/ 247 h 259"/>
              <a:gd name="T60" fmla="*/ 35 w 229"/>
              <a:gd name="T61" fmla="*/ 217 h 259"/>
              <a:gd name="T62" fmla="*/ 9 w 229"/>
              <a:gd name="T63" fmla="*/ 175 h 259"/>
              <a:gd name="T64" fmla="*/ 0 w 229"/>
              <a:gd name="T65" fmla="*/ 127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29" h="259">
                <a:moveTo>
                  <a:pt x="0" y="127"/>
                </a:moveTo>
                <a:cubicBezTo>
                  <a:pt x="0" y="112"/>
                  <a:pt x="3" y="96"/>
                  <a:pt x="8" y="81"/>
                </a:cubicBezTo>
                <a:cubicBezTo>
                  <a:pt x="14" y="66"/>
                  <a:pt x="22" y="52"/>
                  <a:pt x="33" y="40"/>
                </a:cubicBezTo>
                <a:cubicBezTo>
                  <a:pt x="44" y="28"/>
                  <a:pt x="57" y="19"/>
                  <a:pt x="73" y="11"/>
                </a:cubicBezTo>
                <a:cubicBezTo>
                  <a:pt x="88" y="4"/>
                  <a:pt x="106" y="0"/>
                  <a:pt x="126" y="0"/>
                </a:cubicBezTo>
                <a:cubicBezTo>
                  <a:pt x="149" y="0"/>
                  <a:pt x="170" y="5"/>
                  <a:pt x="187" y="16"/>
                </a:cubicBezTo>
                <a:cubicBezTo>
                  <a:pt x="204" y="26"/>
                  <a:pt x="217" y="39"/>
                  <a:pt x="225" y="56"/>
                </a:cubicBezTo>
                <a:cubicBezTo>
                  <a:pt x="187" y="82"/>
                  <a:pt x="187" y="82"/>
                  <a:pt x="187" y="82"/>
                </a:cubicBezTo>
                <a:cubicBezTo>
                  <a:pt x="184" y="75"/>
                  <a:pt x="180" y="69"/>
                  <a:pt x="175" y="64"/>
                </a:cubicBezTo>
                <a:cubicBezTo>
                  <a:pt x="170" y="59"/>
                  <a:pt x="165" y="55"/>
                  <a:pt x="159" y="52"/>
                </a:cubicBezTo>
                <a:cubicBezTo>
                  <a:pt x="154" y="49"/>
                  <a:pt x="148" y="47"/>
                  <a:pt x="142" y="46"/>
                </a:cubicBezTo>
                <a:cubicBezTo>
                  <a:pt x="136" y="45"/>
                  <a:pt x="130" y="44"/>
                  <a:pt x="124" y="44"/>
                </a:cubicBezTo>
                <a:cubicBezTo>
                  <a:pt x="112" y="44"/>
                  <a:pt x="101" y="46"/>
                  <a:pt x="92" y="51"/>
                </a:cubicBezTo>
                <a:cubicBezTo>
                  <a:pt x="83" y="57"/>
                  <a:pt x="75" y="63"/>
                  <a:pt x="69" y="71"/>
                </a:cubicBezTo>
                <a:cubicBezTo>
                  <a:pt x="63" y="79"/>
                  <a:pt x="58" y="88"/>
                  <a:pt x="55" y="98"/>
                </a:cubicBezTo>
                <a:cubicBezTo>
                  <a:pt x="52" y="109"/>
                  <a:pt x="50" y="119"/>
                  <a:pt x="50" y="129"/>
                </a:cubicBezTo>
                <a:cubicBezTo>
                  <a:pt x="50" y="140"/>
                  <a:pt x="52" y="151"/>
                  <a:pt x="56" y="161"/>
                </a:cubicBezTo>
                <a:cubicBezTo>
                  <a:pt x="59" y="172"/>
                  <a:pt x="64" y="181"/>
                  <a:pt x="71" y="189"/>
                </a:cubicBezTo>
                <a:cubicBezTo>
                  <a:pt x="78" y="197"/>
                  <a:pt x="86" y="203"/>
                  <a:pt x="95" y="208"/>
                </a:cubicBezTo>
                <a:cubicBezTo>
                  <a:pt x="104" y="213"/>
                  <a:pt x="114" y="215"/>
                  <a:pt x="125" y="215"/>
                </a:cubicBezTo>
                <a:cubicBezTo>
                  <a:pt x="131" y="215"/>
                  <a:pt x="137" y="214"/>
                  <a:pt x="143" y="213"/>
                </a:cubicBezTo>
                <a:cubicBezTo>
                  <a:pt x="149" y="211"/>
                  <a:pt x="155" y="209"/>
                  <a:pt x="161" y="206"/>
                </a:cubicBezTo>
                <a:cubicBezTo>
                  <a:pt x="167" y="203"/>
                  <a:pt x="172" y="199"/>
                  <a:pt x="177" y="194"/>
                </a:cubicBezTo>
                <a:cubicBezTo>
                  <a:pt x="181" y="189"/>
                  <a:pt x="185" y="183"/>
                  <a:pt x="188" y="176"/>
                </a:cubicBezTo>
                <a:cubicBezTo>
                  <a:pt x="229" y="200"/>
                  <a:pt x="229" y="200"/>
                  <a:pt x="229" y="200"/>
                </a:cubicBezTo>
                <a:cubicBezTo>
                  <a:pt x="225" y="209"/>
                  <a:pt x="219" y="218"/>
                  <a:pt x="211" y="225"/>
                </a:cubicBezTo>
                <a:cubicBezTo>
                  <a:pt x="204" y="232"/>
                  <a:pt x="195" y="238"/>
                  <a:pt x="186" y="243"/>
                </a:cubicBezTo>
                <a:cubicBezTo>
                  <a:pt x="176" y="248"/>
                  <a:pt x="166" y="252"/>
                  <a:pt x="155" y="255"/>
                </a:cubicBezTo>
                <a:cubicBezTo>
                  <a:pt x="145" y="258"/>
                  <a:pt x="134" y="259"/>
                  <a:pt x="124" y="259"/>
                </a:cubicBezTo>
                <a:cubicBezTo>
                  <a:pt x="106" y="259"/>
                  <a:pt x="89" y="255"/>
                  <a:pt x="74" y="247"/>
                </a:cubicBezTo>
                <a:cubicBezTo>
                  <a:pt x="59" y="240"/>
                  <a:pt x="46" y="230"/>
                  <a:pt x="35" y="217"/>
                </a:cubicBezTo>
                <a:cubicBezTo>
                  <a:pt x="24" y="205"/>
                  <a:pt x="15" y="191"/>
                  <a:pt x="9" y="175"/>
                </a:cubicBezTo>
                <a:cubicBezTo>
                  <a:pt x="3" y="160"/>
                  <a:pt x="0" y="144"/>
                  <a:pt x="0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0" name="Freeform 14">
            <a:extLst>
              <a:ext uri="{FF2B5EF4-FFF2-40B4-BE49-F238E27FC236}">
                <a16:creationId xmlns:a16="http://schemas.microsoft.com/office/drawing/2014/main" id="{14EA57D7-0C81-4776-9298-89518FB16D85}"/>
              </a:ext>
            </a:extLst>
          </p:cNvPr>
          <p:cNvSpPr>
            <a:spLocks/>
          </p:cNvSpPr>
          <p:nvPr/>
        </p:nvSpPr>
        <p:spPr bwMode="auto">
          <a:xfrm>
            <a:off x="5999560" y="3022998"/>
            <a:ext cx="1170385" cy="1398985"/>
          </a:xfrm>
          <a:custGeom>
            <a:avLst/>
            <a:gdLst>
              <a:gd name="T0" fmla="*/ 728 w 1382"/>
              <a:gd name="T1" fmla="*/ 1654 h 1654"/>
              <a:gd name="T2" fmla="*/ 73 w 1382"/>
              <a:gd name="T3" fmla="*/ 1007 h 1654"/>
              <a:gd name="T4" fmla="*/ 73 w 1382"/>
              <a:gd name="T5" fmla="*/ 1007 h 1654"/>
              <a:gd name="T6" fmla="*/ 73 w 1382"/>
              <a:gd name="T7" fmla="*/ 156 h 1654"/>
              <a:gd name="T8" fmla="*/ 0 w 1382"/>
              <a:gd name="T9" fmla="*/ 156 h 1654"/>
              <a:gd name="T10" fmla="*/ 156 w 1382"/>
              <a:gd name="T11" fmla="*/ 0 h 1654"/>
              <a:gd name="T12" fmla="*/ 312 w 1382"/>
              <a:gd name="T13" fmla="*/ 156 h 1654"/>
              <a:gd name="T14" fmla="*/ 239 w 1382"/>
              <a:gd name="T15" fmla="*/ 156 h 1654"/>
              <a:gd name="T16" fmla="*/ 239 w 1382"/>
              <a:gd name="T17" fmla="*/ 564 h 1654"/>
              <a:gd name="T18" fmla="*/ 239 w 1382"/>
              <a:gd name="T19" fmla="*/ 996 h 1654"/>
              <a:gd name="T20" fmla="*/ 239 w 1382"/>
              <a:gd name="T21" fmla="*/ 1003 h 1654"/>
              <a:gd name="T22" fmla="*/ 728 w 1382"/>
              <a:gd name="T23" fmla="*/ 1488 h 1654"/>
              <a:gd name="T24" fmla="*/ 1217 w 1382"/>
              <a:gd name="T25" fmla="*/ 999 h 1654"/>
              <a:gd name="T26" fmla="*/ 728 w 1382"/>
              <a:gd name="T27" fmla="*/ 510 h 1654"/>
              <a:gd name="T28" fmla="*/ 299 w 1382"/>
              <a:gd name="T29" fmla="*/ 764 h 1654"/>
              <a:gd name="T30" fmla="*/ 299 w 1382"/>
              <a:gd name="T31" fmla="*/ 505 h 1654"/>
              <a:gd name="T32" fmla="*/ 728 w 1382"/>
              <a:gd name="T33" fmla="*/ 345 h 1654"/>
              <a:gd name="T34" fmla="*/ 1382 w 1382"/>
              <a:gd name="T35" fmla="*/ 999 h 1654"/>
              <a:gd name="T36" fmla="*/ 728 w 1382"/>
              <a:gd name="T37" fmla="*/ 1654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2" h="1654">
                <a:moveTo>
                  <a:pt x="728" y="1654"/>
                </a:moveTo>
                <a:cubicBezTo>
                  <a:pt x="369" y="1654"/>
                  <a:pt x="77" y="1365"/>
                  <a:pt x="73" y="1007"/>
                </a:cubicBezTo>
                <a:cubicBezTo>
                  <a:pt x="73" y="1007"/>
                  <a:pt x="73" y="1007"/>
                  <a:pt x="73" y="1007"/>
                </a:cubicBezTo>
                <a:cubicBezTo>
                  <a:pt x="73" y="156"/>
                  <a:pt x="73" y="156"/>
                  <a:pt x="73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156" y="0"/>
                  <a:pt x="156" y="0"/>
                  <a:pt x="156" y="0"/>
                </a:cubicBezTo>
                <a:cubicBezTo>
                  <a:pt x="312" y="156"/>
                  <a:pt x="312" y="156"/>
                  <a:pt x="312" y="156"/>
                </a:cubicBezTo>
                <a:cubicBezTo>
                  <a:pt x="239" y="156"/>
                  <a:pt x="239" y="156"/>
                  <a:pt x="239" y="156"/>
                </a:cubicBezTo>
                <a:cubicBezTo>
                  <a:pt x="239" y="564"/>
                  <a:pt x="239" y="564"/>
                  <a:pt x="239" y="564"/>
                </a:cubicBezTo>
                <a:cubicBezTo>
                  <a:pt x="239" y="996"/>
                  <a:pt x="239" y="996"/>
                  <a:pt x="239" y="996"/>
                </a:cubicBezTo>
                <a:cubicBezTo>
                  <a:pt x="239" y="1003"/>
                  <a:pt x="239" y="1003"/>
                  <a:pt x="239" y="1003"/>
                </a:cubicBezTo>
                <a:cubicBezTo>
                  <a:pt x="241" y="1271"/>
                  <a:pt x="459" y="1488"/>
                  <a:pt x="728" y="1488"/>
                </a:cubicBezTo>
                <a:cubicBezTo>
                  <a:pt x="998" y="1488"/>
                  <a:pt x="1217" y="1269"/>
                  <a:pt x="1217" y="999"/>
                </a:cubicBezTo>
                <a:cubicBezTo>
                  <a:pt x="1217" y="729"/>
                  <a:pt x="998" y="510"/>
                  <a:pt x="728" y="510"/>
                </a:cubicBezTo>
                <a:cubicBezTo>
                  <a:pt x="543" y="510"/>
                  <a:pt x="382" y="613"/>
                  <a:pt x="299" y="764"/>
                </a:cubicBezTo>
                <a:cubicBezTo>
                  <a:pt x="299" y="505"/>
                  <a:pt x="299" y="505"/>
                  <a:pt x="299" y="505"/>
                </a:cubicBezTo>
                <a:cubicBezTo>
                  <a:pt x="414" y="405"/>
                  <a:pt x="564" y="345"/>
                  <a:pt x="728" y="345"/>
                </a:cubicBezTo>
                <a:cubicBezTo>
                  <a:pt x="1089" y="345"/>
                  <a:pt x="1382" y="638"/>
                  <a:pt x="1382" y="999"/>
                </a:cubicBezTo>
                <a:cubicBezTo>
                  <a:pt x="1382" y="1361"/>
                  <a:pt x="1089" y="1654"/>
                  <a:pt x="728" y="165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1" name="Oval 16">
            <a:extLst>
              <a:ext uri="{FF2B5EF4-FFF2-40B4-BE49-F238E27FC236}">
                <a16:creationId xmlns:a16="http://schemas.microsoft.com/office/drawing/2014/main" id="{025E0C13-1CF3-49D1-944D-3DA1DECD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166" y="3531395"/>
            <a:ext cx="675085" cy="6738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2" name="Freeform 22">
            <a:extLst>
              <a:ext uri="{FF2B5EF4-FFF2-40B4-BE49-F238E27FC236}">
                <a16:creationId xmlns:a16="http://schemas.microsoft.com/office/drawing/2014/main" id="{6AEFE8AE-5BDB-4BD4-BB06-9DA338138EEA}"/>
              </a:ext>
            </a:extLst>
          </p:cNvPr>
          <p:cNvSpPr>
            <a:spLocks noEditPoints="1"/>
          </p:cNvSpPr>
          <p:nvPr/>
        </p:nvSpPr>
        <p:spPr bwMode="auto">
          <a:xfrm>
            <a:off x="6498707" y="3728378"/>
            <a:ext cx="271074" cy="315739"/>
          </a:xfrm>
          <a:custGeom>
            <a:avLst/>
            <a:gdLst>
              <a:gd name="T0" fmla="*/ 0 w 219"/>
              <a:gd name="T1" fmla="*/ 255 h 255"/>
              <a:gd name="T2" fmla="*/ 0 w 219"/>
              <a:gd name="T3" fmla="*/ 0 h 255"/>
              <a:gd name="T4" fmla="*/ 93 w 219"/>
              <a:gd name="T5" fmla="*/ 0 h 255"/>
              <a:gd name="T6" fmla="*/ 148 w 219"/>
              <a:gd name="T7" fmla="*/ 10 h 255"/>
              <a:gd name="T8" fmla="*/ 187 w 219"/>
              <a:gd name="T9" fmla="*/ 37 h 255"/>
              <a:gd name="T10" fmla="*/ 211 w 219"/>
              <a:gd name="T11" fmla="*/ 77 h 255"/>
              <a:gd name="T12" fmla="*/ 219 w 219"/>
              <a:gd name="T13" fmla="*/ 127 h 255"/>
              <a:gd name="T14" fmla="*/ 210 w 219"/>
              <a:gd name="T15" fmla="*/ 179 h 255"/>
              <a:gd name="T16" fmla="*/ 185 w 219"/>
              <a:gd name="T17" fmla="*/ 220 h 255"/>
              <a:gd name="T18" fmla="*/ 145 w 219"/>
              <a:gd name="T19" fmla="*/ 246 h 255"/>
              <a:gd name="T20" fmla="*/ 93 w 219"/>
              <a:gd name="T21" fmla="*/ 255 h 255"/>
              <a:gd name="T22" fmla="*/ 0 w 219"/>
              <a:gd name="T23" fmla="*/ 255 h 255"/>
              <a:gd name="T24" fmla="*/ 169 w 219"/>
              <a:gd name="T25" fmla="*/ 127 h 255"/>
              <a:gd name="T26" fmla="*/ 164 w 219"/>
              <a:gd name="T27" fmla="*/ 93 h 255"/>
              <a:gd name="T28" fmla="*/ 149 w 219"/>
              <a:gd name="T29" fmla="*/ 66 h 255"/>
              <a:gd name="T30" fmla="*/ 125 w 219"/>
              <a:gd name="T31" fmla="*/ 49 h 255"/>
              <a:gd name="T32" fmla="*/ 93 w 219"/>
              <a:gd name="T33" fmla="*/ 43 h 255"/>
              <a:gd name="T34" fmla="*/ 50 w 219"/>
              <a:gd name="T35" fmla="*/ 43 h 255"/>
              <a:gd name="T36" fmla="*/ 50 w 219"/>
              <a:gd name="T37" fmla="*/ 211 h 255"/>
              <a:gd name="T38" fmla="*/ 93 w 219"/>
              <a:gd name="T39" fmla="*/ 211 h 255"/>
              <a:gd name="T40" fmla="*/ 126 w 219"/>
              <a:gd name="T41" fmla="*/ 205 h 255"/>
              <a:gd name="T42" fmla="*/ 149 w 219"/>
              <a:gd name="T43" fmla="*/ 187 h 255"/>
              <a:gd name="T44" fmla="*/ 164 w 219"/>
              <a:gd name="T45" fmla="*/ 160 h 255"/>
              <a:gd name="T46" fmla="*/ 169 w 219"/>
              <a:gd name="T47" fmla="*/ 127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9" h="255">
                <a:moveTo>
                  <a:pt x="0" y="255"/>
                </a:moveTo>
                <a:cubicBezTo>
                  <a:pt x="0" y="0"/>
                  <a:pt x="0" y="0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114" y="0"/>
                  <a:pt x="132" y="3"/>
                  <a:pt x="148" y="10"/>
                </a:cubicBezTo>
                <a:cubicBezTo>
                  <a:pt x="164" y="16"/>
                  <a:pt x="177" y="25"/>
                  <a:pt x="187" y="37"/>
                </a:cubicBezTo>
                <a:cubicBezTo>
                  <a:pt x="198" y="48"/>
                  <a:pt x="206" y="62"/>
                  <a:pt x="211" y="77"/>
                </a:cubicBezTo>
                <a:cubicBezTo>
                  <a:pt x="216" y="93"/>
                  <a:pt x="219" y="109"/>
                  <a:pt x="219" y="127"/>
                </a:cubicBezTo>
                <a:cubicBezTo>
                  <a:pt x="219" y="146"/>
                  <a:pt x="216" y="164"/>
                  <a:pt x="210" y="179"/>
                </a:cubicBezTo>
                <a:cubicBezTo>
                  <a:pt x="204" y="195"/>
                  <a:pt x="196" y="209"/>
                  <a:pt x="185" y="220"/>
                </a:cubicBezTo>
                <a:cubicBezTo>
                  <a:pt x="174" y="231"/>
                  <a:pt x="160" y="239"/>
                  <a:pt x="145" y="246"/>
                </a:cubicBezTo>
                <a:cubicBezTo>
                  <a:pt x="130" y="252"/>
                  <a:pt x="112" y="255"/>
                  <a:pt x="93" y="255"/>
                </a:cubicBezTo>
                <a:cubicBezTo>
                  <a:pt x="0" y="255"/>
                  <a:pt x="0" y="255"/>
                  <a:pt x="0" y="255"/>
                </a:cubicBezTo>
                <a:close/>
                <a:moveTo>
                  <a:pt x="169" y="127"/>
                </a:moveTo>
                <a:cubicBezTo>
                  <a:pt x="169" y="115"/>
                  <a:pt x="167" y="103"/>
                  <a:pt x="164" y="93"/>
                </a:cubicBezTo>
                <a:cubicBezTo>
                  <a:pt x="161" y="83"/>
                  <a:pt x="156" y="74"/>
                  <a:pt x="149" y="66"/>
                </a:cubicBezTo>
                <a:cubicBezTo>
                  <a:pt x="143" y="59"/>
                  <a:pt x="135" y="53"/>
                  <a:pt x="125" y="49"/>
                </a:cubicBezTo>
                <a:cubicBezTo>
                  <a:pt x="116" y="45"/>
                  <a:pt x="105" y="43"/>
                  <a:pt x="93" y="43"/>
                </a:cubicBezTo>
                <a:cubicBezTo>
                  <a:pt x="50" y="43"/>
                  <a:pt x="50" y="43"/>
                  <a:pt x="50" y="43"/>
                </a:cubicBezTo>
                <a:cubicBezTo>
                  <a:pt x="50" y="211"/>
                  <a:pt x="50" y="211"/>
                  <a:pt x="50" y="211"/>
                </a:cubicBezTo>
                <a:cubicBezTo>
                  <a:pt x="93" y="211"/>
                  <a:pt x="93" y="211"/>
                  <a:pt x="93" y="211"/>
                </a:cubicBezTo>
                <a:cubicBezTo>
                  <a:pt x="105" y="211"/>
                  <a:pt x="116" y="209"/>
                  <a:pt x="126" y="205"/>
                </a:cubicBezTo>
                <a:cubicBezTo>
                  <a:pt x="135" y="200"/>
                  <a:pt x="143" y="195"/>
                  <a:pt x="149" y="187"/>
                </a:cubicBezTo>
                <a:cubicBezTo>
                  <a:pt x="156" y="179"/>
                  <a:pt x="161" y="171"/>
                  <a:pt x="164" y="160"/>
                </a:cubicBezTo>
                <a:cubicBezTo>
                  <a:pt x="167" y="150"/>
                  <a:pt x="169" y="139"/>
                  <a:pt x="169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603E0F9C-C03D-4A71-9A42-4310E72FE769}"/>
              </a:ext>
            </a:extLst>
          </p:cNvPr>
          <p:cNvSpPr>
            <a:spLocks/>
          </p:cNvSpPr>
          <p:nvPr/>
        </p:nvSpPr>
        <p:spPr bwMode="auto">
          <a:xfrm>
            <a:off x="1248967" y="2557156"/>
            <a:ext cx="84535" cy="107156"/>
          </a:xfrm>
          <a:custGeom>
            <a:avLst/>
            <a:gdLst>
              <a:gd name="T0" fmla="*/ 37 w 44"/>
              <a:gd name="T1" fmla="*/ 13 h 56"/>
              <a:gd name="T2" fmla="*/ 35 w 44"/>
              <a:gd name="T3" fmla="*/ 11 h 56"/>
              <a:gd name="T4" fmla="*/ 32 w 44"/>
              <a:gd name="T5" fmla="*/ 9 h 56"/>
              <a:gd name="T6" fmla="*/ 27 w 44"/>
              <a:gd name="T7" fmla="*/ 8 h 56"/>
              <a:gd name="T8" fmla="*/ 22 w 44"/>
              <a:gd name="T9" fmla="*/ 7 h 56"/>
              <a:gd name="T10" fmla="*/ 14 w 44"/>
              <a:gd name="T11" fmla="*/ 9 h 56"/>
              <a:gd name="T12" fmla="*/ 12 w 44"/>
              <a:gd name="T13" fmla="*/ 15 h 56"/>
              <a:gd name="T14" fmla="*/ 12 w 44"/>
              <a:gd name="T15" fmla="*/ 18 h 56"/>
              <a:gd name="T16" fmla="*/ 15 w 44"/>
              <a:gd name="T17" fmla="*/ 21 h 56"/>
              <a:gd name="T18" fmla="*/ 19 w 44"/>
              <a:gd name="T19" fmla="*/ 22 h 56"/>
              <a:gd name="T20" fmla="*/ 25 w 44"/>
              <a:gd name="T21" fmla="*/ 24 h 56"/>
              <a:gd name="T22" fmla="*/ 33 w 44"/>
              <a:gd name="T23" fmla="*/ 26 h 56"/>
              <a:gd name="T24" fmla="*/ 39 w 44"/>
              <a:gd name="T25" fmla="*/ 29 h 56"/>
              <a:gd name="T26" fmla="*/ 42 w 44"/>
              <a:gd name="T27" fmla="*/ 34 h 56"/>
              <a:gd name="T28" fmla="*/ 44 w 44"/>
              <a:gd name="T29" fmla="*/ 40 h 56"/>
              <a:gd name="T30" fmla="*/ 42 w 44"/>
              <a:gd name="T31" fmla="*/ 48 h 56"/>
              <a:gd name="T32" fmla="*/ 38 w 44"/>
              <a:gd name="T33" fmla="*/ 53 h 56"/>
              <a:gd name="T34" fmla="*/ 31 w 44"/>
              <a:gd name="T35" fmla="*/ 55 h 56"/>
              <a:gd name="T36" fmla="*/ 23 w 44"/>
              <a:gd name="T37" fmla="*/ 56 h 56"/>
              <a:gd name="T38" fmla="*/ 11 w 44"/>
              <a:gd name="T39" fmla="*/ 54 h 56"/>
              <a:gd name="T40" fmla="*/ 0 w 44"/>
              <a:gd name="T41" fmla="*/ 49 h 56"/>
              <a:gd name="T42" fmla="*/ 4 w 44"/>
              <a:gd name="T43" fmla="*/ 41 h 56"/>
              <a:gd name="T44" fmla="*/ 7 w 44"/>
              <a:gd name="T45" fmla="*/ 44 h 56"/>
              <a:gd name="T46" fmla="*/ 12 w 44"/>
              <a:gd name="T47" fmla="*/ 46 h 56"/>
              <a:gd name="T48" fmla="*/ 17 w 44"/>
              <a:gd name="T49" fmla="*/ 48 h 56"/>
              <a:gd name="T50" fmla="*/ 23 w 44"/>
              <a:gd name="T51" fmla="*/ 48 h 56"/>
              <a:gd name="T52" fmla="*/ 31 w 44"/>
              <a:gd name="T53" fmla="*/ 47 h 56"/>
              <a:gd name="T54" fmla="*/ 34 w 44"/>
              <a:gd name="T55" fmla="*/ 41 h 56"/>
              <a:gd name="T56" fmla="*/ 33 w 44"/>
              <a:gd name="T57" fmla="*/ 38 h 56"/>
              <a:gd name="T58" fmla="*/ 30 w 44"/>
              <a:gd name="T59" fmla="*/ 35 h 56"/>
              <a:gd name="T60" fmla="*/ 25 w 44"/>
              <a:gd name="T61" fmla="*/ 33 h 56"/>
              <a:gd name="T62" fmla="*/ 19 w 44"/>
              <a:gd name="T63" fmla="*/ 31 h 56"/>
              <a:gd name="T64" fmla="*/ 12 w 44"/>
              <a:gd name="T65" fmla="*/ 29 h 56"/>
              <a:gd name="T66" fmla="*/ 6 w 44"/>
              <a:gd name="T67" fmla="*/ 26 h 56"/>
              <a:gd name="T68" fmla="*/ 3 w 44"/>
              <a:gd name="T69" fmla="*/ 22 h 56"/>
              <a:gd name="T70" fmla="*/ 2 w 44"/>
              <a:gd name="T71" fmla="*/ 17 h 56"/>
              <a:gd name="T72" fmla="*/ 4 w 44"/>
              <a:gd name="T73" fmla="*/ 9 h 56"/>
              <a:gd name="T74" fmla="*/ 8 w 44"/>
              <a:gd name="T75" fmla="*/ 4 h 56"/>
              <a:gd name="T76" fmla="*/ 15 w 44"/>
              <a:gd name="T77" fmla="*/ 1 h 56"/>
              <a:gd name="T78" fmla="*/ 23 w 44"/>
              <a:gd name="T79" fmla="*/ 0 h 56"/>
              <a:gd name="T80" fmla="*/ 33 w 44"/>
              <a:gd name="T81" fmla="*/ 1 h 56"/>
              <a:gd name="T82" fmla="*/ 41 w 44"/>
              <a:gd name="T83" fmla="*/ 6 h 56"/>
              <a:gd name="T84" fmla="*/ 37 w 44"/>
              <a:gd name="T85" fmla="*/ 1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" h="56">
                <a:moveTo>
                  <a:pt x="37" y="13"/>
                </a:moveTo>
                <a:cubicBezTo>
                  <a:pt x="37" y="13"/>
                  <a:pt x="36" y="12"/>
                  <a:pt x="35" y="11"/>
                </a:cubicBezTo>
                <a:cubicBezTo>
                  <a:pt x="34" y="11"/>
                  <a:pt x="33" y="10"/>
                  <a:pt x="32" y="9"/>
                </a:cubicBezTo>
                <a:cubicBezTo>
                  <a:pt x="30" y="9"/>
                  <a:pt x="29" y="8"/>
                  <a:pt x="27" y="8"/>
                </a:cubicBezTo>
                <a:cubicBezTo>
                  <a:pt x="26" y="8"/>
                  <a:pt x="24" y="7"/>
                  <a:pt x="22" y="7"/>
                </a:cubicBezTo>
                <a:cubicBezTo>
                  <a:pt x="19" y="7"/>
                  <a:pt x="16" y="8"/>
                  <a:pt x="14" y="9"/>
                </a:cubicBezTo>
                <a:cubicBezTo>
                  <a:pt x="12" y="11"/>
                  <a:pt x="12" y="13"/>
                  <a:pt x="12" y="15"/>
                </a:cubicBezTo>
                <a:cubicBezTo>
                  <a:pt x="12" y="17"/>
                  <a:pt x="12" y="18"/>
                  <a:pt x="12" y="18"/>
                </a:cubicBezTo>
                <a:cubicBezTo>
                  <a:pt x="13" y="19"/>
                  <a:pt x="14" y="20"/>
                  <a:pt x="15" y="21"/>
                </a:cubicBezTo>
                <a:cubicBezTo>
                  <a:pt x="16" y="21"/>
                  <a:pt x="17" y="22"/>
                  <a:pt x="19" y="22"/>
                </a:cubicBezTo>
                <a:cubicBezTo>
                  <a:pt x="21" y="23"/>
                  <a:pt x="23" y="24"/>
                  <a:pt x="25" y="24"/>
                </a:cubicBezTo>
                <a:cubicBezTo>
                  <a:pt x="28" y="25"/>
                  <a:pt x="31" y="26"/>
                  <a:pt x="33" y="26"/>
                </a:cubicBezTo>
                <a:cubicBezTo>
                  <a:pt x="35" y="27"/>
                  <a:pt x="37" y="28"/>
                  <a:pt x="39" y="29"/>
                </a:cubicBezTo>
                <a:cubicBezTo>
                  <a:pt x="40" y="31"/>
                  <a:pt x="41" y="32"/>
                  <a:pt x="42" y="34"/>
                </a:cubicBezTo>
                <a:cubicBezTo>
                  <a:pt x="43" y="36"/>
                  <a:pt x="44" y="38"/>
                  <a:pt x="44" y="40"/>
                </a:cubicBezTo>
                <a:cubicBezTo>
                  <a:pt x="44" y="43"/>
                  <a:pt x="43" y="46"/>
                  <a:pt x="42" y="48"/>
                </a:cubicBezTo>
                <a:cubicBezTo>
                  <a:pt x="41" y="50"/>
                  <a:pt x="39" y="51"/>
                  <a:pt x="38" y="53"/>
                </a:cubicBezTo>
                <a:cubicBezTo>
                  <a:pt x="36" y="54"/>
                  <a:pt x="34" y="55"/>
                  <a:pt x="31" y="55"/>
                </a:cubicBezTo>
                <a:cubicBezTo>
                  <a:pt x="29" y="56"/>
                  <a:pt x="26" y="56"/>
                  <a:pt x="23" y="56"/>
                </a:cubicBezTo>
                <a:cubicBezTo>
                  <a:pt x="19" y="56"/>
                  <a:pt x="15" y="56"/>
                  <a:pt x="11" y="54"/>
                </a:cubicBezTo>
                <a:cubicBezTo>
                  <a:pt x="7" y="53"/>
                  <a:pt x="3" y="51"/>
                  <a:pt x="0" y="49"/>
                </a:cubicBezTo>
                <a:cubicBezTo>
                  <a:pt x="4" y="41"/>
                  <a:pt x="4" y="41"/>
                  <a:pt x="4" y="41"/>
                </a:cubicBezTo>
                <a:cubicBezTo>
                  <a:pt x="5" y="42"/>
                  <a:pt x="6" y="43"/>
                  <a:pt x="7" y="44"/>
                </a:cubicBezTo>
                <a:cubicBezTo>
                  <a:pt x="8" y="44"/>
                  <a:pt x="10" y="45"/>
                  <a:pt x="12" y="46"/>
                </a:cubicBezTo>
                <a:cubicBezTo>
                  <a:pt x="13" y="47"/>
                  <a:pt x="15" y="47"/>
                  <a:pt x="17" y="48"/>
                </a:cubicBezTo>
                <a:cubicBezTo>
                  <a:pt x="19" y="48"/>
                  <a:pt x="21" y="48"/>
                  <a:pt x="23" y="48"/>
                </a:cubicBezTo>
                <a:cubicBezTo>
                  <a:pt x="27" y="48"/>
                  <a:pt x="30" y="48"/>
                  <a:pt x="31" y="47"/>
                </a:cubicBezTo>
                <a:cubicBezTo>
                  <a:pt x="33" y="45"/>
                  <a:pt x="34" y="44"/>
                  <a:pt x="34" y="41"/>
                </a:cubicBezTo>
                <a:cubicBezTo>
                  <a:pt x="34" y="40"/>
                  <a:pt x="34" y="39"/>
                  <a:pt x="33" y="38"/>
                </a:cubicBezTo>
                <a:cubicBezTo>
                  <a:pt x="32" y="37"/>
                  <a:pt x="31" y="36"/>
                  <a:pt x="30" y="35"/>
                </a:cubicBezTo>
                <a:cubicBezTo>
                  <a:pt x="29" y="35"/>
                  <a:pt x="27" y="34"/>
                  <a:pt x="25" y="33"/>
                </a:cubicBezTo>
                <a:cubicBezTo>
                  <a:pt x="23" y="33"/>
                  <a:pt x="21" y="32"/>
                  <a:pt x="19" y="31"/>
                </a:cubicBezTo>
                <a:cubicBezTo>
                  <a:pt x="16" y="31"/>
                  <a:pt x="14" y="30"/>
                  <a:pt x="12" y="29"/>
                </a:cubicBezTo>
                <a:cubicBezTo>
                  <a:pt x="10" y="28"/>
                  <a:pt x="8" y="27"/>
                  <a:pt x="6" y="26"/>
                </a:cubicBezTo>
                <a:cubicBezTo>
                  <a:pt x="5" y="25"/>
                  <a:pt x="4" y="24"/>
                  <a:pt x="3" y="22"/>
                </a:cubicBezTo>
                <a:cubicBezTo>
                  <a:pt x="3" y="21"/>
                  <a:pt x="2" y="19"/>
                  <a:pt x="2" y="17"/>
                </a:cubicBezTo>
                <a:cubicBezTo>
                  <a:pt x="2" y="14"/>
                  <a:pt x="3" y="11"/>
                  <a:pt x="4" y="9"/>
                </a:cubicBezTo>
                <a:cubicBezTo>
                  <a:pt x="5" y="7"/>
                  <a:pt x="6" y="5"/>
                  <a:pt x="8" y="4"/>
                </a:cubicBezTo>
                <a:cubicBezTo>
                  <a:pt x="10" y="3"/>
                  <a:pt x="12" y="1"/>
                  <a:pt x="15" y="1"/>
                </a:cubicBezTo>
                <a:cubicBezTo>
                  <a:pt x="17" y="0"/>
                  <a:pt x="20" y="0"/>
                  <a:pt x="23" y="0"/>
                </a:cubicBezTo>
                <a:cubicBezTo>
                  <a:pt x="26" y="0"/>
                  <a:pt x="30" y="0"/>
                  <a:pt x="33" y="1"/>
                </a:cubicBezTo>
                <a:cubicBezTo>
                  <a:pt x="36" y="3"/>
                  <a:pt x="39" y="4"/>
                  <a:pt x="41" y="6"/>
                </a:cubicBezTo>
                <a:cubicBezTo>
                  <a:pt x="37" y="13"/>
                  <a:pt x="37" y="13"/>
                  <a:pt x="37" y="1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7" name="Freeform 6">
            <a:extLst>
              <a:ext uri="{FF2B5EF4-FFF2-40B4-BE49-F238E27FC236}">
                <a16:creationId xmlns:a16="http://schemas.microsoft.com/office/drawing/2014/main" id="{01274493-370B-458F-82DF-5141B23DABAA}"/>
              </a:ext>
            </a:extLst>
          </p:cNvPr>
          <p:cNvSpPr>
            <a:spLocks/>
          </p:cNvSpPr>
          <p:nvPr/>
        </p:nvSpPr>
        <p:spPr bwMode="auto">
          <a:xfrm>
            <a:off x="1339454" y="2557156"/>
            <a:ext cx="88106" cy="107156"/>
          </a:xfrm>
          <a:custGeom>
            <a:avLst/>
            <a:gdLst>
              <a:gd name="T0" fmla="*/ 74 w 74"/>
              <a:gd name="T1" fmla="*/ 13 h 90"/>
              <a:gd name="T2" fmla="*/ 43 w 74"/>
              <a:gd name="T3" fmla="*/ 13 h 90"/>
              <a:gd name="T4" fmla="*/ 43 w 74"/>
              <a:gd name="T5" fmla="*/ 90 h 90"/>
              <a:gd name="T6" fmla="*/ 30 w 74"/>
              <a:gd name="T7" fmla="*/ 90 h 90"/>
              <a:gd name="T8" fmla="*/ 30 w 74"/>
              <a:gd name="T9" fmla="*/ 13 h 90"/>
              <a:gd name="T10" fmla="*/ 0 w 74"/>
              <a:gd name="T11" fmla="*/ 13 h 90"/>
              <a:gd name="T12" fmla="*/ 0 w 74"/>
              <a:gd name="T13" fmla="*/ 0 h 90"/>
              <a:gd name="T14" fmla="*/ 74 w 74"/>
              <a:gd name="T15" fmla="*/ 0 h 90"/>
              <a:gd name="T16" fmla="*/ 74 w 74"/>
              <a:gd name="T17" fmla="*/ 13 h 90"/>
              <a:gd name="T18" fmla="*/ 74 w 74"/>
              <a:gd name="T19" fmla="*/ 1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90">
                <a:moveTo>
                  <a:pt x="74" y="13"/>
                </a:moveTo>
                <a:lnTo>
                  <a:pt x="43" y="13"/>
                </a:lnTo>
                <a:lnTo>
                  <a:pt x="43" y="90"/>
                </a:lnTo>
                <a:lnTo>
                  <a:pt x="30" y="90"/>
                </a:lnTo>
                <a:lnTo>
                  <a:pt x="30" y="13"/>
                </a:lnTo>
                <a:lnTo>
                  <a:pt x="0" y="13"/>
                </a:lnTo>
                <a:lnTo>
                  <a:pt x="0" y="0"/>
                </a:lnTo>
                <a:lnTo>
                  <a:pt x="74" y="0"/>
                </a:lnTo>
                <a:lnTo>
                  <a:pt x="74" y="13"/>
                </a:lnTo>
                <a:lnTo>
                  <a:pt x="74" y="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68" name="Freeform 7">
            <a:extLst>
              <a:ext uri="{FF2B5EF4-FFF2-40B4-BE49-F238E27FC236}">
                <a16:creationId xmlns:a16="http://schemas.microsoft.com/office/drawing/2014/main" id="{37C0E5C1-A7B5-47C7-9C82-53B1FDF1184A}"/>
              </a:ext>
            </a:extLst>
          </p:cNvPr>
          <p:cNvSpPr>
            <a:spLocks noEditPoints="1"/>
          </p:cNvSpPr>
          <p:nvPr/>
        </p:nvSpPr>
        <p:spPr bwMode="auto">
          <a:xfrm>
            <a:off x="1419227" y="2557156"/>
            <a:ext cx="100012" cy="107156"/>
          </a:xfrm>
          <a:custGeom>
            <a:avLst/>
            <a:gdLst>
              <a:gd name="T0" fmla="*/ 36 w 84"/>
              <a:gd name="T1" fmla="*/ 0 h 90"/>
              <a:gd name="T2" fmla="*/ 48 w 84"/>
              <a:gd name="T3" fmla="*/ 0 h 90"/>
              <a:gd name="T4" fmla="*/ 84 w 84"/>
              <a:gd name="T5" fmla="*/ 90 h 90"/>
              <a:gd name="T6" fmla="*/ 69 w 84"/>
              <a:gd name="T7" fmla="*/ 90 h 90"/>
              <a:gd name="T8" fmla="*/ 60 w 84"/>
              <a:gd name="T9" fmla="*/ 66 h 90"/>
              <a:gd name="T10" fmla="*/ 24 w 84"/>
              <a:gd name="T11" fmla="*/ 66 h 90"/>
              <a:gd name="T12" fmla="*/ 16 w 84"/>
              <a:gd name="T13" fmla="*/ 90 h 90"/>
              <a:gd name="T14" fmla="*/ 0 w 84"/>
              <a:gd name="T15" fmla="*/ 90 h 90"/>
              <a:gd name="T16" fmla="*/ 36 w 84"/>
              <a:gd name="T17" fmla="*/ 0 h 90"/>
              <a:gd name="T18" fmla="*/ 36 w 84"/>
              <a:gd name="T19" fmla="*/ 0 h 90"/>
              <a:gd name="T20" fmla="*/ 57 w 84"/>
              <a:gd name="T21" fmla="*/ 55 h 90"/>
              <a:gd name="T22" fmla="*/ 42 w 84"/>
              <a:gd name="T23" fmla="*/ 16 h 90"/>
              <a:gd name="T24" fmla="*/ 28 w 84"/>
              <a:gd name="T25" fmla="*/ 55 h 90"/>
              <a:gd name="T26" fmla="*/ 57 w 84"/>
              <a:gd name="T27" fmla="*/ 55 h 90"/>
              <a:gd name="T28" fmla="*/ 57 w 84"/>
              <a:gd name="T29" fmla="*/ 55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90">
                <a:moveTo>
                  <a:pt x="36" y="0"/>
                </a:moveTo>
                <a:lnTo>
                  <a:pt x="48" y="0"/>
                </a:lnTo>
                <a:lnTo>
                  <a:pt x="84" y="90"/>
                </a:lnTo>
                <a:lnTo>
                  <a:pt x="69" y="90"/>
                </a:lnTo>
                <a:lnTo>
                  <a:pt x="60" y="66"/>
                </a:lnTo>
                <a:lnTo>
                  <a:pt x="24" y="66"/>
                </a:lnTo>
                <a:lnTo>
                  <a:pt x="16" y="90"/>
                </a:lnTo>
                <a:lnTo>
                  <a:pt x="0" y="90"/>
                </a:lnTo>
                <a:lnTo>
                  <a:pt x="36" y="0"/>
                </a:lnTo>
                <a:lnTo>
                  <a:pt x="36" y="0"/>
                </a:lnTo>
                <a:close/>
                <a:moveTo>
                  <a:pt x="57" y="55"/>
                </a:moveTo>
                <a:lnTo>
                  <a:pt x="42" y="16"/>
                </a:lnTo>
                <a:lnTo>
                  <a:pt x="28" y="55"/>
                </a:lnTo>
                <a:lnTo>
                  <a:pt x="57" y="55"/>
                </a:lnTo>
                <a:lnTo>
                  <a:pt x="57" y="5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72" name="Freeform 8">
            <a:extLst>
              <a:ext uri="{FF2B5EF4-FFF2-40B4-BE49-F238E27FC236}">
                <a16:creationId xmlns:a16="http://schemas.microsoft.com/office/drawing/2014/main" id="{30B28F61-86D3-4540-8968-DBB5F4F60D87}"/>
              </a:ext>
            </a:extLst>
          </p:cNvPr>
          <p:cNvSpPr>
            <a:spLocks noEditPoints="1"/>
          </p:cNvSpPr>
          <p:nvPr/>
        </p:nvSpPr>
        <p:spPr bwMode="auto">
          <a:xfrm>
            <a:off x="1532336" y="2557156"/>
            <a:ext cx="84535" cy="107156"/>
          </a:xfrm>
          <a:custGeom>
            <a:avLst/>
            <a:gdLst>
              <a:gd name="T0" fmla="*/ 0 w 44"/>
              <a:gd name="T1" fmla="*/ 56 h 56"/>
              <a:gd name="T2" fmla="*/ 0 w 44"/>
              <a:gd name="T3" fmla="*/ 0 h 56"/>
              <a:gd name="T4" fmla="*/ 24 w 44"/>
              <a:gd name="T5" fmla="*/ 0 h 56"/>
              <a:gd name="T6" fmla="*/ 31 w 44"/>
              <a:gd name="T7" fmla="*/ 2 h 56"/>
              <a:gd name="T8" fmla="*/ 37 w 44"/>
              <a:gd name="T9" fmla="*/ 6 h 56"/>
              <a:gd name="T10" fmla="*/ 40 w 44"/>
              <a:gd name="T11" fmla="*/ 11 h 56"/>
              <a:gd name="T12" fmla="*/ 42 w 44"/>
              <a:gd name="T13" fmla="*/ 18 h 56"/>
              <a:gd name="T14" fmla="*/ 41 w 44"/>
              <a:gd name="T15" fmla="*/ 24 h 56"/>
              <a:gd name="T16" fmla="*/ 39 w 44"/>
              <a:gd name="T17" fmla="*/ 28 h 56"/>
              <a:gd name="T18" fmla="*/ 35 w 44"/>
              <a:gd name="T19" fmla="*/ 32 h 56"/>
              <a:gd name="T20" fmla="*/ 31 w 44"/>
              <a:gd name="T21" fmla="*/ 35 h 56"/>
              <a:gd name="T22" fmla="*/ 44 w 44"/>
              <a:gd name="T23" fmla="*/ 56 h 56"/>
              <a:gd name="T24" fmla="*/ 34 w 44"/>
              <a:gd name="T25" fmla="*/ 56 h 56"/>
              <a:gd name="T26" fmla="*/ 22 w 44"/>
              <a:gd name="T27" fmla="*/ 36 h 56"/>
              <a:gd name="T28" fmla="*/ 9 w 44"/>
              <a:gd name="T29" fmla="*/ 36 h 56"/>
              <a:gd name="T30" fmla="*/ 9 w 44"/>
              <a:gd name="T31" fmla="*/ 56 h 56"/>
              <a:gd name="T32" fmla="*/ 0 w 44"/>
              <a:gd name="T33" fmla="*/ 56 h 56"/>
              <a:gd name="T34" fmla="*/ 9 w 44"/>
              <a:gd name="T35" fmla="*/ 29 h 56"/>
              <a:gd name="T36" fmla="*/ 24 w 44"/>
              <a:gd name="T37" fmla="*/ 29 h 56"/>
              <a:gd name="T38" fmla="*/ 28 w 44"/>
              <a:gd name="T39" fmla="*/ 28 h 56"/>
              <a:gd name="T40" fmla="*/ 30 w 44"/>
              <a:gd name="T41" fmla="*/ 25 h 56"/>
              <a:gd name="T42" fmla="*/ 32 w 44"/>
              <a:gd name="T43" fmla="*/ 22 h 56"/>
              <a:gd name="T44" fmla="*/ 33 w 44"/>
              <a:gd name="T45" fmla="*/ 18 h 56"/>
              <a:gd name="T46" fmla="*/ 32 w 44"/>
              <a:gd name="T47" fmla="*/ 14 h 56"/>
              <a:gd name="T48" fmla="*/ 30 w 44"/>
              <a:gd name="T49" fmla="*/ 11 h 56"/>
              <a:gd name="T50" fmla="*/ 27 w 44"/>
              <a:gd name="T51" fmla="*/ 9 h 56"/>
              <a:gd name="T52" fmla="*/ 24 w 44"/>
              <a:gd name="T53" fmla="*/ 8 h 56"/>
              <a:gd name="T54" fmla="*/ 9 w 44"/>
              <a:gd name="T55" fmla="*/ 8 h 56"/>
              <a:gd name="T56" fmla="*/ 9 w 44"/>
              <a:gd name="T57" fmla="*/ 29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4" h="56">
                <a:moveTo>
                  <a:pt x="0" y="56"/>
                </a:moveTo>
                <a:cubicBezTo>
                  <a:pt x="0" y="0"/>
                  <a:pt x="0" y="0"/>
                  <a:pt x="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1"/>
                  <a:pt x="31" y="2"/>
                </a:cubicBezTo>
                <a:cubicBezTo>
                  <a:pt x="33" y="3"/>
                  <a:pt x="35" y="4"/>
                  <a:pt x="37" y="6"/>
                </a:cubicBezTo>
                <a:cubicBezTo>
                  <a:pt x="38" y="7"/>
                  <a:pt x="39" y="9"/>
                  <a:pt x="40" y="11"/>
                </a:cubicBezTo>
                <a:cubicBezTo>
                  <a:pt x="41" y="14"/>
                  <a:pt x="42" y="16"/>
                  <a:pt x="42" y="18"/>
                </a:cubicBezTo>
                <a:cubicBezTo>
                  <a:pt x="42" y="20"/>
                  <a:pt x="41" y="22"/>
                  <a:pt x="41" y="24"/>
                </a:cubicBezTo>
                <a:cubicBezTo>
                  <a:pt x="40" y="25"/>
                  <a:pt x="39" y="27"/>
                  <a:pt x="39" y="28"/>
                </a:cubicBezTo>
                <a:cubicBezTo>
                  <a:pt x="38" y="30"/>
                  <a:pt x="36" y="31"/>
                  <a:pt x="35" y="32"/>
                </a:cubicBezTo>
                <a:cubicBezTo>
                  <a:pt x="34" y="33"/>
                  <a:pt x="32" y="34"/>
                  <a:pt x="31" y="35"/>
                </a:cubicBezTo>
                <a:cubicBezTo>
                  <a:pt x="44" y="56"/>
                  <a:pt x="44" y="56"/>
                  <a:pt x="44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22" y="36"/>
                  <a:pt x="22" y="36"/>
                  <a:pt x="2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56"/>
                  <a:pt x="9" y="56"/>
                  <a:pt x="9" y="56"/>
                </a:cubicBezTo>
                <a:cubicBezTo>
                  <a:pt x="0" y="56"/>
                  <a:pt x="0" y="56"/>
                  <a:pt x="0" y="56"/>
                </a:cubicBezTo>
                <a:close/>
                <a:moveTo>
                  <a:pt x="9" y="29"/>
                </a:move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7" y="28"/>
                  <a:pt x="28" y="28"/>
                </a:cubicBezTo>
                <a:cubicBezTo>
                  <a:pt x="29" y="27"/>
                  <a:pt x="29" y="26"/>
                  <a:pt x="30" y="25"/>
                </a:cubicBezTo>
                <a:cubicBezTo>
                  <a:pt x="31" y="25"/>
                  <a:pt x="32" y="23"/>
                  <a:pt x="32" y="22"/>
                </a:cubicBezTo>
                <a:cubicBezTo>
                  <a:pt x="32" y="21"/>
                  <a:pt x="33" y="20"/>
                  <a:pt x="33" y="18"/>
                </a:cubicBezTo>
                <a:cubicBezTo>
                  <a:pt x="33" y="17"/>
                  <a:pt x="32" y="15"/>
                  <a:pt x="32" y="14"/>
                </a:cubicBezTo>
                <a:cubicBezTo>
                  <a:pt x="31" y="13"/>
                  <a:pt x="31" y="12"/>
                  <a:pt x="30" y="11"/>
                </a:cubicBezTo>
                <a:cubicBezTo>
                  <a:pt x="29" y="10"/>
                  <a:pt x="28" y="9"/>
                  <a:pt x="27" y="9"/>
                </a:cubicBezTo>
                <a:cubicBezTo>
                  <a:pt x="26" y="8"/>
                  <a:pt x="25" y="8"/>
                  <a:pt x="24" y="8"/>
                </a:cubicBezTo>
                <a:cubicBezTo>
                  <a:pt x="9" y="8"/>
                  <a:pt x="9" y="8"/>
                  <a:pt x="9" y="8"/>
                </a:cubicBezTo>
                <a:cubicBezTo>
                  <a:pt x="9" y="29"/>
                  <a:pt x="9" y="29"/>
                  <a:pt x="9" y="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73" name="Freeform 9">
            <a:extLst>
              <a:ext uri="{FF2B5EF4-FFF2-40B4-BE49-F238E27FC236}">
                <a16:creationId xmlns:a16="http://schemas.microsoft.com/office/drawing/2014/main" id="{CE5D970E-2679-4689-B24F-A5A6C89B3F1E}"/>
              </a:ext>
            </a:extLst>
          </p:cNvPr>
          <p:cNvSpPr>
            <a:spLocks/>
          </p:cNvSpPr>
          <p:nvPr/>
        </p:nvSpPr>
        <p:spPr bwMode="auto">
          <a:xfrm>
            <a:off x="1620442" y="2557156"/>
            <a:ext cx="88106" cy="107156"/>
          </a:xfrm>
          <a:custGeom>
            <a:avLst/>
            <a:gdLst>
              <a:gd name="T0" fmla="*/ 74 w 74"/>
              <a:gd name="T1" fmla="*/ 13 h 90"/>
              <a:gd name="T2" fmla="*/ 44 w 74"/>
              <a:gd name="T3" fmla="*/ 13 h 90"/>
              <a:gd name="T4" fmla="*/ 44 w 74"/>
              <a:gd name="T5" fmla="*/ 90 h 90"/>
              <a:gd name="T6" fmla="*/ 31 w 74"/>
              <a:gd name="T7" fmla="*/ 90 h 90"/>
              <a:gd name="T8" fmla="*/ 31 w 74"/>
              <a:gd name="T9" fmla="*/ 13 h 90"/>
              <a:gd name="T10" fmla="*/ 0 w 74"/>
              <a:gd name="T11" fmla="*/ 13 h 90"/>
              <a:gd name="T12" fmla="*/ 0 w 74"/>
              <a:gd name="T13" fmla="*/ 0 h 90"/>
              <a:gd name="T14" fmla="*/ 74 w 74"/>
              <a:gd name="T15" fmla="*/ 0 h 90"/>
              <a:gd name="T16" fmla="*/ 74 w 74"/>
              <a:gd name="T17" fmla="*/ 13 h 90"/>
              <a:gd name="T18" fmla="*/ 74 w 74"/>
              <a:gd name="T19" fmla="*/ 1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90">
                <a:moveTo>
                  <a:pt x="74" y="13"/>
                </a:moveTo>
                <a:lnTo>
                  <a:pt x="44" y="13"/>
                </a:lnTo>
                <a:lnTo>
                  <a:pt x="44" y="90"/>
                </a:lnTo>
                <a:lnTo>
                  <a:pt x="31" y="90"/>
                </a:lnTo>
                <a:lnTo>
                  <a:pt x="31" y="13"/>
                </a:lnTo>
                <a:lnTo>
                  <a:pt x="0" y="13"/>
                </a:lnTo>
                <a:lnTo>
                  <a:pt x="0" y="0"/>
                </a:lnTo>
                <a:lnTo>
                  <a:pt x="74" y="0"/>
                </a:lnTo>
                <a:lnTo>
                  <a:pt x="74" y="13"/>
                </a:lnTo>
                <a:lnTo>
                  <a:pt x="74" y="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1" name="Freeform 10">
            <a:extLst>
              <a:ext uri="{FF2B5EF4-FFF2-40B4-BE49-F238E27FC236}">
                <a16:creationId xmlns:a16="http://schemas.microsoft.com/office/drawing/2014/main" id="{163C4EC7-7522-4C52-BDAE-B66AE7934F7D}"/>
              </a:ext>
            </a:extLst>
          </p:cNvPr>
          <p:cNvSpPr>
            <a:spLocks/>
          </p:cNvSpPr>
          <p:nvPr/>
        </p:nvSpPr>
        <p:spPr bwMode="auto">
          <a:xfrm>
            <a:off x="1752602" y="2584541"/>
            <a:ext cx="63103" cy="82153"/>
          </a:xfrm>
          <a:custGeom>
            <a:avLst/>
            <a:gdLst>
              <a:gd name="T0" fmla="*/ 53 w 53"/>
              <a:gd name="T1" fmla="*/ 38 h 69"/>
              <a:gd name="T2" fmla="*/ 0 w 53"/>
              <a:gd name="T3" fmla="*/ 69 h 69"/>
              <a:gd name="T4" fmla="*/ 0 w 53"/>
              <a:gd name="T5" fmla="*/ 54 h 69"/>
              <a:gd name="T6" fmla="*/ 32 w 53"/>
              <a:gd name="T7" fmla="*/ 34 h 69"/>
              <a:gd name="T8" fmla="*/ 0 w 53"/>
              <a:gd name="T9" fmla="*/ 14 h 69"/>
              <a:gd name="T10" fmla="*/ 0 w 53"/>
              <a:gd name="T11" fmla="*/ 0 h 69"/>
              <a:gd name="T12" fmla="*/ 53 w 53"/>
              <a:gd name="T13" fmla="*/ 30 h 69"/>
              <a:gd name="T14" fmla="*/ 53 w 53"/>
              <a:gd name="T15" fmla="*/ 38 h 69"/>
              <a:gd name="T16" fmla="*/ 53 w 53"/>
              <a:gd name="T17" fmla="*/ 3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69">
                <a:moveTo>
                  <a:pt x="53" y="38"/>
                </a:moveTo>
                <a:lnTo>
                  <a:pt x="0" y="69"/>
                </a:lnTo>
                <a:lnTo>
                  <a:pt x="0" y="54"/>
                </a:lnTo>
                <a:lnTo>
                  <a:pt x="32" y="34"/>
                </a:lnTo>
                <a:lnTo>
                  <a:pt x="0" y="14"/>
                </a:lnTo>
                <a:lnTo>
                  <a:pt x="0" y="0"/>
                </a:lnTo>
                <a:lnTo>
                  <a:pt x="53" y="30"/>
                </a:lnTo>
                <a:lnTo>
                  <a:pt x="53" y="38"/>
                </a:lnTo>
                <a:lnTo>
                  <a:pt x="53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3" name="Freeform 43">
            <a:extLst>
              <a:ext uri="{FF2B5EF4-FFF2-40B4-BE49-F238E27FC236}">
                <a16:creationId xmlns:a16="http://schemas.microsoft.com/office/drawing/2014/main" id="{12002287-6CAF-4078-8DFD-B8BBC6F15CDB}"/>
              </a:ext>
            </a:extLst>
          </p:cNvPr>
          <p:cNvSpPr>
            <a:spLocks/>
          </p:cNvSpPr>
          <p:nvPr/>
        </p:nvSpPr>
        <p:spPr bwMode="auto">
          <a:xfrm>
            <a:off x="6475627" y="2566680"/>
            <a:ext cx="63104" cy="84535"/>
          </a:xfrm>
          <a:custGeom>
            <a:avLst/>
            <a:gdLst>
              <a:gd name="T0" fmla="*/ 53 w 53"/>
              <a:gd name="T1" fmla="*/ 39 h 71"/>
              <a:gd name="T2" fmla="*/ 0 w 53"/>
              <a:gd name="T3" fmla="*/ 71 h 71"/>
              <a:gd name="T4" fmla="*/ 0 w 53"/>
              <a:gd name="T5" fmla="*/ 55 h 71"/>
              <a:gd name="T6" fmla="*/ 32 w 53"/>
              <a:gd name="T7" fmla="*/ 36 h 71"/>
              <a:gd name="T8" fmla="*/ 0 w 53"/>
              <a:gd name="T9" fmla="*/ 15 h 71"/>
              <a:gd name="T10" fmla="*/ 0 w 53"/>
              <a:gd name="T11" fmla="*/ 0 h 71"/>
              <a:gd name="T12" fmla="*/ 53 w 53"/>
              <a:gd name="T13" fmla="*/ 32 h 71"/>
              <a:gd name="T14" fmla="*/ 53 w 53"/>
              <a:gd name="T15" fmla="*/ 39 h 71"/>
              <a:gd name="T16" fmla="*/ 53 w 53"/>
              <a:gd name="T17" fmla="*/ 3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71">
                <a:moveTo>
                  <a:pt x="53" y="39"/>
                </a:moveTo>
                <a:lnTo>
                  <a:pt x="0" y="71"/>
                </a:lnTo>
                <a:lnTo>
                  <a:pt x="0" y="55"/>
                </a:lnTo>
                <a:lnTo>
                  <a:pt x="32" y="36"/>
                </a:lnTo>
                <a:lnTo>
                  <a:pt x="0" y="15"/>
                </a:lnTo>
                <a:lnTo>
                  <a:pt x="0" y="0"/>
                </a:lnTo>
                <a:lnTo>
                  <a:pt x="53" y="32"/>
                </a:lnTo>
                <a:lnTo>
                  <a:pt x="53" y="39"/>
                </a:lnTo>
                <a:lnTo>
                  <a:pt x="53" y="3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4" name="Freeform 44">
            <a:extLst>
              <a:ext uri="{FF2B5EF4-FFF2-40B4-BE49-F238E27FC236}">
                <a16:creationId xmlns:a16="http://schemas.microsoft.com/office/drawing/2014/main" id="{16D1CA3F-C9DC-469C-9E81-B636A4408FDC}"/>
              </a:ext>
            </a:extLst>
          </p:cNvPr>
          <p:cNvSpPr>
            <a:spLocks/>
          </p:cNvSpPr>
          <p:nvPr/>
        </p:nvSpPr>
        <p:spPr bwMode="auto">
          <a:xfrm>
            <a:off x="6592308" y="2540486"/>
            <a:ext cx="71438" cy="107157"/>
          </a:xfrm>
          <a:custGeom>
            <a:avLst/>
            <a:gdLst>
              <a:gd name="T0" fmla="*/ 0 w 60"/>
              <a:gd name="T1" fmla="*/ 90 h 90"/>
              <a:gd name="T2" fmla="*/ 0 w 60"/>
              <a:gd name="T3" fmla="*/ 0 h 90"/>
              <a:gd name="T4" fmla="*/ 60 w 60"/>
              <a:gd name="T5" fmla="*/ 0 h 90"/>
              <a:gd name="T6" fmla="*/ 60 w 60"/>
              <a:gd name="T7" fmla="*/ 13 h 90"/>
              <a:gd name="T8" fmla="*/ 15 w 60"/>
              <a:gd name="T9" fmla="*/ 13 h 90"/>
              <a:gd name="T10" fmla="*/ 15 w 60"/>
              <a:gd name="T11" fmla="*/ 40 h 90"/>
              <a:gd name="T12" fmla="*/ 53 w 60"/>
              <a:gd name="T13" fmla="*/ 40 h 90"/>
              <a:gd name="T14" fmla="*/ 53 w 60"/>
              <a:gd name="T15" fmla="*/ 51 h 90"/>
              <a:gd name="T16" fmla="*/ 15 w 60"/>
              <a:gd name="T17" fmla="*/ 51 h 90"/>
              <a:gd name="T18" fmla="*/ 15 w 60"/>
              <a:gd name="T19" fmla="*/ 90 h 90"/>
              <a:gd name="T20" fmla="*/ 0 w 60"/>
              <a:gd name="T21" fmla="*/ 90 h 90"/>
              <a:gd name="T22" fmla="*/ 0 w 60"/>
              <a:gd name="T23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0" h="90">
                <a:moveTo>
                  <a:pt x="0" y="90"/>
                </a:moveTo>
                <a:lnTo>
                  <a:pt x="0" y="0"/>
                </a:lnTo>
                <a:lnTo>
                  <a:pt x="60" y="0"/>
                </a:lnTo>
                <a:lnTo>
                  <a:pt x="60" y="13"/>
                </a:lnTo>
                <a:lnTo>
                  <a:pt x="15" y="13"/>
                </a:lnTo>
                <a:lnTo>
                  <a:pt x="15" y="40"/>
                </a:lnTo>
                <a:lnTo>
                  <a:pt x="53" y="40"/>
                </a:lnTo>
                <a:lnTo>
                  <a:pt x="53" y="51"/>
                </a:lnTo>
                <a:lnTo>
                  <a:pt x="15" y="51"/>
                </a:lnTo>
                <a:lnTo>
                  <a:pt x="15" y="90"/>
                </a:lnTo>
                <a:lnTo>
                  <a:pt x="0" y="90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5" name="Freeform 45">
            <a:extLst>
              <a:ext uri="{FF2B5EF4-FFF2-40B4-BE49-F238E27FC236}">
                <a16:creationId xmlns:a16="http://schemas.microsoft.com/office/drawing/2014/main" id="{AAFE3115-11A4-45F4-BD2C-51B727ED823C}"/>
              </a:ext>
            </a:extLst>
          </p:cNvPr>
          <p:cNvSpPr>
            <a:spLocks/>
          </p:cNvSpPr>
          <p:nvPr/>
        </p:nvSpPr>
        <p:spPr bwMode="auto">
          <a:xfrm>
            <a:off x="6680415" y="2540486"/>
            <a:ext cx="15479" cy="107157"/>
          </a:xfrm>
          <a:custGeom>
            <a:avLst/>
            <a:gdLst>
              <a:gd name="T0" fmla="*/ 0 w 13"/>
              <a:gd name="T1" fmla="*/ 90 h 90"/>
              <a:gd name="T2" fmla="*/ 0 w 13"/>
              <a:gd name="T3" fmla="*/ 0 h 90"/>
              <a:gd name="T4" fmla="*/ 13 w 13"/>
              <a:gd name="T5" fmla="*/ 0 h 90"/>
              <a:gd name="T6" fmla="*/ 13 w 13"/>
              <a:gd name="T7" fmla="*/ 90 h 90"/>
              <a:gd name="T8" fmla="*/ 0 w 13"/>
              <a:gd name="T9" fmla="*/ 90 h 90"/>
              <a:gd name="T10" fmla="*/ 0 w 13"/>
              <a:gd name="T1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90">
                <a:moveTo>
                  <a:pt x="0" y="90"/>
                </a:moveTo>
                <a:lnTo>
                  <a:pt x="0" y="0"/>
                </a:lnTo>
                <a:lnTo>
                  <a:pt x="13" y="0"/>
                </a:lnTo>
                <a:lnTo>
                  <a:pt x="13" y="90"/>
                </a:lnTo>
                <a:lnTo>
                  <a:pt x="0" y="90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6" name="Freeform 46">
            <a:extLst>
              <a:ext uri="{FF2B5EF4-FFF2-40B4-BE49-F238E27FC236}">
                <a16:creationId xmlns:a16="http://schemas.microsoft.com/office/drawing/2014/main" id="{A17D2A26-9463-450F-A55A-BE10DE7E4C3B}"/>
              </a:ext>
            </a:extLst>
          </p:cNvPr>
          <p:cNvSpPr>
            <a:spLocks/>
          </p:cNvSpPr>
          <p:nvPr/>
        </p:nvSpPr>
        <p:spPr bwMode="auto">
          <a:xfrm>
            <a:off x="6720896" y="2540486"/>
            <a:ext cx="91679" cy="107157"/>
          </a:xfrm>
          <a:custGeom>
            <a:avLst/>
            <a:gdLst>
              <a:gd name="T0" fmla="*/ 14 w 77"/>
              <a:gd name="T1" fmla="*/ 27 h 90"/>
              <a:gd name="T2" fmla="*/ 14 w 77"/>
              <a:gd name="T3" fmla="*/ 90 h 90"/>
              <a:gd name="T4" fmla="*/ 0 w 77"/>
              <a:gd name="T5" fmla="*/ 90 h 90"/>
              <a:gd name="T6" fmla="*/ 0 w 77"/>
              <a:gd name="T7" fmla="*/ 0 h 90"/>
              <a:gd name="T8" fmla="*/ 11 w 77"/>
              <a:gd name="T9" fmla="*/ 0 h 90"/>
              <a:gd name="T10" fmla="*/ 63 w 77"/>
              <a:gd name="T11" fmla="*/ 64 h 90"/>
              <a:gd name="T12" fmla="*/ 63 w 77"/>
              <a:gd name="T13" fmla="*/ 0 h 90"/>
              <a:gd name="T14" fmla="*/ 77 w 77"/>
              <a:gd name="T15" fmla="*/ 0 h 90"/>
              <a:gd name="T16" fmla="*/ 77 w 77"/>
              <a:gd name="T17" fmla="*/ 90 h 90"/>
              <a:gd name="T18" fmla="*/ 64 w 77"/>
              <a:gd name="T19" fmla="*/ 90 h 90"/>
              <a:gd name="T20" fmla="*/ 14 w 77"/>
              <a:gd name="T21" fmla="*/ 27 h 90"/>
              <a:gd name="T22" fmla="*/ 14 w 77"/>
              <a:gd name="T23" fmla="*/ 27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90">
                <a:moveTo>
                  <a:pt x="14" y="27"/>
                </a:moveTo>
                <a:lnTo>
                  <a:pt x="14" y="90"/>
                </a:lnTo>
                <a:lnTo>
                  <a:pt x="0" y="90"/>
                </a:lnTo>
                <a:lnTo>
                  <a:pt x="0" y="0"/>
                </a:lnTo>
                <a:lnTo>
                  <a:pt x="11" y="0"/>
                </a:lnTo>
                <a:lnTo>
                  <a:pt x="63" y="64"/>
                </a:lnTo>
                <a:lnTo>
                  <a:pt x="63" y="0"/>
                </a:lnTo>
                <a:lnTo>
                  <a:pt x="77" y="0"/>
                </a:lnTo>
                <a:lnTo>
                  <a:pt x="77" y="90"/>
                </a:lnTo>
                <a:lnTo>
                  <a:pt x="64" y="90"/>
                </a:lnTo>
                <a:lnTo>
                  <a:pt x="14" y="27"/>
                </a:lnTo>
                <a:lnTo>
                  <a:pt x="14" y="2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7" name="Freeform 47">
            <a:extLst>
              <a:ext uri="{FF2B5EF4-FFF2-40B4-BE49-F238E27FC236}">
                <a16:creationId xmlns:a16="http://schemas.microsoft.com/office/drawing/2014/main" id="{D90A5CDE-90BC-4FB2-B6BB-E3F2719C80AC}"/>
              </a:ext>
            </a:extLst>
          </p:cNvPr>
          <p:cNvSpPr>
            <a:spLocks/>
          </p:cNvSpPr>
          <p:nvPr/>
        </p:nvSpPr>
        <p:spPr bwMode="auto">
          <a:xfrm>
            <a:off x="6835196" y="2540486"/>
            <a:ext cx="17860" cy="107157"/>
          </a:xfrm>
          <a:custGeom>
            <a:avLst/>
            <a:gdLst>
              <a:gd name="T0" fmla="*/ 0 w 15"/>
              <a:gd name="T1" fmla="*/ 90 h 90"/>
              <a:gd name="T2" fmla="*/ 0 w 15"/>
              <a:gd name="T3" fmla="*/ 0 h 90"/>
              <a:gd name="T4" fmla="*/ 15 w 15"/>
              <a:gd name="T5" fmla="*/ 0 h 90"/>
              <a:gd name="T6" fmla="*/ 15 w 15"/>
              <a:gd name="T7" fmla="*/ 90 h 90"/>
              <a:gd name="T8" fmla="*/ 0 w 15"/>
              <a:gd name="T9" fmla="*/ 90 h 90"/>
              <a:gd name="T10" fmla="*/ 0 w 15"/>
              <a:gd name="T11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" h="90">
                <a:moveTo>
                  <a:pt x="0" y="90"/>
                </a:moveTo>
                <a:lnTo>
                  <a:pt x="0" y="0"/>
                </a:lnTo>
                <a:lnTo>
                  <a:pt x="15" y="0"/>
                </a:lnTo>
                <a:lnTo>
                  <a:pt x="15" y="90"/>
                </a:lnTo>
                <a:lnTo>
                  <a:pt x="0" y="90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8" name="Freeform 48">
            <a:extLst>
              <a:ext uri="{FF2B5EF4-FFF2-40B4-BE49-F238E27FC236}">
                <a16:creationId xmlns:a16="http://schemas.microsoft.com/office/drawing/2014/main" id="{F08340F4-5662-4864-9743-6FBED109A836}"/>
              </a:ext>
            </a:extLst>
          </p:cNvPr>
          <p:cNvSpPr>
            <a:spLocks/>
          </p:cNvSpPr>
          <p:nvPr/>
        </p:nvSpPr>
        <p:spPr bwMode="auto">
          <a:xfrm>
            <a:off x="6868533" y="2540486"/>
            <a:ext cx="84535" cy="107157"/>
          </a:xfrm>
          <a:custGeom>
            <a:avLst/>
            <a:gdLst>
              <a:gd name="T0" fmla="*/ 37 w 44"/>
              <a:gd name="T1" fmla="*/ 13 h 56"/>
              <a:gd name="T2" fmla="*/ 35 w 44"/>
              <a:gd name="T3" fmla="*/ 11 h 56"/>
              <a:gd name="T4" fmla="*/ 32 w 44"/>
              <a:gd name="T5" fmla="*/ 10 h 56"/>
              <a:gd name="T6" fmla="*/ 27 w 44"/>
              <a:gd name="T7" fmla="*/ 8 h 56"/>
              <a:gd name="T8" fmla="*/ 22 w 44"/>
              <a:gd name="T9" fmla="*/ 8 h 56"/>
              <a:gd name="T10" fmla="*/ 14 w 44"/>
              <a:gd name="T11" fmla="*/ 10 h 56"/>
              <a:gd name="T12" fmla="*/ 12 w 44"/>
              <a:gd name="T13" fmla="*/ 15 h 56"/>
              <a:gd name="T14" fmla="*/ 12 w 44"/>
              <a:gd name="T15" fmla="*/ 19 h 56"/>
              <a:gd name="T16" fmla="*/ 15 w 44"/>
              <a:gd name="T17" fmla="*/ 21 h 56"/>
              <a:gd name="T18" fmla="*/ 19 w 44"/>
              <a:gd name="T19" fmla="*/ 23 h 56"/>
              <a:gd name="T20" fmla="*/ 25 w 44"/>
              <a:gd name="T21" fmla="*/ 24 h 56"/>
              <a:gd name="T22" fmla="*/ 33 w 44"/>
              <a:gd name="T23" fmla="*/ 27 h 56"/>
              <a:gd name="T24" fmla="*/ 39 w 44"/>
              <a:gd name="T25" fmla="*/ 30 h 56"/>
              <a:gd name="T26" fmla="*/ 42 w 44"/>
              <a:gd name="T27" fmla="*/ 34 h 56"/>
              <a:gd name="T28" fmla="*/ 44 w 44"/>
              <a:gd name="T29" fmla="*/ 40 h 56"/>
              <a:gd name="T30" fmla="*/ 42 w 44"/>
              <a:gd name="T31" fmla="*/ 48 h 56"/>
              <a:gd name="T32" fmla="*/ 38 w 44"/>
              <a:gd name="T33" fmla="*/ 53 h 56"/>
              <a:gd name="T34" fmla="*/ 31 w 44"/>
              <a:gd name="T35" fmla="*/ 56 h 56"/>
              <a:gd name="T36" fmla="*/ 23 w 44"/>
              <a:gd name="T37" fmla="*/ 56 h 56"/>
              <a:gd name="T38" fmla="*/ 11 w 44"/>
              <a:gd name="T39" fmla="*/ 55 h 56"/>
              <a:gd name="T40" fmla="*/ 0 w 44"/>
              <a:gd name="T41" fmla="*/ 49 h 56"/>
              <a:gd name="T42" fmla="*/ 4 w 44"/>
              <a:gd name="T43" fmla="*/ 41 h 56"/>
              <a:gd name="T44" fmla="*/ 7 w 44"/>
              <a:gd name="T45" fmla="*/ 44 h 56"/>
              <a:gd name="T46" fmla="*/ 12 w 44"/>
              <a:gd name="T47" fmla="*/ 46 h 56"/>
              <a:gd name="T48" fmla="*/ 17 w 44"/>
              <a:gd name="T49" fmla="*/ 48 h 56"/>
              <a:gd name="T50" fmla="*/ 23 w 44"/>
              <a:gd name="T51" fmla="*/ 49 h 56"/>
              <a:gd name="T52" fmla="*/ 31 w 44"/>
              <a:gd name="T53" fmla="*/ 47 h 56"/>
              <a:gd name="T54" fmla="*/ 34 w 44"/>
              <a:gd name="T55" fmla="*/ 41 h 56"/>
              <a:gd name="T56" fmla="*/ 33 w 44"/>
              <a:gd name="T57" fmla="*/ 38 h 56"/>
              <a:gd name="T58" fmla="*/ 30 w 44"/>
              <a:gd name="T59" fmla="*/ 35 h 56"/>
              <a:gd name="T60" fmla="*/ 25 w 44"/>
              <a:gd name="T61" fmla="*/ 33 h 56"/>
              <a:gd name="T62" fmla="*/ 19 w 44"/>
              <a:gd name="T63" fmla="*/ 32 h 56"/>
              <a:gd name="T64" fmla="*/ 12 w 44"/>
              <a:gd name="T65" fmla="*/ 29 h 56"/>
              <a:gd name="T66" fmla="*/ 7 w 44"/>
              <a:gd name="T67" fmla="*/ 26 h 56"/>
              <a:gd name="T68" fmla="*/ 3 w 44"/>
              <a:gd name="T69" fmla="*/ 22 h 56"/>
              <a:gd name="T70" fmla="*/ 2 w 44"/>
              <a:gd name="T71" fmla="*/ 17 h 56"/>
              <a:gd name="T72" fmla="*/ 4 w 44"/>
              <a:gd name="T73" fmla="*/ 9 h 56"/>
              <a:gd name="T74" fmla="*/ 8 w 44"/>
              <a:gd name="T75" fmla="*/ 4 h 56"/>
              <a:gd name="T76" fmla="*/ 15 w 44"/>
              <a:gd name="T77" fmla="*/ 1 h 56"/>
              <a:gd name="T78" fmla="*/ 23 w 44"/>
              <a:gd name="T79" fmla="*/ 0 h 56"/>
              <a:gd name="T80" fmla="*/ 33 w 44"/>
              <a:gd name="T81" fmla="*/ 2 h 56"/>
              <a:gd name="T82" fmla="*/ 42 w 44"/>
              <a:gd name="T83" fmla="*/ 6 h 56"/>
              <a:gd name="T84" fmla="*/ 37 w 44"/>
              <a:gd name="T85" fmla="*/ 1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" h="56">
                <a:moveTo>
                  <a:pt x="37" y="13"/>
                </a:moveTo>
                <a:cubicBezTo>
                  <a:pt x="37" y="13"/>
                  <a:pt x="36" y="12"/>
                  <a:pt x="35" y="11"/>
                </a:cubicBezTo>
                <a:cubicBezTo>
                  <a:pt x="34" y="11"/>
                  <a:pt x="33" y="10"/>
                  <a:pt x="32" y="10"/>
                </a:cubicBezTo>
                <a:cubicBezTo>
                  <a:pt x="30" y="9"/>
                  <a:pt x="29" y="8"/>
                  <a:pt x="27" y="8"/>
                </a:cubicBezTo>
                <a:cubicBezTo>
                  <a:pt x="26" y="8"/>
                  <a:pt x="24" y="8"/>
                  <a:pt x="22" y="8"/>
                </a:cubicBezTo>
                <a:cubicBezTo>
                  <a:pt x="19" y="8"/>
                  <a:pt x="16" y="8"/>
                  <a:pt x="14" y="10"/>
                </a:cubicBezTo>
                <a:cubicBezTo>
                  <a:pt x="12" y="11"/>
                  <a:pt x="12" y="13"/>
                  <a:pt x="12" y="15"/>
                </a:cubicBezTo>
                <a:cubicBezTo>
                  <a:pt x="12" y="17"/>
                  <a:pt x="12" y="18"/>
                  <a:pt x="12" y="19"/>
                </a:cubicBezTo>
                <a:cubicBezTo>
                  <a:pt x="13" y="19"/>
                  <a:pt x="14" y="20"/>
                  <a:pt x="15" y="21"/>
                </a:cubicBezTo>
                <a:cubicBezTo>
                  <a:pt x="16" y="22"/>
                  <a:pt x="18" y="22"/>
                  <a:pt x="19" y="23"/>
                </a:cubicBezTo>
                <a:cubicBezTo>
                  <a:pt x="21" y="23"/>
                  <a:pt x="23" y="24"/>
                  <a:pt x="25" y="24"/>
                </a:cubicBezTo>
                <a:cubicBezTo>
                  <a:pt x="28" y="25"/>
                  <a:pt x="31" y="26"/>
                  <a:pt x="33" y="27"/>
                </a:cubicBezTo>
                <a:cubicBezTo>
                  <a:pt x="35" y="27"/>
                  <a:pt x="37" y="28"/>
                  <a:pt x="39" y="30"/>
                </a:cubicBezTo>
                <a:cubicBezTo>
                  <a:pt x="40" y="31"/>
                  <a:pt x="42" y="32"/>
                  <a:pt x="42" y="34"/>
                </a:cubicBezTo>
                <a:cubicBezTo>
                  <a:pt x="43" y="36"/>
                  <a:pt x="44" y="38"/>
                  <a:pt x="44" y="40"/>
                </a:cubicBezTo>
                <a:cubicBezTo>
                  <a:pt x="44" y="43"/>
                  <a:pt x="43" y="46"/>
                  <a:pt x="42" y="48"/>
                </a:cubicBezTo>
                <a:cubicBezTo>
                  <a:pt x="41" y="50"/>
                  <a:pt x="40" y="51"/>
                  <a:pt x="38" y="53"/>
                </a:cubicBezTo>
                <a:cubicBezTo>
                  <a:pt x="36" y="54"/>
                  <a:pt x="34" y="55"/>
                  <a:pt x="31" y="56"/>
                </a:cubicBezTo>
                <a:cubicBezTo>
                  <a:pt x="29" y="56"/>
                  <a:pt x="26" y="56"/>
                  <a:pt x="23" y="56"/>
                </a:cubicBezTo>
                <a:cubicBezTo>
                  <a:pt x="19" y="56"/>
                  <a:pt x="15" y="56"/>
                  <a:pt x="11" y="55"/>
                </a:cubicBezTo>
                <a:cubicBezTo>
                  <a:pt x="7" y="53"/>
                  <a:pt x="3" y="51"/>
                  <a:pt x="0" y="49"/>
                </a:cubicBezTo>
                <a:cubicBezTo>
                  <a:pt x="4" y="41"/>
                  <a:pt x="4" y="41"/>
                  <a:pt x="4" y="41"/>
                </a:cubicBezTo>
                <a:cubicBezTo>
                  <a:pt x="5" y="42"/>
                  <a:pt x="6" y="43"/>
                  <a:pt x="7" y="44"/>
                </a:cubicBezTo>
                <a:cubicBezTo>
                  <a:pt x="8" y="44"/>
                  <a:pt x="10" y="45"/>
                  <a:pt x="12" y="46"/>
                </a:cubicBezTo>
                <a:cubicBezTo>
                  <a:pt x="13" y="47"/>
                  <a:pt x="15" y="47"/>
                  <a:pt x="17" y="48"/>
                </a:cubicBezTo>
                <a:cubicBezTo>
                  <a:pt x="19" y="48"/>
                  <a:pt x="21" y="49"/>
                  <a:pt x="23" y="49"/>
                </a:cubicBezTo>
                <a:cubicBezTo>
                  <a:pt x="27" y="49"/>
                  <a:pt x="30" y="48"/>
                  <a:pt x="31" y="47"/>
                </a:cubicBezTo>
                <a:cubicBezTo>
                  <a:pt x="33" y="45"/>
                  <a:pt x="34" y="44"/>
                  <a:pt x="34" y="41"/>
                </a:cubicBezTo>
                <a:cubicBezTo>
                  <a:pt x="34" y="40"/>
                  <a:pt x="34" y="39"/>
                  <a:pt x="33" y="38"/>
                </a:cubicBezTo>
                <a:cubicBezTo>
                  <a:pt x="32" y="37"/>
                  <a:pt x="31" y="36"/>
                  <a:pt x="30" y="35"/>
                </a:cubicBezTo>
                <a:cubicBezTo>
                  <a:pt x="29" y="35"/>
                  <a:pt x="27" y="34"/>
                  <a:pt x="25" y="33"/>
                </a:cubicBezTo>
                <a:cubicBezTo>
                  <a:pt x="24" y="33"/>
                  <a:pt x="21" y="32"/>
                  <a:pt x="19" y="32"/>
                </a:cubicBezTo>
                <a:cubicBezTo>
                  <a:pt x="16" y="31"/>
                  <a:pt x="14" y="30"/>
                  <a:pt x="12" y="29"/>
                </a:cubicBezTo>
                <a:cubicBezTo>
                  <a:pt x="10" y="28"/>
                  <a:pt x="8" y="28"/>
                  <a:pt x="7" y="26"/>
                </a:cubicBezTo>
                <a:cubicBezTo>
                  <a:pt x="5" y="25"/>
                  <a:pt x="4" y="24"/>
                  <a:pt x="3" y="22"/>
                </a:cubicBezTo>
                <a:cubicBezTo>
                  <a:pt x="3" y="21"/>
                  <a:pt x="2" y="19"/>
                  <a:pt x="2" y="17"/>
                </a:cubicBezTo>
                <a:cubicBezTo>
                  <a:pt x="2" y="14"/>
                  <a:pt x="3" y="12"/>
                  <a:pt x="4" y="9"/>
                </a:cubicBezTo>
                <a:cubicBezTo>
                  <a:pt x="5" y="7"/>
                  <a:pt x="6" y="6"/>
                  <a:pt x="8" y="4"/>
                </a:cubicBezTo>
                <a:cubicBezTo>
                  <a:pt x="10" y="3"/>
                  <a:pt x="12" y="2"/>
                  <a:pt x="15" y="1"/>
                </a:cubicBezTo>
                <a:cubicBezTo>
                  <a:pt x="17" y="0"/>
                  <a:pt x="20" y="0"/>
                  <a:pt x="23" y="0"/>
                </a:cubicBezTo>
                <a:cubicBezTo>
                  <a:pt x="26" y="0"/>
                  <a:pt x="30" y="0"/>
                  <a:pt x="33" y="2"/>
                </a:cubicBezTo>
                <a:cubicBezTo>
                  <a:pt x="36" y="3"/>
                  <a:pt x="39" y="4"/>
                  <a:pt x="42" y="6"/>
                </a:cubicBezTo>
                <a:cubicBezTo>
                  <a:pt x="37" y="13"/>
                  <a:pt x="37" y="13"/>
                  <a:pt x="37" y="1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189" name="Freeform 49">
            <a:extLst>
              <a:ext uri="{FF2B5EF4-FFF2-40B4-BE49-F238E27FC236}">
                <a16:creationId xmlns:a16="http://schemas.microsoft.com/office/drawing/2014/main" id="{FB33D655-DD88-403E-8413-6AEB107A561F}"/>
              </a:ext>
            </a:extLst>
          </p:cNvPr>
          <p:cNvSpPr>
            <a:spLocks/>
          </p:cNvSpPr>
          <p:nvPr/>
        </p:nvSpPr>
        <p:spPr bwMode="auto">
          <a:xfrm>
            <a:off x="6968546" y="2540486"/>
            <a:ext cx="88106" cy="107157"/>
          </a:xfrm>
          <a:custGeom>
            <a:avLst/>
            <a:gdLst>
              <a:gd name="T0" fmla="*/ 74 w 74"/>
              <a:gd name="T1" fmla="*/ 0 h 90"/>
              <a:gd name="T2" fmla="*/ 74 w 74"/>
              <a:gd name="T3" fmla="*/ 90 h 90"/>
              <a:gd name="T4" fmla="*/ 59 w 74"/>
              <a:gd name="T5" fmla="*/ 90 h 90"/>
              <a:gd name="T6" fmla="*/ 59 w 74"/>
              <a:gd name="T7" fmla="*/ 50 h 90"/>
              <a:gd name="T8" fmla="*/ 14 w 74"/>
              <a:gd name="T9" fmla="*/ 50 h 90"/>
              <a:gd name="T10" fmla="*/ 14 w 74"/>
              <a:gd name="T11" fmla="*/ 90 h 90"/>
              <a:gd name="T12" fmla="*/ 0 w 74"/>
              <a:gd name="T13" fmla="*/ 90 h 90"/>
              <a:gd name="T14" fmla="*/ 0 w 74"/>
              <a:gd name="T15" fmla="*/ 0 h 90"/>
              <a:gd name="T16" fmla="*/ 14 w 74"/>
              <a:gd name="T17" fmla="*/ 0 h 90"/>
              <a:gd name="T18" fmla="*/ 14 w 74"/>
              <a:gd name="T19" fmla="*/ 37 h 90"/>
              <a:gd name="T20" fmla="*/ 59 w 74"/>
              <a:gd name="T21" fmla="*/ 37 h 90"/>
              <a:gd name="T22" fmla="*/ 59 w 74"/>
              <a:gd name="T23" fmla="*/ 0 h 90"/>
              <a:gd name="T24" fmla="*/ 74 w 74"/>
              <a:gd name="T25" fmla="*/ 0 h 90"/>
              <a:gd name="T26" fmla="*/ 74 w 74"/>
              <a:gd name="T2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4" h="90">
                <a:moveTo>
                  <a:pt x="74" y="0"/>
                </a:moveTo>
                <a:lnTo>
                  <a:pt x="74" y="90"/>
                </a:lnTo>
                <a:lnTo>
                  <a:pt x="59" y="90"/>
                </a:lnTo>
                <a:lnTo>
                  <a:pt x="59" y="50"/>
                </a:lnTo>
                <a:lnTo>
                  <a:pt x="14" y="50"/>
                </a:lnTo>
                <a:lnTo>
                  <a:pt x="14" y="90"/>
                </a:lnTo>
                <a:lnTo>
                  <a:pt x="0" y="90"/>
                </a:lnTo>
                <a:lnTo>
                  <a:pt x="0" y="0"/>
                </a:lnTo>
                <a:lnTo>
                  <a:pt x="14" y="0"/>
                </a:lnTo>
                <a:lnTo>
                  <a:pt x="14" y="37"/>
                </a:lnTo>
                <a:lnTo>
                  <a:pt x="59" y="37"/>
                </a:lnTo>
                <a:lnTo>
                  <a:pt x="59" y="0"/>
                </a:lnTo>
                <a:lnTo>
                  <a:pt x="74" y="0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215" name="Freeform 15">
            <a:extLst>
              <a:ext uri="{FF2B5EF4-FFF2-40B4-BE49-F238E27FC236}">
                <a16:creationId xmlns:a16="http://schemas.microsoft.com/office/drawing/2014/main" id="{34F57496-0B03-4E5E-BBD2-DE4201605560}"/>
              </a:ext>
            </a:extLst>
          </p:cNvPr>
          <p:cNvSpPr>
            <a:spLocks/>
          </p:cNvSpPr>
          <p:nvPr/>
        </p:nvSpPr>
        <p:spPr bwMode="auto">
          <a:xfrm>
            <a:off x="7224485" y="2644122"/>
            <a:ext cx="213122" cy="154781"/>
          </a:xfrm>
          <a:custGeom>
            <a:avLst/>
            <a:gdLst>
              <a:gd name="T0" fmla="*/ 0 w 179"/>
              <a:gd name="T1" fmla="*/ 0 h 130"/>
              <a:gd name="T2" fmla="*/ 179 w 179"/>
              <a:gd name="T3" fmla="*/ 65 h 130"/>
              <a:gd name="T4" fmla="*/ 0 w 179"/>
              <a:gd name="T5" fmla="*/ 130 h 130"/>
              <a:gd name="T6" fmla="*/ 40 w 179"/>
              <a:gd name="T7" fmla="*/ 65 h 130"/>
              <a:gd name="T8" fmla="*/ 0 w 179"/>
              <a:gd name="T9" fmla="*/ 0 h 130"/>
              <a:gd name="T10" fmla="*/ 0 w 179"/>
              <a:gd name="T11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" h="130">
                <a:moveTo>
                  <a:pt x="0" y="0"/>
                </a:moveTo>
                <a:lnTo>
                  <a:pt x="179" y="65"/>
                </a:lnTo>
                <a:lnTo>
                  <a:pt x="0" y="130"/>
                </a:lnTo>
                <a:lnTo>
                  <a:pt x="40" y="6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0" grpId="0" animBg="1"/>
      <p:bldP spid="106" grpId="0" animBg="1"/>
      <p:bldP spid="107" grpId="0" animBg="1"/>
      <p:bldP spid="108" grpId="0" animBg="1"/>
      <p:bldP spid="2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08448" y="1343025"/>
            <a:ext cx="3449240" cy="2599135"/>
            <a:chOff x="1211263" y="1790700"/>
            <a:chExt cx="4598987" cy="3465513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211263" y="2925763"/>
              <a:ext cx="2351087" cy="2330450"/>
            </a:xfrm>
            <a:custGeom>
              <a:avLst/>
              <a:gdLst>
                <a:gd name="T0" fmla="*/ 561 w 1122"/>
                <a:gd name="T1" fmla="*/ 97 h 1112"/>
                <a:gd name="T2" fmla="*/ 515 w 1122"/>
                <a:gd name="T3" fmla="*/ 100 h 1112"/>
                <a:gd name="T4" fmla="*/ 457 w 1122"/>
                <a:gd name="T5" fmla="*/ 0 h 1112"/>
                <a:gd name="T6" fmla="*/ 318 w 1122"/>
                <a:gd name="T7" fmla="*/ 45 h 1112"/>
                <a:gd name="T8" fmla="*/ 330 w 1122"/>
                <a:gd name="T9" fmla="*/ 160 h 1112"/>
                <a:gd name="T10" fmla="*/ 256 w 1122"/>
                <a:gd name="T11" fmla="*/ 214 h 1112"/>
                <a:gd name="T12" fmla="*/ 151 w 1122"/>
                <a:gd name="T13" fmla="*/ 167 h 1112"/>
                <a:gd name="T14" fmla="*/ 64 w 1122"/>
                <a:gd name="T15" fmla="*/ 286 h 1112"/>
                <a:gd name="T16" fmla="*/ 141 w 1122"/>
                <a:gd name="T17" fmla="*/ 372 h 1112"/>
                <a:gd name="T18" fmla="*/ 113 w 1122"/>
                <a:gd name="T19" fmla="*/ 459 h 1112"/>
                <a:gd name="T20" fmla="*/ 0 w 1122"/>
                <a:gd name="T21" fmla="*/ 483 h 1112"/>
                <a:gd name="T22" fmla="*/ 0 w 1122"/>
                <a:gd name="T23" fmla="*/ 630 h 1112"/>
                <a:gd name="T24" fmla="*/ 113 w 1122"/>
                <a:gd name="T25" fmla="*/ 654 h 1112"/>
                <a:gd name="T26" fmla="*/ 142 w 1122"/>
                <a:gd name="T27" fmla="*/ 740 h 1112"/>
                <a:gd name="T28" fmla="*/ 65 w 1122"/>
                <a:gd name="T29" fmla="*/ 826 h 1112"/>
                <a:gd name="T30" fmla="*/ 151 w 1122"/>
                <a:gd name="T31" fmla="*/ 945 h 1112"/>
                <a:gd name="T32" fmla="*/ 257 w 1122"/>
                <a:gd name="T33" fmla="*/ 898 h 1112"/>
                <a:gd name="T34" fmla="*/ 330 w 1122"/>
                <a:gd name="T35" fmla="*/ 952 h 1112"/>
                <a:gd name="T36" fmla="*/ 318 w 1122"/>
                <a:gd name="T37" fmla="*/ 1067 h 1112"/>
                <a:gd name="T38" fmla="*/ 458 w 1122"/>
                <a:gd name="T39" fmla="*/ 1112 h 1112"/>
                <a:gd name="T40" fmla="*/ 516 w 1122"/>
                <a:gd name="T41" fmla="*/ 1012 h 1112"/>
                <a:gd name="T42" fmla="*/ 562 w 1122"/>
                <a:gd name="T43" fmla="*/ 1014 h 1112"/>
                <a:gd name="T44" fmla="*/ 607 w 1122"/>
                <a:gd name="T45" fmla="*/ 1012 h 1112"/>
                <a:gd name="T46" fmla="*/ 665 w 1122"/>
                <a:gd name="T47" fmla="*/ 1112 h 1112"/>
                <a:gd name="T48" fmla="*/ 805 w 1122"/>
                <a:gd name="T49" fmla="*/ 1066 h 1112"/>
                <a:gd name="T50" fmla="*/ 793 w 1122"/>
                <a:gd name="T51" fmla="*/ 952 h 1112"/>
                <a:gd name="T52" fmla="*/ 866 w 1122"/>
                <a:gd name="T53" fmla="*/ 898 h 1112"/>
                <a:gd name="T54" fmla="*/ 972 w 1122"/>
                <a:gd name="T55" fmla="*/ 945 h 1112"/>
                <a:gd name="T56" fmla="*/ 1058 w 1122"/>
                <a:gd name="T57" fmla="*/ 826 h 1112"/>
                <a:gd name="T58" fmla="*/ 981 w 1122"/>
                <a:gd name="T59" fmla="*/ 740 h 1112"/>
                <a:gd name="T60" fmla="*/ 1009 w 1122"/>
                <a:gd name="T61" fmla="*/ 653 h 1112"/>
                <a:gd name="T62" fmla="*/ 1122 w 1122"/>
                <a:gd name="T63" fmla="*/ 629 h 1112"/>
                <a:gd name="T64" fmla="*/ 1122 w 1122"/>
                <a:gd name="T65" fmla="*/ 482 h 1112"/>
                <a:gd name="T66" fmla="*/ 1009 w 1122"/>
                <a:gd name="T67" fmla="*/ 458 h 1112"/>
                <a:gd name="T68" fmla="*/ 981 w 1122"/>
                <a:gd name="T69" fmla="*/ 371 h 1112"/>
                <a:gd name="T70" fmla="*/ 1058 w 1122"/>
                <a:gd name="T71" fmla="*/ 285 h 1112"/>
                <a:gd name="T72" fmla="*/ 972 w 1122"/>
                <a:gd name="T73" fmla="*/ 167 h 1112"/>
                <a:gd name="T74" fmla="*/ 866 w 1122"/>
                <a:gd name="T75" fmla="*/ 213 h 1112"/>
                <a:gd name="T76" fmla="*/ 792 w 1122"/>
                <a:gd name="T77" fmla="*/ 160 h 1112"/>
                <a:gd name="T78" fmla="*/ 804 w 1122"/>
                <a:gd name="T79" fmla="*/ 45 h 1112"/>
                <a:gd name="T80" fmla="*/ 664 w 1122"/>
                <a:gd name="T81" fmla="*/ 0 h 1112"/>
                <a:gd name="T82" fmla="*/ 606 w 1122"/>
                <a:gd name="T83" fmla="*/ 100 h 1112"/>
                <a:gd name="T84" fmla="*/ 561 w 1122"/>
                <a:gd name="T85" fmla="*/ 97 h 1112"/>
                <a:gd name="T86" fmla="*/ 967 w 1122"/>
                <a:gd name="T87" fmla="*/ 556 h 1112"/>
                <a:gd name="T88" fmla="*/ 562 w 1122"/>
                <a:gd name="T89" fmla="*/ 962 h 1112"/>
                <a:gd name="T90" fmla="*/ 155 w 1122"/>
                <a:gd name="T91" fmla="*/ 556 h 1112"/>
                <a:gd name="T92" fmla="*/ 561 w 1122"/>
                <a:gd name="T93" fmla="*/ 150 h 1112"/>
                <a:gd name="T94" fmla="*/ 967 w 1122"/>
                <a:gd name="T95" fmla="*/ 55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2" h="1112">
                  <a:moveTo>
                    <a:pt x="561" y="97"/>
                  </a:moveTo>
                  <a:cubicBezTo>
                    <a:pt x="546" y="97"/>
                    <a:pt x="530" y="98"/>
                    <a:pt x="515" y="100"/>
                  </a:cubicBezTo>
                  <a:cubicBezTo>
                    <a:pt x="457" y="0"/>
                    <a:pt x="457" y="0"/>
                    <a:pt x="457" y="0"/>
                  </a:cubicBezTo>
                  <a:cubicBezTo>
                    <a:pt x="318" y="45"/>
                    <a:pt x="318" y="45"/>
                    <a:pt x="318" y="45"/>
                  </a:cubicBezTo>
                  <a:cubicBezTo>
                    <a:pt x="330" y="160"/>
                    <a:pt x="330" y="160"/>
                    <a:pt x="330" y="160"/>
                  </a:cubicBezTo>
                  <a:cubicBezTo>
                    <a:pt x="303" y="176"/>
                    <a:pt x="279" y="194"/>
                    <a:pt x="256" y="214"/>
                  </a:cubicBezTo>
                  <a:cubicBezTo>
                    <a:pt x="151" y="167"/>
                    <a:pt x="151" y="167"/>
                    <a:pt x="151" y="167"/>
                  </a:cubicBezTo>
                  <a:cubicBezTo>
                    <a:pt x="64" y="286"/>
                    <a:pt x="64" y="286"/>
                    <a:pt x="64" y="286"/>
                  </a:cubicBezTo>
                  <a:cubicBezTo>
                    <a:pt x="141" y="372"/>
                    <a:pt x="141" y="372"/>
                    <a:pt x="141" y="372"/>
                  </a:cubicBezTo>
                  <a:cubicBezTo>
                    <a:pt x="129" y="399"/>
                    <a:pt x="120" y="428"/>
                    <a:pt x="113" y="459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630"/>
                    <a:pt x="0" y="630"/>
                    <a:pt x="0" y="630"/>
                  </a:cubicBezTo>
                  <a:cubicBezTo>
                    <a:pt x="113" y="654"/>
                    <a:pt x="113" y="654"/>
                    <a:pt x="113" y="654"/>
                  </a:cubicBezTo>
                  <a:cubicBezTo>
                    <a:pt x="120" y="684"/>
                    <a:pt x="129" y="713"/>
                    <a:pt x="142" y="740"/>
                  </a:cubicBezTo>
                  <a:cubicBezTo>
                    <a:pt x="65" y="826"/>
                    <a:pt x="65" y="826"/>
                    <a:pt x="65" y="826"/>
                  </a:cubicBezTo>
                  <a:cubicBezTo>
                    <a:pt x="151" y="945"/>
                    <a:pt x="151" y="945"/>
                    <a:pt x="151" y="945"/>
                  </a:cubicBezTo>
                  <a:cubicBezTo>
                    <a:pt x="257" y="898"/>
                    <a:pt x="257" y="898"/>
                    <a:pt x="257" y="898"/>
                  </a:cubicBezTo>
                  <a:cubicBezTo>
                    <a:pt x="279" y="919"/>
                    <a:pt x="304" y="936"/>
                    <a:pt x="330" y="952"/>
                  </a:cubicBezTo>
                  <a:cubicBezTo>
                    <a:pt x="318" y="1067"/>
                    <a:pt x="318" y="1067"/>
                    <a:pt x="318" y="1067"/>
                  </a:cubicBezTo>
                  <a:cubicBezTo>
                    <a:pt x="458" y="1112"/>
                    <a:pt x="458" y="1112"/>
                    <a:pt x="458" y="1112"/>
                  </a:cubicBezTo>
                  <a:cubicBezTo>
                    <a:pt x="516" y="1012"/>
                    <a:pt x="516" y="1012"/>
                    <a:pt x="516" y="1012"/>
                  </a:cubicBezTo>
                  <a:cubicBezTo>
                    <a:pt x="531" y="1014"/>
                    <a:pt x="546" y="1014"/>
                    <a:pt x="562" y="1014"/>
                  </a:cubicBezTo>
                  <a:cubicBezTo>
                    <a:pt x="577" y="1014"/>
                    <a:pt x="592" y="1013"/>
                    <a:pt x="607" y="1012"/>
                  </a:cubicBezTo>
                  <a:cubicBezTo>
                    <a:pt x="665" y="1112"/>
                    <a:pt x="665" y="1112"/>
                    <a:pt x="665" y="1112"/>
                  </a:cubicBezTo>
                  <a:cubicBezTo>
                    <a:pt x="805" y="1066"/>
                    <a:pt x="805" y="1066"/>
                    <a:pt x="805" y="1066"/>
                  </a:cubicBezTo>
                  <a:cubicBezTo>
                    <a:pt x="793" y="952"/>
                    <a:pt x="793" y="952"/>
                    <a:pt x="793" y="952"/>
                  </a:cubicBezTo>
                  <a:cubicBezTo>
                    <a:pt x="819" y="936"/>
                    <a:pt x="844" y="918"/>
                    <a:pt x="866" y="898"/>
                  </a:cubicBezTo>
                  <a:cubicBezTo>
                    <a:pt x="972" y="945"/>
                    <a:pt x="972" y="945"/>
                    <a:pt x="972" y="945"/>
                  </a:cubicBezTo>
                  <a:cubicBezTo>
                    <a:pt x="1058" y="826"/>
                    <a:pt x="1058" y="826"/>
                    <a:pt x="1058" y="826"/>
                  </a:cubicBezTo>
                  <a:cubicBezTo>
                    <a:pt x="981" y="740"/>
                    <a:pt x="981" y="740"/>
                    <a:pt x="981" y="740"/>
                  </a:cubicBezTo>
                  <a:cubicBezTo>
                    <a:pt x="993" y="712"/>
                    <a:pt x="1003" y="683"/>
                    <a:pt x="1009" y="653"/>
                  </a:cubicBezTo>
                  <a:cubicBezTo>
                    <a:pt x="1122" y="629"/>
                    <a:pt x="1122" y="629"/>
                    <a:pt x="1122" y="629"/>
                  </a:cubicBezTo>
                  <a:cubicBezTo>
                    <a:pt x="1122" y="482"/>
                    <a:pt x="1122" y="482"/>
                    <a:pt x="1122" y="482"/>
                  </a:cubicBezTo>
                  <a:cubicBezTo>
                    <a:pt x="1009" y="458"/>
                    <a:pt x="1009" y="458"/>
                    <a:pt x="1009" y="458"/>
                  </a:cubicBezTo>
                  <a:cubicBezTo>
                    <a:pt x="1003" y="428"/>
                    <a:pt x="993" y="399"/>
                    <a:pt x="981" y="371"/>
                  </a:cubicBezTo>
                  <a:cubicBezTo>
                    <a:pt x="1058" y="285"/>
                    <a:pt x="1058" y="285"/>
                    <a:pt x="1058" y="285"/>
                  </a:cubicBezTo>
                  <a:cubicBezTo>
                    <a:pt x="972" y="167"/>
                    <a:pt x="972" y="167"/>
                    <a:pt x="972" y="167"/>
                  </a:cubicBezTo>
                  <a:cubicBezTo>
                    <a:pt x="866" y="213"/>
                    <a:pt x="866" y="213"/>
                    <a:pt x="866" y="213"/>
                  </a:cubicBezTo>
                  <a:cubicBezTo>
                    <a:pt x="843" y="193"/>
                    <a:pt x="819" y="175"/>
                    <a:pt x="792" y="160"/>
                  </a:cubicBezTo>
                  <a:cubicBezTo>
                    <a:pt x="804" y="45"/>
                    <a:pt x="804" y="45"/>
                    <a:pt x="804" y="45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06" y="100"/>
                    <a:pt x="606" y="100"/>
                    <a:pt x="606" y="100"/>
                  </a:cubicBezTo>
                  <a:cubicBezTo>
                    <a:pt x="592" y="98"/>
                    <a:pt x="576" y="97"/>
                    <a:pt x="561" y="97"/>
                  </a:cubicBezTo>
                  <a:close/>
                  <a:moveTo>
                    <a:pt x="967" y="556"/>
                  </a:moveTo>
                  <a:cubicBezTo>
                    <a:pt x="968" y="780"/>
                    <a:pt x="786" y="962"/>
                    <a:pt x="562" y="962"/>
                  </a:cubicBezTo>
                  <a:cubicBezTo>
                    <a:pt x="337" y="962"/>
                    <a:pt x="155" y="781"/>
                    <a:pt x="155" y="556"/>
                  </a:cubicBezTo>
                  <a:cubicBezTo>
                    <a:pt x="155" y="332"/>
                    <a:pt x="337" y="150"/>
                    <a:pt x="561" y="150"/>
                  </a:cubicBezTo>
                  <a:cubicBezTo>
                    <a:pt x="785" y="149"/>
                    <a:pt x="967" y="331"/>
                    <a:pt x="967" y="55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08300" y="1790700"/>
              <a:ext cx="1746250" cy="1731963"/>
            </a:xfrm>
            <a:custGeom>
              <a:avLst/>
              <a:gdLst>
                <a:gd name="T0" fmla="*/ 416 w 833"/>
                <a:gd name="T1" fmla="*/ 72 h 826"/>
                <a:gd name="T2" fmla="*/ 383 w 833"/>
                <a:gd name="T3" fmla="*/ 74 h 826"/>
                <a:gd name="T4" fmla="*/ 340 w 833"/>
                <a:gd name="T5" fmla="*/ 0 h 826"/>
                <a:gd name="T6" fmla="*/ 236 w 833"/>
                <a:gd name="T7" fmla="*/ 34 h 826"/>
                <a:gd name="T8" fmla="*/ 245 w 833"/>
                <a:gd name="T9" fmla="*/ 119 h 826"/>
                <a:gd name="T10" fmla="*/ 190 w 833"/>
                <a:gd name="T11" fmla="*/ 159 h 826"/>
                <a:gd name="T12" fmla="*/ 112 w 833"/>
                <a:gd name="T13" fmla="*/ 124 h 826"/>
                <a:gd name="T14" fmla="*/ 48 w 833"/>
                <a:gd name="T15" fmla="*/ 212 h 826"/>
                <a:gd name="T16" fmla="*/ 105 w 833"/>
                <a:gd name="T17" fmla="*/ 276 h 826"/>
                <a:gd name="T18" fmla="*/ 84 w 833"/>
                <a:gd name="T19" fmla="*/ 341 h 826"/>
                <a:gd name="T20" fmla="*/ 0 w 833"/>
                <a:gd name="T21" fmla="*/ 359 h 826"/>
                <a:gd name="T22" fmla="*/ 0 w 833"/>
                <a:gd name="T23" fmla="*/ 468 h 826"/>
                <a:gd name="T24" fmla="*/ 84 w 833"/>
                <a:gd name="T25" fmla="*/ 486 h 826"/>
                <a:gd name="T26" fmla="*/ 105 w 833"/>
                <a:gd name="T27" fmla="*/ 550 h 826"/>
                <a:gd name="T28" fmla="*/ 48 w 833"/>
                <a:gd name="T29" fmla="*/ 614 h 826"/>
                <a:gd name="T30" fmla="*/ 112 w 833"/>
                <a:gd name="T31" fmla="*/ 702 h 826"/>
                <a:gd name="T32" fmla="*/ 190 w 833"/>
                <a:gd name="T33" fmla="*/ 667 h 826"/>
                <a:gd name="T34" fmla="*/ 245 w 833"/>
                <a:gd name="T35" fmla="*/ 707 h 826"/>
                <a:gd name="T36" fmla="*/ 236 w 833"/>
                <a:gd name="T37" fmla="*/ 792 h 826"/>
                <a:gd name="T38" fmla="*/ 340 w 833"/>
                <a:gd name="T39" fmla="*/ 826 h 826"/>
                <a:gd name="T40" fmla="*/ 383 w 833"/>
                <a:gd name="T41" fmla="*/ 752 h 826"/>
                <a:gd name="T42" fmla="*/ 417 w 833"/>
                <a:gd name="T43" fmla="*/ 753 h 826"/>
                <a:gd name="T44" fmla="*/ 451 w 833"/>
                <a:gd name="T45" fmla="*/ 752 h 826"/>
                <a:gd name="T46" fmla="*/ 494 w 833"/>
                <a:gd name="T47" fmla="*/ 826 h 826"/>
                <a:gd name="T48" fmla="*/ 597 w 833"/>
                <a:gd name="T49" fmla="*/ 792 h 826"/>
                <a:gd name="T50" fmla="*/ 589 w 833"/>
                <a:gd name="T51" fmla="*/ 707 h 826"/>
                <a:gd name="T52" fmla="*/ 643 w 833"/>
                <a:gd name="T53" fmla="*/ 667 h 826"/>
                <a:gd name="T54" fmla="*/ 722 w 833"/>
                <a:gd name="T55" fmla="*/ 702 h 826"/>
                <a:gd name="T56" fmla="*/ 786 w 833"/>
                <a:gd name="T57" fmla="*/ 613 h 826"/>
                <a:gd name="T58" fmla="*/ 728 w 833"/>
                <a:gd name="T59" fmla="*/ 550 h 826"/>
                <a:gd name="T60" fmla="*/ 749 w 833"/>
                <a:gd name="T61" fmla="*/ 485 h 826"/>
                <a:gd name="T62" fmla="*/ 833 w 833"/>
                <a:gd name="T63" fmla="*/ 467 h 826"/>
                <a:gd name="T64" fmla="*/ 833 w 833"/>
                <a:gd name="T65" fmla="*/ 358 h 826"/>
                <a:gd name="T66" fmla="*/ 749 w 833"/>
                <a:gd name="T67" fmla="*/ 340 h 826"/>
                <a:gd name="T68" fmla="*/ 728 w 833"/>
                <a:gd name="T69" fmla="*/ 276 h 826"/>
                <a:gd name="T70" fmla="*/ 786 w 833"/>
                <a:gd name="T71" fmla="*/ 212 h 826"/>
                <a:gd name="T72" fmla="*/ 721 w 833"/>
                <a:gd name="T73" fmla="*/ 124 h 826"/>
                <a:gd name="T74" fmla="*/ 643 w 833"/>
                <a:gd name="T75" fmla="*/ 159 h 826"/>
                <a:gd name="T76" fmla="*/ 588 w 833"/>
                <a:gd name="T77" fmla="*/ 119 h 826"/>
                <a:gd name="T78" fmla="*/ 597 w 833"/>
                <a:gd name="T79" fmla="*/ 34 h 826"/>
                <a:gd name="T80" fmla="*/ 493 w 833"/>
                <a:gd name="T81" fmla="*/ 0 h 826"/>
                <a:gd name="T82" fmla="*/ 450 w 833"/>
                <a:gd name="T83" fmla="*/ 74 h 826"/>
                <a:gd name="T84" fmla="*/ 416 w 833"/>
                <a:gd name="T85" fmla="*/ 72 h 826"/>
                <a:gd name="T86" fmla="*/ 718 w 833"/>
                <a:gd name="T87" fmla="*/ 413 h 826"/>
                <a:gd name="T88" fmla="*/ 417 w 833"/>
                <a:gd name="T89" fmla="*/ 715 h 826"/>
                <a:gd name="T90" fmla="*/ 115 w 833"/>
                <a:gd name="T91" fmla="*/ 413 h 826"/>
                <a:gd name="T92" fmla="*/ 416 w 833"/>
                <a:gd name="T93" fmla="*/ 111 h 826"/>
                <a:gd name="T94" fmla="*/ 718 w 833"/>
                <a:gd name="T95" fmla="*/ 413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3" h="826">
                  <a:moveTo>
                    <a:pt x="416" y="72"/>
                  </a:moveTo>
                  <a:cubicBezTo>
                    <a:pt x="405" y="72"/>
                    <a:pt x="394" y="73"/>
                    <a:pt x="383" y="74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236" y="34"/>
                    <a:pt x="236" y="34"/>
                    <a:pt x="236" y="34"/>
                  </a:cubicBezTo>
                  <a:cubicBezTo>
                    <a:pt x="245" y="119"/>
                    <a:pt x="245" y="119"/>
                    <a:pt x="245" y="119"/>
                  </a:cubicBezTo>
                  <a:cubicBezTo>
                    <a:pt x="225" y="131"/>
                    <a:pt x="207" y="144"/>
                    <a:pt x="190" y="159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48" y="212"/>
                    <a:pt x="48" y="212"/>
                    <a:pt x="48" y="212"/>
                  </a:cubicBezTo>
                  <a:cubicBezTo>
                    <a:pt x="105" y="276"/>
                    <a:pt x="105" y="276"/>
                    <a:pt x="105" y="276"/>
                  </a:cubicBezTo>
                  <a:cubicBezTo>
                    <a:pt x="96" y="297"/>
                    <a:pt x="89" y="318"/>
                    <a:pt x="84" y="34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468"/>
                    <a:pt x="0" y="468"/>
                    <a:pt x="0" y="468"/>
                  </a:cubicBezTo>
                  <a:cubicBezTo>
                    <a:pt x="84" y="486"/>
                    <a:pt x="84" y="486"/>
                    <a:pt x="84" y="486"/>
                  </a:cubicBezTo>
                  <a:cubicBezTo>
                    <a:pt x="89" y="508"/>
                    <a:pt x="96" y="529"/>
                    <a:pt x="105" y="550"/>
                  </a:cubicBezTo>
                  <a:cubicBezTo>
                    <a:pt x="48" y="614"/>
                    <a:pt x="48" y="614"/>
                    <a:pt x="48" y="614"/>
                  </a:cubicBezTo>
                  <a:cubicBezTo>
                    <a:pt x="112" y="702"/>
                    <a:pt x="112" y="702"/>
                    <a:pt x="112" y="702"/>
                  </a:cubicBezTo>
                  <a:cubicBezTo>
                    <a:pt x="190" y="667"/>
                    <a:pt x="190" y="667"/>
                    <a:pt x="190" y="667"/>
                  </a:cubicBezTo>
                  <a:cubicBezTo>
                    <a:pt x="207" y="682"/>
                    <a:pt x="226" y="695"/>
                    <a:pt x="245" y="707"/>
                  </a:cubicBezTo>
                  <a:cubicBezTo>
                    <a:pt x="236" y="792"/>
                    <a:pt x="236" y="792"/>
                    <a:pt x="236" y="792"/>
                  </a:cubicBezTo>
                  <a:cubicBezTo>
                    <a:pt x="340" y="826"/>
                    <a:pt x="340" y="826"/>
                    <a:pt x="340" y="826"/>
                  </a:cubicBezTo>
                  <a:cubicBezTo>
                    <a:pt x="383" y="752"/>
                    <a:pt x="383" y="752"/>
                    <a:pt x="383" y="752"/>
                  </a:cubicBezTo>
                  <a:cubicBezTo>
                    <a:pt x="394" y="753"/>
                    <a:pt x="406" y="753"/>
                    <a:pt x="417" y="753"/>
                  </a:cubicBezTo>
                  <a:cubicBezTo>
                    <a:pt x="428" y="753"/>
                    <a:pt x="440" y="753"/>
                    <a:pt x="451" y="752"/>
                  </a:cubicBezTo>
                  <a:cubicBezTo>
                    <a:pt x="494" y="826"/>
                    <a:pt x="494" y="826"/>
                    <a:pt x="494" y="826"/>
                  </a:cubicBezTo>
                  <a:cubicBezTo>
                    <a:pt x="597" y="792"/>
                    <a:pt x="597" y="792"/>
                    <a:pt x="597" y="792"/>
                  </a:cubicBezTo>
                  <a:cubicBezTo>
                    <a:pt x="589" y="707"/>
                    <a:pt x="589" y="707"/>
                    <a:pt x="589" y="707"/>
                  </a:cubicBezTo>
                  <a:cubicBezTo>
                    <a:pt x="608" y="695"/>
                    <a:pt x="626" y="682"/>
                    <a:pt x="643" y="667"/>
                  </a:cubicBezTo>
                  <a:cubicBezTo>
                    <a:pt x="722" y="702"/>
                    <a:pt x="722" y="702"/>
                    <a:pt x="722" y="702"/>
                  </a:cubicBezTo>
                  <a:cubicBezTo>
                    <a:pt x="786" y="613"/>
                    <a:pt x="786" y="613"/>
                    <a:pt x="786" y="613"/>
                  </a:cubicBezTo>
                  <a:cubicBezTo>
                    <a:pt x="728" y="550"/>
                    <a:pt x="728" y="550"/>
                    <a:pt x="728" y="550"/>
                  </a:cubicBezTo>
                  <a:cubicBezTo>
                    <a:pt x="737" y="529"/>
                    <a:pt x="745" y="508"/>
                    <a:pt x="749" y="485"/>
                  </a:cubicBezTo>
                  <a:cubicBezTo>
                    <a:pt x="833" y="467"/>
                    <a:pt x="833" y="467"/>
                    <a:pt x="833" y="467"/>
                  </a:cubicBezTo>
                  <a:cubicBezTo>
                    <a:pt x="833" y="358"/>
                    <a:pt x="833" y="358"/>
                    <a:pt x="833" y="358"/>
                  </a:cubicBezTo>
                  <a:cubicBezTo>
                    <a:pt x="749" y="340"/>
                    <a:pt x="749" y="340"/>
                    <a:pt x="749" y="340"/>
                  </a:cubicBezTo>
                  <a:cubicBezTo>
                    <a:pt x="744" y="318"/>
                    <a:pt x="737" y="296"/>
                    <a:pt x="728" y="276"/>
                  </a:cubicBezTo>
                  <a:cubicBezTo>
                    <a:pt x="786" y="212"/>
                    <a:pt x="786" y="212"/>
                    <a:pt x="786" y="212"/>
                  </a:cubicBezTo>
                  <a:cubicBezTo>
                    <a:pt x="721" y="124"/>
                    <a:pt x="721" y="124"/>
                    <a:pt x="721" y="124"/>
                  </a:cubicBezTo>
                  <a:cubicBezTo>
                    <a:pt x="643" y="159"/>
                    <a:pt x="643" y="159"/>
                    <a:pt x="643" y="159"/>
                  </a:cubicBezTo>
                  <a:cubicBezTo>
                    <a:pt x="626" y="144"/>
                    <a:pt x="608" y="130"/>
                    <a:pt x="588" y="119"/>
                  </a:cubicBezTo>
                  <a:cubicBezTo>
                    <a:pt x="597" y="34"/>
                    <a:pt x="597" y="34"/>
                    <a:pt x="597" y="34"/>
                  </a:cubicBezTo>
                  <a:cubicBezTo>
                    <a:pt x="493" y="0"/>
                    <a:pt x="493" y="0"/>
                    <a:pt x="493" y="0"/>
                  </a:cubicBezTo>
                  <a:cubicBezTo>
                    <a:pt x="450" y="74"/>
                    <a:pt x="450" y="74"/>
                    <a:pt x="450" y="74"/>
                  </a:cubicBezTo>
                  <a:cubicBezTo>
                    <a:pt x="439" y="73"/>
                    <a:pt x="428" y="72"/>
                    <a:pt x="416" y="72"/>
                  </a:cubicBezTo>
                  <a:close/>
                  <a:moveTo>
                    <a:pt x="718" y="413"/>
                  </a:moveTo>
                  <a:cubicBezTo>
                    <a:pt x="718" y="579"/>
                    <a:pt x="583" y="714"/>
                    <a:pt x="417" y="715"/>
                  </a:cubicBezTo>
                  <a:cubicBezTo>
                    <a:pt x="250" y="715"/>
                    <a:pt x="115" y="580"/>
                    <a:pt x="115" y="413"/>
                  </a:cubicBezTo>
                  <a:cubicBezTo>
                    <a:pt x="115" y="247"/>
                    <a:pt x="250" y="111"/>
                    <a:pt x="416" y="111"/>
                  </a:cubicBezTo>
                  <a:cubicBezTo>
                    <a:pt x="583" y="111"/>
                    <a:pt x="718" y="246"/>
                    <a:pt x="718" y="4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3570288" y="3673475"/>
              <a:ext cx="1441450" cy="1428750"/>
            </a:xfrm>
            <a:custGeom>
              <a:avLst/>
              <a:gdLst>
                <a:gd name="T0" fmla="*/ 344 w 688"/>
                <a:gd name="T1" fmla="*/ 60 h 682"/>
                <a:gd name="T2" fmla="*/ 316 w 688"/>
                <a:gd name="T3" fmla="*/ 61 h 682"/>
                <a:gd name="T4" fmla="*/ 280 w 688"/>
                <a:gd name="T5" fmla="*/ 0 h 682"/>
                <a:gd name="T6" fmla="*/ 195 w 688"/>
                <a:gd name="T7" fmla="*/ 28 h 682"/>
                <a:gd name="T8" fmla="*/ 202 w 688"/>
                <a:gd name="T9" fmla="*/ 98 h 682"/>
                <a:gd name="T10" fmla="*/ 157 w 688"/>
                <a:gd name="T11" fmla="*/ 131 h 682"/>
                <a:gd name="T12" fmla="*/ 92 w 688"/>
                <a:gd name="T13" fmla="*/ 103 h 682"/>
                <a:gd name="T14" fmla="*/ 39 w 688"/>
                <a:gd name="T15" fmla="*/ 175 h 682"/>
                <a:gd name="T16" fmla="*/ 87 w 688"/>
                <a:gd name="T17" fmla="*/ 228 h 682"/>
                <a:gd name="T18" fmla="*/ 69 w 688"/>
                <a:gd name="T19" fmla="*/ 281 h 682"/>
                <a:gd name="T20" fmla="*/ 0 w 688"/>
                <a:gd name="T21" fmla="*/ 296 h 682"/>
                <a:gd name="T22" fmla="*/ 0 w 688"/>
                <a:gd name="T23" fmla="*/ 386 h 682"/>
                <a:gd name="T24" fmla="*/ 69 w 688"/>
                <a:gd name="T25" fmla="*/ 401 h 682"/>
                <a:gd name="T26" fmla="*/ 87 w 688"/>
                <a:gd name="T27" fmla="*/ 454 h 682"/>
                <a:gd name="T28" fmla="*/ 39 w 688"/>
                <a:gd name="T29" fmla="*/ 507 h 682"/>
                <a:gd name="T30" fmla="*/ 93 w 688"/>
                <a:gd name="T31" fmla="*/ 580 h 682"/>
                <a:gd name="T32" fmla="*/ 157 w 688"/>
                <a:gd name="T33" fmla="*/ 551 h 682"/>
                <a:gd name="T34" fmla="*/ 202 w 688"/>
                <a:gd name="T35" fmla="*/ 584 h 682"/>
                <a:gd name="T36" fmla="*/ 195 w 688"/>
                <a:gd name="T37" fmla="*/ 654 h 682"/>
                <a:gd name="T38" fmla="*/ 281 w 688"/>
                <a:gd name="T39" fmla="*/ 682 h 682"/>
                <a:gd name="T40" fmla="*/ 316 w 688"/>
                <a:gd name="T41" fmla="*/ 621 h 682"/>
                <a:gd name="T42" fmla="*/ 344 w 688"/>
                <a:gd name="T43" fmla="*/ 622 h 682"/>
                <a:gd name="T44" fmla="*/ 372 w 688"/>
                <a:gd name="T45" fmla="*/ 621 h 682"/>
                <a:gd name="T46" fmla="*/ 408 w 688"/>
                <a:gd name="T47" fmla="*/ 682 h 682"/>
                <a:gd name="T48" fmla="*/ 493 w 688"/>
                <a:gd name="T49" fmla="*/ 654 h 682"/>
                <a:gd name="T50" fmla="*/ 486 w 688"/>
                <a:gd name="T51" fmla="*/ 584 h 682"/>
                <a:gd name="T52" fmla="*/ 531 w 688"/>
                <a:gd name="T53" fmla="*/ 551 h 682"/>
                <a:gd name="T54" fmla="*/ 596 w 688"/>
                <a:gd name="T55" fmla="*/ 579 h 682"/>
                <a:gd name="T56" fmla="*/ 649 w 688"/>
                <a:gd name="T57" fmla="*/ 506 h 682"/>
                <a:gd name="T58" fmla="*/ 601 w 688"/>
                <a:gd name="T59" fmla="*/ 454 h 682"/>
                <a:gd name="T60" fmla="*/ 619 w 688"/>
                <a:gd name="T61" fmla="*/ 401 h 682"/>
                <a:gd name="T62" fmla="*/ 688 w 688"/>
                <a:gd name="T63" fmla="*/ 386 h 682"/>
                <a:gd name="T64" fmla="*/ 688 w 688"/>
                <a:gd name="T65" fmla="*/ 296 h 682"/>
                <a:gd name="T66" fmla="*/ 619 w 688"/>
                <a:gd name="T67" fmla="*/ 281 h 682"/>
                <a:gd name="T68" fmla="*/ 601 w 688"/>
                <a:gd name="T69" fmla="*/ 228 h 682"/>
                <a:gd name="T70" fmla="*/ 649 w 688"/>
                <a:gd name="T71" fmla="*/ 175 h 682"/>
                <a:gd name="T72" fmla="*/ 596 w 688"/>
                <a:gd name="T73" fmla="*/ 102 h 682"/>
                <a:gd name="T74" fmla="*/ 531 w 688"/>
                <a:gd name="T75" fmla="*/ 131 h 682"/>
                <a:gd name="T76" fmla="*/ 486 w 688"/>
                <a:gd name="T77" fmla="*/ 98 h 682"/>
                <a:gd name="T78" fmla="*/ 493 w 688"/>
                <a:gd name="T79" fmla="*/ 28 h 682"/>
                <a:gd name="T80" fmla="*/ 407 w 688"/>
                <a:gd name="T81" fmla="*/ 0 h 682"/>
                <a:gd name="T82" fmla="*/ 372 w 688"/>
                <a:gd name="T83" fmla="*/ 61 h 682"/>
                <a:gd name="T84" fmla="*/ 344 w 688"/>
                <a:gd name="T85" fmla="*/ 60 h 682"/>
                <a:gd name="T86" fmla="*/ 593 w 688"/>
                <a:gd name="T87" fmla="*/ 341 h 682"/>
                <a:gd name="T88" fmla="*/ 344 w 688"/>
                <a:gd name="T89" fmla="*/ 590 h 682"/>
                <a:gd name="T90" fmla="*/ 95 w 688"/>
                <a:gd name="T91" fmla="*/ 341 h 682"/>
                <a:gd name="T92" fmla="*/ 344 w 688"/>
                <a:gd name="T93" fmla="*/ 92 h 682"/>
                <a:gd name="T94" fmla="*/ 593 w 688"/>
                <a:gd name="T95" fmla="*/ 341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8" h="682">
                  <a:moveTo>
                    <a:pt x="344" y="60"/>
                  </a:moveTo>
                  <a:cubicBezTo>
                    <a:pt x="334" y="60"/>
                    <a:pt x="325" y="60"/>
                    <a:pt x="316" y="61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202" y="98"/>
                    <a:pt x="202" y="98"/>
                    <a:pt x="202" y="98"/>
                  </a:cubicBezTo>
                  <a:cubicBezTo>
                    <a:pt x="186" y="108"/>
                    <a:pt x="171" y="119"/>
                    <a:pt x="157" y="131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39" y="175"/>
                    <a:pt x="39" y="175"/>
                    <a:pt x="39" y="175"/>
                  </a:cubicBezTo>
                  <a:cubicBezTo>
                    <a:pt x="87" y="228"/>
                    <a:pt x="87" y="228"/>
                    <a:pt x="87" y="228"/>
                  </a:cubicBezTo>
                  <a:cubicBezTo>
                    <a:pt x="79" y="245"/>
                    <a:pt x="73" y="263"/>
                    <a:pt x="69" y="281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69" y="401"/>
                    <a:pt x="69" y="401"/>
                    <a:pt x="69" y="401"/>
                  </a:cubicBezTo>
                  <a:cubicBezTo>
                    <a:pt x="73" y="419"/>
                    <a:pt x="79" y="437"/>
                    <a:pt x="87" y="454"/>
                  </a:cubicBezTo>
                  <a:cubicBezTo>
                    <a:pt x="39" y="507"/>
                    <a:pt x="39" y="507"/>
                    <a:pt x="39" y="507"/>
                  </a:cubicBezTo>
                  <a:cubicBezTo>
                    <a:pt x="93" y="580"/>
                    <a:pt x="93" y="580"/>
                    <a:pt x="93" y="580"/>
                  </a:cubicBezTo>
                  <a:cubicBezTo>
                    <a:pt x="157" y="551"/>
                    <a:pt x="157" y="551"/>
                    <a:pt x="157" y="551"/>
                  </a:cubicBezTo>
                  <a:cubicBezTo>
                    <a:pt x="171" y="563"/>
                    <a:pt x="186" y="574"/>
                    <a:pt x="202" y="584"/>
                  </a:cubicBezTo>
                  <a:cubicBezTo>
                    <a:pt x="195" y="654"/>
                    <a:pt x="195" y="654"/>
                    <a:pt x="195" y="654"/>
                  </a:cubicBezTo>
                  <a:cubicBezTo>
                    <a:pt x="281" y="682"/>
                    <a:pt x="281" y="682"/>
                    <a:pt x="281" y="682"/>
                  </a:cubicBezTo>
                  <a:cubicBezTo>
                    <a:pt x="316" y="621"/>
                    <a:pt x="316" y="621"/>
                    <a:pt x="316" y="621"/>
                  </a:cubicBezTo>
                  <a:cubicBezTo>
                    <a:pt x="325" y="622"/>
                    <a:pt x="335" y="622"/>
                    <a:pt x="344" y="622"/>
                  </a:cubicBezTo>
                  <a:cubicBezTo>
                    <a:pt x="354" y="622"/>
                    <a:pt x="363" y="621"/>
                    <a:pt x="372" y="621"/>
                  </a:cubicBezTo>
                  <a:cubicBezTo>
                    <a:pt x="408" y="682"/>
                    <a:pt x="408" y="682"/>
                    <a:pt x="408" y="682"/>
                  </a:cubicBezTo>
                  <a:cubicBezTo>
                    <a:pt x="493" y="654"/>
                    <a:pt x="493" y="654"/>
                    <a:pt x="493" y="654"/>
                  </a:cubicBezTo>
                  <a:cubicBezTo>
                    <a:pt x="486" y="584"/>
                    <a:pt x="486" y="584"/>
                    <a:pt x="486" y="584"/>
                  </a:cubicBezTo>
                  <a:cubicBezTo>
                    <a:pt x="502" y="574"/>
                    <a:pt x="517" y="563"/>
                    <a:pt x="531" y="551"/>
                  </a:cubicBezTo>
                  <a:cubicBezTo>
                    <a:pt x="596" y="579"/>
                    <a:pt x="596" y="579"/>
                    <a:pt x="596" y="579"/>
                  </a:cubicBezTo>
                  <a:cubicBezTo>
                    <a:pt x="649" y="506"/>
                    <a:pt x="649" y="506"/>
                    <a:pt x="649" y="506"/>
                  </a:cubicBezTo>
                  <a:cubicBezTo>
                    <a:pt x="601" y="454"/>
                    <a:pt x="601" y="454"/>
                    <a:pt x="601" y="454"/>
                  </a:cubicBezTo>
                  <a:cubicBezTo>
                    <a:pt x="609" y="437"/>
                    <a:pt x="615" y="419"/>
                    <a:pt x="619" y="401"/>
                  </a:cubicBezTo>
                  <a:cubicBezTo>
                    <a:pt x="688" y="386"/>
                    <a:pt x="688" y="386"/>
                    <a:pt x="688" y="386"/>
                  </a:cubicBezTo>
                  <a:cubicBezTo>
                    <a:pt x="688" y="296"/>
                    <a:pt x="688" y="296"/>
                    <a:pt x="688" y="296"/>
                  </a:cubicBezTo>
                  <a:cubicBezTo>
                    <a:pt x="619" y="281"/>
                    <a:pt x="619" y="281"/>
                    <a:pt x="619" y="281"/>
                  </a:cubicBezTo>
                  <a:cubicBezTo>
                    <a:pt x="615" y="262"/>
                    <a:pt x="609" y="245"/>
                    <a:pt x="601" y="228"/>
                  </a:cubicBezTo>
                  <a:cubicBezTo>
                    <a:pt x="649" y="175"/>
                    <a:pt x="649" y="175"/>
                    <a:pt x="649" y="175"/>
                  </a:cubicBezTo>
                  <a:cubicBezTo>
                    <a:pt x="596" y="102"/>
                    <a:pt x="596" y="102"/>
                    <a:pt x="596" y="102"/>
                  </a:cubicBezTo>
                  <a:cubicBezTo>
                    <a:pt x="531" y="131"/>
                    <a:pt x="531" y="131"/>
                    <a:pt x="531" y="131"/>
                  </a:cubicBezTo>
                  <a:cubicBezTo>
                    <a:pt x="517" y="119"/>
                    <a:pt x="502" y="108"/>
                    <a:pt x="486" y="98"/>
                  </a:cubicBezTo>
                  <a:cubicBezTo>
                    <a:pt x="493" y="28"/>
                    <a:pt x="493" y="28"/>
                    <a:pt x="493" y="28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63" y="60"/>
                    <a:pt x="353" y="60"/>
                    <a:pt x="344" y="60"/>
                  </a:cubicBezTo>
                  <a:close/>
                  <a:moveTo>
                    <a:pt x="593" y="341"/>
                  </a:moveTo>
                  <a:cubicBezTo>
                    <a:pt x="593" y="478"/>
                    <a:pt x="482" y="590"/>
                    <a:pt x="344" y="590"/>
                  </a:cubicBezTo>
                  <a:cubicBezTo>
                    <a:pt x="207" y="590"/>
                    <a:pt x="95" y="479"/>
                    <a:pt x="95" y="341"/>
                  </a:cubicBezTo>
                  <a:cubicBezTo>
                    <a:pt x="95" y="204"/>
                    <a:pt x="206" y="92"/>
                    <a:pt x="344" y="92"/>
                  </a:cubicBezTo>
                  <a:cubicBezTo>
                    <a:pt x="481" y="92"/>
                    <a:pt x="593" y="203"/>
                    <a:pt x="593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4486275" y="2670175"/>
              <a:ext cx="1323975" cy="1311275"/>
            </a:xfrm>
            <a:custGeom>
              <a:avLst/>
              <a:gdLst>
                <a:gd name="T0" fmla="*/ 315 w 631"/>
                <a:gd name="T1" fmla="*/ 55 h 626"/>
                <a:gd name="T2" fmla="*/ 289 w 631"/>
                <a:gd name="T3" fmla="*/ 57 h 626"/>
                <a:gd name="T4" fmla="*/ 257 w 631"/>
                <a:gd name="T5" fmla="*/ 0 h 626"/>
                <a:gd name="T6" fmla="*/ 178 w 631"/>
                <a:gd name="T7" fmla="*/ 26 h 626"/>
                <a:gd name="T8" fmla="*/ 185 w 631"/>
                <a:gd name="T9" fmla="*/ 91 h 626"/>
                <a:gd name="T10" fmla="*/ 144 w 631"/>
                <a:gd name="T11" fmla="*/ 121 h 626"/>
                <a:gd name="T12" fmla="*/ 84 w 631"/>
                <a:gd name="T13" fmla="*/ 94 h 626"/>
                <a:gd name="T14" fmla="*/ 36 w 631"/>
                <a:gd name="T15" fmla="*/ 161 h 626"/>
                <a:gd name="T16" fmla="*/ 79 w 631"/>
                <a:gd name="T17" fmla="*/ 210 h 626"/>
                <a:gd name="T18" fmla="*/ 63 w 631"/>
                <a:gd name="T19" fmla="*/ 258 h 626"/>
                <a:gd name="T20" fmla="*/ 0 w 631"/>
                <a:gd name="T21" fmla="*/ 272 h 626"/>
                <a:gd name="T22" fmla="*/ 0 w 631"/>
                <a:gd name="T23" fmla="*/ 354 h 626"/>
                <a:gd name="T24" fmla="*/ 63 w 631"/>
                <a:gd name="T25" fmla="*/ 368 h 626"/>
                <a:gd name="T26" fmla="*/ 79 w 631"/>
                <a:gd name="T27" fmla="*/ 417 h 626"/>
                <a:gd name="T28" fmla="*/ 36 w 631"/>
                <a:gd name="T29" fmla="*/ 465 h 626"/>
                <a:gd name="T30" fmla="*/ 85 w 631"/>
                <a:gd name="T31" fmla="*/ 532 h 626"/>
                <a:gd name="T32" fmla="*/ 144 w 631"/>
                <a:gd name="T33" fmla="*/ 506 h 626"/>
                <a:gd name="T34" fmla="*/ 185 w 631"/>
                <a:gd name="T35" fmla="*/ 536 h 626"/>
                <a:gd name="T36" fmla="*/ 179 w 631"/>
                <a:gd name="T37" fmla="*/ 600 h 626"/>
                <a:gd name="T38" fmla="*/ 257 w 631"/>
                <a:gd name="T39" fmla="*/ 626 h 626"/>
                <a:gd name="T40" fmla="*/ 290 w 631"/>
                <a:gd name="T41" fmla="*/ 570 h 626"/>
                <a:gd name="T42" fmla="*/ 315 w 631"/>
                <a:gd name="T43" fmla="*/ 571 h 626"/>
                <a:gd name="T44" fmla="*/ 341 w 631"/>
                <a:gd name="T45" fmla="*/ 569 h 626"/>
                <a:gd name="T46" fmla="*/ 374 w 631"/>
                <a:gd name="T47" fmla="*/ 626 h 626"/>
                <a:gd name="T48" fmla="*/ 452 w 631"/>
                <a:gd name="T49" fmla="*/ 600 h 626"/>
                <a:gd name="T50" fmla="*/ 445 w 631"/>
                <a:gd name="T51" fmla="*/ 535 h 626"/>
                <a:gd name="T52" fmla="*/ 487 w 631"/>
                <a:gd name="T53" fmla="*/ 505 h 626"/>
                <a:gd name="T54" fmla="*/ 546 w 631"/>
                <a:gd name="T55" fmla="*/ 532 h 626"/>
                <a:gd name="T56" fmla="*/ 595 w 631"/>
                <a:gd name="T57" fmla="*/ 465 h 626"/>
                <a:gd name="T58" fmla="*/ 551 w 631"/>
                <a:gd name="T59" fmla="*/ 416 h 626"/>
                <a:gd name="T60" fmla="*/ 567 w 631"/>
                <a:gd name="T61" fmla="*/ 368 h 626"/>
                <a:gd name="T62" fmla="*/ 631 w 631"/>
                <a:gd name="T63" fmla="*/ 354 h 626"/>
                <a:gd name="T64" fmla="*/ 631 w 631"/>
                <a:gd name="T65" fmla="*/ 271 h 626"/>
                <a:gd name="T66" fmla="*/ 567 w 631"/>
                <a:gd name="T67" fmla="*/ 258 h 626"/>
                <a:gd name="T68" fmla="*/ 551 w 631"/>
                <a:gd name="T69" fmla="*/ 209 h 626"/>
                <a:gd name="T70" fmla="*/ 594 w 631"/>
                <a:gd name="T71" fmla="*/ 161 h 626"/>
                <a:gd name="T72" fmla="*/ 546 w 631"/>
                <a:gd name="T73" fmla="*/ 94 h 626"/>
                <a:gd name="T74" fmla="*/ 487 w 631"/>
                <a:gd name="T75" fmla="*/ 120 h 626"/>
                <a:gd name="T76" fmla="*/ 445 w 631"/>
                <a:gd name="T77" fmla="*/ 90 h 626"/>
                <a:gd name="T78" fmla="*/ 452 w 631"/>
                <a:gd name="T79" fmla="*/ 26 h 626"/>
                <a:gd name="T80" fmla="*/ 373 w 631"/>
                <a:gd name="T81" fmla="*/ 0 h 626"/>
                <a:gd name="T82" fmla="*/ 341 w 631"/>
                <a:gd name="T83" fmla="*/ 56 h 626"/>
                <a:gd name="T84" fmla="*/ 315 w 631"/>
                <a:gd name="T85" fmla="*/ 55 h 626"/>
                <a:gd name="T86" fmla="*/ 544 w 631"/>
                <a:gd name="T87" fmla="*/ 313 h 626"/>
                <a:gd name="T88" fmla="*/ 315 w 631"/>
                <a:gd name="T89" fmla="*/ 541 h 626"/>
                <a:gd name="T90" fmla="*/ 87 w 631"/>
                <a:gd name="T91" fmla="*/ 313 h 626"/>
                <a:gd name="T92" fmla="*/ 315 w 631"/>
                <a:gd name="T93" fmla="*/ 85 h 626"/>
                <a:gd name="T94" fmla="*/ 544 w 631"/>
                <a:gd name="T95" fmla="*/ 313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1" h="626">
                  <a:moveTo>
                    <a:pt x="315" y="55"/>
                  </a:moveTo>
                  <a:cubicBezTo>
                    <a:pt x="306" y="55"/>
                    <a:pt x="298" y="56"/>
                    <a:pt x="289" y="57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85" y="91"/>
                    <a:pt x="185" y="91"/>
                    <a:pt x="185" y="91"/>
                  </a:cubicBezTo>
                  <a:cubicBezTo>
                    <a:pt x="170" y="99"/>
                    <a:pt x="156" y="109"/>
                    <a:pt x="144" y="121"/>
                  </a:cubicBezTo>
                  <a:cubicBezTo>
                    <a:pt x="84" y="94"/>
                    <a:pt x="84" y="94"/>
                    <a:pt x="84" y="94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79" y="210"/>
                    <a:pt x="79" y="210"/>
                    <a:pt x="79" y="210"/>
                  </a:cubicBezTo>
                  <a:cubicBezTo>
                    <a:pt x="72" y="225"/>
                    <a:pt x="67" y="241"/>
                    <a:pt x="63" y="258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63" y="368"/>
                    <a:pt x="63" y="368"/>
                    <a:pt x="63" y="368"/>
                  </a:cubicBezTo>
                  <a:cubicBezTo>
                    <a:pt x="67" y="385"/>
                    <a:pt x="72" y="401"/>
                    <a:pt x="79" y="417"/>
                  </a:cubicBezTo>
                  <a:cubicBezTo>
                    <a:pt x="36" y="465"/>
                    <a:pt x="36" y="465"/>
                    <a:pt x="36" y="465"/>
                  </a:cubicBezTo>
                  <a:cubicBezTo>
                    <a:pt x="85" y="532"/>
                    <a:pt x="85" y="532"/>
                    <a:pt x="85" y="532"/>
                  </a:cubicBezTo>
                  <a:cubicBezTo>
                    <a:pt x="144" y="506"/>
                    <a:pt x="144" y="506"/>
                    <a:pt x="144" y="506"/>
                  </a:cubicBezTo>
                  <a:cubicBezTo>
                    <a:pt x="157" y="517"/>
                    <a:pt x="171" y="527"/>
                    <a:pt x="185" y="536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257" y="626"/>
                    <a:pt x="257" y="626"/>
                    <a:pt x="257" y="626"/>
                  </a:cubicBezTo>
                  <a:cubicBezTo>
                    <a:pt x="290" y="570"/>
                    <a:pt x="290" y="570"/>
                    <a:pt x="290" y="570"/>
                  </a:cubicBezTo>
                  <a:cubicBezTo>
                    <a:pt x="298" y="570"/>
                    <a:pt x="307" y="571"/>
                    <a:pt x="315" y="571"/>
                  </a:cubicBezTo>
                  <a:cubicBezTo>
                    <a:pt x="324" y="571"/>
                    <a:pt x="333" y="570"/>
                    <a:pt x="341" y="569"/>
                  </a:cubicBezTo>
                  <a:cubicBezTo>
                    <a:pt x="374" y="626"/>
                    <a:pt x="374" y="626"/>
                    <a:pt x="374" y="626"/>
                  </a:cubicBezTo>
                  <a:cubicBezTo>
                    <a:pt x="452" y="600"/>
                    <a:pt x="452" y="600"/>
                    <a:pt x="452" y="600"/>
                  </a:cubicBezTo>
                  <a:cubicBezTo>
                    <a:pt x="445" y="535"/>
                    <a:pt x="445" y="535"/>
                    <a:pt x="445" y="535"/>
                  </a:cubicBezTo>
                  <a:cubicBezTo>
                    <a:pt x="460" y="527"/>
                    <a:pt x="474" y="517"/>
                    <a:pt x="487" y="505"/>
                  </a:cubicBezTo>
                  <a:cubicBezTo>
                    <a:pt x="546" y="532"/>
                    <a:pt x="546" y="532"/>
                    <a:pt x="546" y="532"/>
                  </a:cubicBezTo>
                  <a:cubicBezTo>
                    <a:pt x="595" y="465"/>
                    <a:pt x="595" y="465"/>
                    <a:pt x="595" y="465"/>
                  </a:cubicBezTo>
                  <a:cubicBezTo>
                    <a:pt x="551" y="416"/>
                    <a:pt x="551" y="416"/>
                    <a:pt x="551" y="416"/>
                  </a:cubicBezTo>
                  <a:cubicBezTo>
                    <a:pt x="558" y="401"/>
                    <a:pt x="563" y="385"/>
                    <a:pt x="567" y="368"/>
                  </a:cubicBezTo>
                  <a:cubicBezTo>
                    <a:pt x="631" y="354"/>
                    <a:pt x="631" y="354"/>
                    <a:pt x="631" y="354"/>
                  </a:cubicBezTo>
                  <a:cubicBezTo>
                    <a:pt x="631" y="271"/>
                    <a:pt x="631" y="271"/>
                    <a:pt x="631" y="271"/>
                  </a:cubicBezTo>
                  <a:cubicBezTo>
                    <a:pt x="567" y="258"/>
                    <a:pt x="567" y="258"/>
                    <a:pt x="567" y="258"/>
                  </a:cubicBezTo>
                  <a:cubicBezTo>
                    <a:pt x="563" y="241"/>
                    <a:pt x="558" y="225"/>
                    <a:pt x="551" y="209"/>
                  </a:cubicBezTo>
                  <a:cubicBezTo>
                    <a:pt x="594" y="161"/>
                    <a:pt x="594" y="161"/>
                    <a:pt x="594" y="161"/>
                  </a:cubicBezTo>
                  <a:cubicBezTo>
                    <a:pt x="546" y="94"/>
                    <a:pt x="546" y="94"/>
                    <a:pt x="546" y="94"/>
                  </a:cubicBezTo>
                  <a:cubicBezTo>
                    <a:pt x="487" y="120"/>
                    <a:pt x="487" y="120"/>
                    <a:pt x="487" y="120"/>
                  </a:cubicBezTo>
                  <a:cubicBezTo>
                    <a:pt x="474" y="109"/>
                    <a:pt x="460" y="99"/>
                    <a:pt x="445" y="90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41" y="56"/>
                    <a:pt x="341" y="56"/>
                    <a:pt x="341" y="56"/>
                  </a:cubicBezTo>
                  <a:cubicBezTo>
                    <a:pt x="332" y="56"/>
                    <a:pt x="324" y="55"/>
                    <a:pt x="315" y="55"/>
                  </a:cubicBezTo>
                  <a:close/>
                  <a:moveTo>
                    <a:pt x="544" y="313"/>
                  </a:moveTo>
                  <a:cubicBezTo>
                    <a:pt x="544" y="439"/>
                    <a:pt x="441" y="541"/>
                    <a:pt x="315" y="541"/>
                  </a:cubicBezTo>
                  <a:cubicBezTo>
                    <a:pt x="189" y="541"/>
                    <a:pt x="87" y="439"/>
                    <a:pt x="87" y="313"/>
                  </a:cubicBezTo>
                  <a:cubicBezTo>
                    <a:pt x="87" y="187"/>
                    <a:pt x="189" y="85"/>
                    <a:pt x="315" y="85"/>
                  </a:cubicBezTo>
                  <a:cubicBezTo>
                    <a:pt x="441" y="85"/>
                    <a:pt x="543" y="187"/>
                    <a:pt x="544" y="31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grpSp>
          <p:nvGrpSpPr>
            <p:cNvPr id="22539" name="组合 6"/>
            <p:cNvGrpSpPr>
              <a:grpSpLocks/>
            </p:cNvGrpSpPr>
            <p:nvPr/>
          </p:nvGrpSpPr>
          <p:grpSpPr bwMode="auto">
            <a:xfrm>
              <a:off x="3548063" y="2327275"/>
              <a:ext cx="509587" cy="581025"/>
              <a:chOff x="3449685" y="3025235"/>
              <a:chExt cx="509588" cy="581026"/>
            </a:xfrm>
            <a:solidFill>
              <a:schemeClr val="accent2"/>
            </a:solidFill>
          </p:grpSpPr>
          <p:sp>
            <p:nvSpPr>
              <p:cNvPr id="14" name="Freeform 20"/>
              <p:cNvSpPr>
                <a:spLocks noEditPoints="1"/>
              </p:cNvSpPr>
              <p:nvPr/>
            </p:nvSpPr>
            <p:spPr bwMode="auto">
              <a:xfrm>
                <a:off x="3675110" y="3025235"/>
                <a:ext cx="219075" cy="177800"/>
              </a:xfrm>
              <a:custGeom>
                <a:avLst/>
                <a:gdLst>
                  <a:gd name="T0" fmla="*/ 39 w 62"/>
                  <a:gd name="T1" fmla="*/ 12 h 50"/>
                  <a:gd name="T2" fmla="*/ 39 w 62"/>
                  <a:gd name="T3" fmla="*/ 12 h 50"/>
                  <a:gd name="T4" fmla="*/ 45 w 62"/>
                  <a:gd name="T5" fmla="*/ 14 h 50"/>
                  <a:gd name="T6" fmla="*/ 46 w 62"/>
                  <a:gd name="T7" fmla="*/ 18 h 50"/>
                  <a:gd name="T8" fmla="*/ 40 w 62"/>
                  <a:gd name="T9" fmla="*/ 29 h 50"/>
                  <a:gd name="T10" fmla="*/ 20 w 62"/>
                  <a:gd name="T11" fmla="*/ 38 h 50"/>
                  <a:gd name="T12" fmla="*/ 17 w 62"/>
                  <a:gd name="T13" fmla="*/ 38 h 50"/>
                  <a:gd name="T14" fmla="*/ 17 w 62"/>
                  <a:gd name="T15" fmla="*/ 38 h 50"/>
                  <a:gd name="T16" fmla="*/ 26 w 62"/>
                  <a:gd name="T17" fmla="*/ 18 h 50"/>
                  <a:gd name="T18" fmla="*/ 39 w 62"/>
                  <a:gd name="T19" fmla="*/ 12 h 50"/>
                  <a:gd name="T20" fmla="*/ 39 w 62"/>
                  <a:gd name="T21" fmla="*/ 0 h 50"/>
                  <a:gd name="T22" fmla="*/ 17 w 62"/>
                  <a:gd name="T23" fmla="*/ 9 h 50"/>
                  <a:gd name="T24" fmla="*/ 8 w 62"/>
                  <a:gd name="T25" fmla="*/ 47 h 50"/>
                  <a:gd name="T26" fmla="*/ 20 w 62"/>
                  <a:gd name="T27" fmla="*/ 50 h 50"/>
                  <a:gd name="T28" fmla="*/ 49 w 62"/>
                  <a:gd name="T29" fmla="*/ 38 h 50"/>
                  <a:gd name="T30" fmla="*/ 53 w 62"/>
                  <a:gd name="T31" fmla="*/ 5 h 50"/>
                  <a:gd name="T32" fmla="*/ 39 w 62"/>
                  <a:gd name="T3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50">
                    <a:moveTo>
                      <a:pt x="39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2"/>
                      <a:pt x="43" y="12"/>
                      <a:pt x="45" y="14"/>
                    </a:cubicBezTo>
                    <a:cubicBezTo>
                      <a:pt x="45" y="14"/>
                      <a:pt x="46" y="15"/>
                      <a:pt x="46" y="18"/>
                    </a:cubicBezTo>
                    <a:cubicBezTo>
                      <a:pt x="46" y="21"/>
                      <a:pt x="45" y="25"/>
                      <a:pt x="40" y="29"/>
                    </a:cubicBezTo>
                    <a:cubicBezTo>
                      <a:pt x="35" y="34"/>
                      <a:pt x="26" y="38"/>
                      <a:pt x="20" y="38"/>
                    </a:cubicBezTo>
                    <a:cubicBezTo>
                      <a:pt x="18" y="38"/>
                      <a:pt x="17" y="38"/>
                      <a:pt x="17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5"/>
                      <a:pt x="18" y="25"/>
                      <a:pt x="26" y="18"/>
                    </a:cubicBezTo>
                    <a:cubicBezTo>
                      <a:pt x="30" y="14"/>
                      <a:pt x="35" y="12"/>
                      <a:pt x="39" y="12"/>
                    </a:cubicBezTo>
                    <a:moveTo>
                      <a:pt x="39" y="0"/>
                    </a:moveTo>
                    <a:cubicBezTo>
                      <a:pt x="32" y="0"/>
                      <a:pt x="24" y="3"/>
                      <a:pt x="17" y="9"/>
                    </a:cubicBezTo>
                    <a:cubicBezTo>
                      <a:pt x="6" y="19"/>
                      <a:pt x="0" y="38"/>
                      <a:pt x="8" y="47"/>
                    </a:cubicBezTo>
                    <a:cubicBezTo>
                      <a:pt x="11" y="49"/>
                      <a:pt x="15" y="50"/>
                      <a:pt x="20" y="50"/>
                    </a:cubicBezTo>
                    <a:cubicBezTo>
                      <a:pt x="29" y="50"/>
                      <a:pt x="41" y="45"/>
                      <a:pt x="49" y="38"/>
                    </a:cubicBezTo>
                    <a:cubicBezTo>
                      <a:pt x="60" y="28"/>
                      <a:pt x="62" y="13"/>
                      <a:pt x="53" y="5"/>
                    </a:cubicBezTo>
                    <a:cubicBezTo>
                      <a:pt x="50" y="1"/>
                      <a:pt x="45" y="0"/>
                      <a:pt x="39" y="0"/>
                    </a:cubicBezTo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5" name="Freeform 21"/>
              <p:cNvSpPr>
                <a:spLocks noEditPoints="1"/>
              </p:cNvSpPr>
              <p:nvPr/>
            </p:nvSpPr>
            <p:spPr bwMode="auto">
              <a:xfrm>
                <a:off x="3513185" y="3025235"/>
                <a:ext cx="219075" cy="177800"/>
              </a:xfrm>
              <a:custGeom>
                <a:avLst/>
                <a:gdLst>
                  <a:gd name="T0" fmla="*/ 23 w 62"/>
                  <a:gd name="T1" fmla="*/ 12 h 50"/>
                  <a:gd name="T2" fmla="*/ 36 w 62"/>
                  <a:gd name="T3" fmla="*/ 18 h 50"/>
                  <a:gd name="T4" fmla="*/ 45 w 62"/>
                  <a:gd name="T5" fmla="*/ 38 h 50"/>
                  <a:gd name="T6" fmla="*/ 42 w 62"/>
                  <a:gd name="T7" fmla="*/ 38 h 50"/>
                  <a:gd name="T8" fmla="*/ 22 w 62"/>
                  <a:gd name="T9" fmla="*/ 29 h 50"/>
                  <a:gd name="T10" fmla="*/ 16 w 62"/>
                  <a:gd name="T11" fmla="*/ 18 h 50"/>
                  <a:gd name="T12" fmla="*/ 17 w 62"/>
                  <a:gd name="T13" fmla="*/ 14 h 50"/>
                  <a:gd name="T14" fmla="*/ 23 w 62"/>
                  <a:gd name="T15" fmla="*/ 12 h 50"/>
                  <a:gd name="T16" fmla="*/ 23 w 62"/>
                  <a:gd name="T17" fmla="*/ 0 h 50"/>
                  <a:gd name="T18" fmla="*/ 9 w 62"/>
                  <a:gd name="T19" fmla="*/ 5 h 50"/>
                  <a:gd name="T20" fmla="*/ 13 w 62"/>
                  <a:gd name="T21" fmla="*/ 38 h 50"/>
                  <a:gd name="T22" fmla="*/ 42 w 62"/>
                  <a:gd name="T23" fmla="*/ 50 h 50"/>
                  <a:gd name="T24" fmla="*/ 54 w 62"/>
                  <a:gd name="T25" fmla="*/ 47 h 50"/>
                  <a:gd name="T26" fmla="*/ 45 w 62"/>
                  <a:gd name="T27" fmla="*/ 9 h 50"/>
                  <a:gd name="T28" fmla="*/ 23 w 62"/>
                  <a:gd name="T2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2" h="50">
                    <a:moveTo>
                      <a:pt x="23" y="12"/>
                    </a:moveTo>
                    <a:cubicBezTo>
                      <a:pt x="27" y="12"/>
                      <a:pt x="32" y="14"/>
                      <a:pt x="36" y="18"/>
                    </a:cubicBezTo>
                    <a:cubicBezTo>
                      <a:pt x="44" y="25"/>
                      <a:pt x="46" y="35"/>
                      <a:pt x="45" y="38"/>
                    </a:cubicBezTo>
                    <a:cubicBezTo>
                      <a:pt x="45" y="38"/>
                      <a:pt x="45" y="38"/>
                      <a:pt x="42" y="38"/>
                    </a:cubicBezTo>
                    <a:cubicBezTo>
                      <a:pt x="36" y="38"/>
                      <a:pt x="27" y="34"/>
                      <a:pt x="22" y="29"/>
                    </a:cubicBezTo>
                    <a:cubicBezTo>
                      <a:pt x="17" y="25"/>
                      <a:pt x="16" y="21"/>
                      <a:pt x="16" y="18"/>
                    </a:cubicBezTo>
                    <a:cubicBezTo>
                      <a:pt x="16" y="15"/>
                      <a:pt x="17" y="14"/>
                      <a:pt x="17" y="14"/>
                    </a:cubicBezTo>
                    <a:cubicBezTo>
                      <a:pt x="19" y="12"/>
                      <a:pt x="21" y="12"/>
                      <a:pt x="23" y="12"/>
                    </a:cubicBezTo>
                    <a:moveTo>
                      <a:pt x="23" y="0"/>
                    </a:moveTo>
                    <a:cubicBezTo>
                      <a:pt x="17" y="0"/>
                      <a:pt x="12" y="1"/>
                      <a:pt x="9" y="5"/>
                    </a:cubicBezTo>
                    <a:cubicBezTo>
                      <a:pt x="0" y="13"/>
                      <a:pt x="2" y="28"/>
                      <a:pt x="13" y="38"/>
                    </a:cubicBezTo>
                    <a:cubicBezTo>
                      <a:pt x="21" y="45"/>
                      <a:pt x="33" y="50"/>
                      <a:pt x="42" y="50"/>
                    </a:cubicBezTo>
                    <a:cubicBezTo>
                      <a:pt x="47" y="50"/>
                      <a:pt x="51" y="49"/>
                      <a:pt x="54" y="47"/>
                    </a:cubicBezTo>
                    <a:cubicBezTo>
                      <a:pt x="62" y="38"/>
                      <a:pt x="56" y="19"/>
                      <a:pt x="45" y="9"/>
                    </a:cubicBezTo>
                    <a:cubicBezTo>
                      <a:pt x="38" y="3"/>
                      <a:pt x="30" y="0"/>
                      <a:pt x="23" y="0"/>
                    </a:cubicBezTo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6" name="Freeform 22"/>
              <p:cNvSpPr/>
              <p:nvPr/>
            </p:nvSpPr>
            <p:spPr bwMode="auto">
              <a:xfrm>
                <a:off x="3725911" y="3180810"/>
                <a:ext cx="233362" cy="192088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12 h 54"/>
                  <a:gd name="T4" fmla="*/ 54 w 66"/>
                  <a:gd name="T5" fmla="*/ 0 h 54"/>
                  <a:gd name="T6" fmla="*/ 0 w 66"/>
                  <a:gd name="T7" fmla="*/ 0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12"/>
                      <a:pt x="66" y="12"/>
                      <a:pt x="66" y="12"/>
                    </a:cubicBezTo>
                    <a:cubicBezTo>
                      <a:pt x="66" y="6"/>
                      <a:pt x="61" y="0"/>
                      <a:pt x="5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7" name="Freeform 23"/>
              <p:cNvSpPr/>
              <p:nvPr/>
            </p:nvSpPr>
            <p:spPr bwMode="auto">
              <a:xfrm>
                <a:off x="3725911" y="3414174"/>
                <a:ext cx="233362" cy="192087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54 h 54"/>
                  <a:gd name="T4" fmla="*/ 54 w 66"/>
                  <a:gd name="T5" fmla="*/ 54 h 54"/>
                  <a:gd name="T6" fmla="*/ 66 w 66"/>
                  <a:gd name="T7" fmla="*/ 42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61" y="54"/>
                      <a:pt x="66" y="49"/>
                      <a:pt x="66" y="42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3449685" y="3180810"/>
                <a:ext cx="233362" cy="192088"/>
              </a:xfrm>
              <a:custGeom>
                <a:avLst/>
                <a:gdLst>
                  <a:gd name="T0" fmla="*/ 66 w 66"/>
                  <a:gd name="T1" fmla="*/ 54 h 54"/>
                  <a:gd name="T2" fmla="*/ 66 w 66"/>
                  <a:gd name="T3" fmla="*/ 0 h 54"/>
                  <a:gd name="T4" fmla="*/ 12 w 66"/>
                  <a:gd name="T5" fmla="*/ 0 h 54"/>
                  <a:gd name="T6" fmla="*/ 0 w 66"/>
                  <a:gd name="T7" fmla="*/ 12 h 54"/>
                  <a:gd name="T8" fmla="*/ 0 w 66"/>
                  <a:gd name="T9" fmla="*/ 54 h 54"/>
                  <a:gd name="T10" fmla="*/ 66 w 66"/>
                  <a:gd name="T11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66" y="54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66" y="54"/>
                    </a:lnTo>
                    <a:close/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9" name="Freeform 25"/>
              <p:cNvSpPr/>
              <p:nvPr/>
            </p:nvSpPr>
            <p:spPr bwMode="auto">
              <a:xfrm>
                <a:off x="3449685" y="3414174"/>
                <a:ext cx="233362" cy="192087"/>
              </a:xfrm>
              <a:custGeom>
                <a:avLst/>
                <a:gdLst>
                  <a:gd name="T0" fmla="*/ 0 w 66"/>
                  <a:gd name="T1" fmla="*/ 0 h 54"/>
                  <a:gd name="T2" fmla="*/ 0 w 66"/>
                  <a:gd name="T3" fmla="*/ 42 h 54"/>
                  <a:gd name="T4" fmla="*/ 12 w 66"/>
                  <a:gd name="T5" fmla="*/ 54 h 54"/>
                  <a:gd name="T6" fmla="*/ 66 w 66"/>
                  <a:gd name="T7" fmla="*/ 54 h 54"/>
                  <a:gd name="T8" fmla="*/ 66 w 66"/>
                  <a:gd name="T9" fmla="*/ 0 h 54"/>
                  <a:gd name="T10" fmla="*/ 0 w 66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54">
                    <a:moveTo>
                      <a:pt x="0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49"/>
                      <a:pt x="5" y="54"/>
                      <a:pt x="12" y="54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0"/>
                      <a:pt x="66" y="0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500" dirty="0">
                  <a:solidFill>
                    <a:prstClr val="white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22546" name="组合 12"/>
            <p:cNvGrpSpPr>
              <a:grpSpLocks/>
            </p:cNvGrpSpPr>
            <p:nvPr/>
          </p:nvGrpSpPr>
          <p:grpSpPr bwMode="auto">
            <a:xfrm>
              <a:off x="4011613" y="4202113"/>
              <a:ext cx="550862" cy="466725"/>
              <a:chOff x="3913338" y="4899968"/>
              <a:chExt cx="550863" cy="466725"/>
            </a:xfrm>
            <a:solidFill>
              <a:schemeClr val="accent2"/>
            </a:solidFill>
          </p:grpSpPr>
          <p:sp>
            <p:nvSpPr>
              <p:cNvPr id="21" name="Rectangle 111"/>
              <p:cNvSpPr>
                <a:spLocks noChangeArrowheads="1"/>
              </p:cNvSpPr>
              <p:nvPr/>
            </p:nvSpPr>
            <p:spPr bwMode="auto">
              <a:xfrm>
                <a:off x="4019700" y="5111105"/>
                <a:ext cx="41275" cy="857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22" name="Freeform 112"/>
              <p:cNvSpPr>
                <a:spLocks noEditPoints="1"/>
              </p:cNvSpPr>
              <p:nvPr/>
            </p:nvSpPr>
            <p:spPr bwMode="auto">
              <a:xfrm>
                <a:off x="3913338" y="4899968"/>
                <a:ext cx="550863" cy="233362"/>
              </a:xfrm>
              <a:custGeom>
                <a:avLst/>
                <a:gdLst>
                  <a:gd name="T0" fmla="*/ 114 w 156"/>
                  <a:gd name="T1" fmla="*/ 24 h 66"/>
                  <a:gd name="T2" fmla="*/ 114 w 156"/>
                  <a:gd name="T3" fmla="*/ 23 h 66"/>
                  <a:gd name="T4" fmla="*/ 114 w 156"/>
                  <a:gd name="T5" fmla="*/ 18 h 66"/>
                  <a:gd name="T6" fmla="*/ 96 w 156"/>
                  <a:gd name="T7" fmla="*/ 0 h 66"/>
                  <a:gd name="T8" fmla="*/ 60 w 156"/>
                  <a:gd name="T9" fmla="*/ 0 h 66"/>
                  <a:gd name="T10" fmla="*/ 42 w 156"/>
                  <a:gd name="T11" fmla="*/ 18 h 66"/>
                  <a:gd name="T12" fmla="*/ 42 w 156"/>
                  <a:gd name="T13" fmla="*/ 24 h 66"/>
                  <a:gd name="T14" fmla="*/ 0 w 156"/>
                  <a:gd name="T15" fmla="*/ 24 h 66"/>
                  <a:gd name="T16" fmla="*/ 0 w 156"/>
                  <a:gd name="T17" fmla="*/ 66 h 66"/>
                  <a:gd name="T18" fmla="*/ 24 w 156"/>
                  <a:gd name="T19" fmla="*/ 66 h 66"/>
                  <a:gd name="T20" fmla="*/ 24 w 156"/>
                  <a:gd name="T21" fmla="*/ 54 h 66"/>
                  <a:gd name="T22" fmla="*/ 48 w 156"/>
                  <a:gd name="T23" fmla="*/ 54 h 66"/>
                  <a:gd name="T24" fmla="*/ 48 w 156"/>
                  <a:gd name="T25" fmla="*/ 66 h 66"/>
                  <a:gd name="T26" fmla="*/ 108 w 156"/>
                  <a:gd name="T27" fmla="*/ 66 h 66"/>
                  <a:gd name="T28" fmla="*/ 108 w 156"/>
                  <a:gd name="T29" fmla="*/ 54 h 66"/>
                  <a:gd name="T30" fmla="*/ 132 w 156"/>
                  <a:gd name="T31" fmla="*/ 54 h 66"/>
                  <a:gd name="T32" fmla="*/ 132 w 156"/>
                  <a:gd name="T33" fmla="*/ 66 h 66"/>
                  <a:gd name="T34" fmla="*/ 156 w 156"/>
                  <a:gd name="T35" fmla="*/ 66 h 66"/>
                  <a:gd name="T36" fmla="*/ 156 w 156"/>
                  <a:gd name="T37" fmla="*/ 24 h 66"/>
                  <a:gd name="T38" fmla="*/ 114 w 156"/>
                  <a:gd name="T39" fmla="*/ 24 h 66"/>
                  <a:gd name="T40" fmla="*/ 54 w 156"/>
                  <a:gd name="T41" fmla="*/ 18 h 66"/>
                  <a:gd name="T42" fmla="*/ 60 w 156"/>
                  <a:gd name="T43" fmla="*/ 12 h 66"/>
                  <a:gd name="T44" fmla="*/ 96 w 156"/>
                  <a:gd name="T45" fmla="*/ 12 h 66"/>
                  <a:gd name="T46" fmla="*/ 102 w 156"/>
                  <a:gd name="T47" fmla="*/ 18 h 66"/>
                  <a:gd name="T48" fmla="*/ 102 w 156"/>
                  <a:gd name="T49" fmla="*/ 24 h 66"/>
                  <a:gd name="T50" fmla="*/ 54 w 156"/>
                  <a:gd name="T51" fmla="*/ 24 h 66"/>
                  <a:gd name="T52" fmla="*/ 54 w 156"/>
                  <a:gd name="T53" fmla="*/ 1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" h="66">
                    <a:moveTo>
                      <a:pt x="114" y="24"/>
                    </a:moveTo>
                    <a:cubicBezTo>
                      <a:pt x="114" y="23"/>
                      <a:pt x="114" y="23"/>
                      <a:pt x="114" y="23"/>
                    </a:cubicBezTo>
                    <a:cubicBezTo>
                      <a:pt x="114" y="18"/>
                      <a:pt x="114" y="18"/>
                      <a:pt x="114" y="18"/>
                    </a:cubicBezTo>
                    <a:cubicBezTo>
                      <a:pt x="114" y="6"/>
                      <a:pt x="105" y="0"/>
                      <a:pt x="96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8" y="0"/>
                      <a:pt x="42" y="9"/>
                      <a:pt x="42" y="18"/>
                    </a:cubicBezTo>
                    <a:cubicBezTo>
                      <a:pt x="42" y="24"/>
                      <a:pt x="42" y="24"/>
                      <a:pt x="42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8" y="54"/>
                      <a:pt x="48" y="54"/>
                      <a:pt x="48" y="54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108" y="66"/>
                      <a:pt x="108" y="66"/>
                      <a:pt x="108" y="66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32" y="54"/>
                      <a:pt x="132" y="54"/>
                      <a:pt x="132" y="54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56" y="66"/>
                      <a:pt x="156" y="66"/>
                      <a:pt x="156" y="66"/>
                    </a:cubicBezTo>
                    <a:cubicBezTo>
                      <a:pt x="156" y="24"/>
                      <a:pt x="156" y="24"/>
                      <a:pt x="156" y="24"/>
                    </a:cubicBezTo>
                    <a:lnTo>
                      <a:pt x="114" y="24"/>
                    </a:lnTo>
                    <a:close/>
                    <a:moveTo>
                      <a:pt x="54" y="18"/>
                    </a:moveTo>
                    <a:cubicBezTo>
                      <a:pt x="54" y="18"/>
                      <a:pt x="54" y="12"/>
                      <a:pt x="60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12"/>
                      <a:pt x="102" y="12"/>
                      <a:pt x="102" y="18"/>
                    </a:cubicBezTo>
                    <a:cubicBezTo>
                      <a:pt x="102" y="24"/>
                      <a:pt x="102" y="24"/>
                      <a:pt x="102" y="24"/>
                    </a:cubicBezTo>
                    <a:cubicBezTo>
                      <a:pt x="54" y="24"/>
                      <a:pt x="54" y="24"/>
                      <a:pt x="54" y="24"/>
                    </a:cubicBezTo>
                    <a:lnTo>
                      <a:pt x="54" y="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23" name="Freeform 113"/>
              <p:cNvSpPr/>
              <p:nvPr/>
            </p:nvSpPr>
            <p:spPr bwMode="auto">
              <a:xfrm>
                <a:off x="3933975" y="5153968"/>
                <a:ext cx="509589" cy="212725"/>
              </a:xfrm>
              <a:custGeom>
                <a:avLst/>
                <a:gdLst>
                  <a:gd name="T0" fmla="*/ 281 w 321"/>
                  <a:gd name="T1" fmla="*/ 40 h 134"/>
                  <a:gd name="T2" fmla="*/ 227 w 321"/>
                  <a:gd name="T3" fmla="*/ 40 h 134"/>
                  <a:gd name="T4" fmla="*/ 227 w 321"/>
                  <a:gd name="T5" fmla="*/ 0 h 134"/>
                  <a:gd name="T6" fmla="*/ 94 w 321"/>
                  <a:gd name="T7" fmla="*/ 0 h 134"/>
                  <a:gd name="T8" fmla="*/ 94 w 321"/>
                  <a:gd name="T9" fmla="*/ 40 h 134"/>
                  <a:gd name="T10" fmla="*/ 40 w 321"/>
                  <a:gd name="T11" fmla="*/ 40 h 134"/>
                  <a:gd name="T12" fmla="*/ 40 w 321"/>
                  <a:gd name="T13" fmla="*/ 0 h 134"/>
                  <a:gd name="T14" fmla="*/ 0 w 321"/>
                  <a:gd name="T15" fmla="*/ 0 h 134"/>
                  <a:gd name="T16" fmla="*/ 0 w 321"/>
                  <a:gd name="T17" fmla="*/ 134 h 134"/>
                  <a:gd name="T18" fmla="*/ 321 w 321"/>
                  <a:gd name="T19" fmla="*/ 134 h 134"/>
                  <a:gd name="T20" fmla="*/ 321 w 321"/>
                  <a:gd name="T21" fmla="*/ 0 h 134"/>
                  <a:gd name="T22" fmla="*/ 281 w 321"/>
                  <a:gd name="T23" fmla="*/ 0 h 134"/>
                  <a:gd name="T24" fmla="*/ 281 w 321"/>
                  <a:gd name="T25" fmla="*/ 4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1" h="134">
                    <a:moveTo>
                      <a:pt x="281" y="40"/>
                    </a:moveTo>
                    <a:lnTo>
                      <a:pt x="227" y="40"/>
                    </a:lnTo>
                    <a:lnTo>
                      <a:pt x="227" y="0"/>
                    </a:lnTo>
                    <a:lnTo>
                      <a:pt x="94" y="0"/>
                    </a:lnTo>
                    <a:lnTo>
                      <a:pt x="94" y="40"/>
                    </a:lnTo>
                    <a:lnTo>
                      <a:pt x="40" y="40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0" y="134"/>
                    </a:lnTo>
                    <a:lnTo>
                      <a:pt x="321" y="134"/>
                    </a:lnTo>
                    <a:lnTo>
                      <a:pt x="321" y="0"/>
                    </a:lnTo>
                    <a:lnTo>
                      <a:pt x="281" y="0"/>
                    </a:lnTo>
                    <a:lnTo>
                      <a:pt x="281" y="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24" name="Rectangle 114"/>
              <p:cNvSpPr>
                <a:spLocks noChangeArrowheads="1"/>
              </p:cNvSpPr>
              <p:nvPr/>
            </p:nvSpPr>
            <p:spPr bwMode="auto">
              <a:xfrm>
                <a:off x="4316564" y="5111105"/>
                <a:ext cx="41275" cy="857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sp>
          <p:nvSpPr>
            <p:cNvPr id="25" name="Freeform 31"/>
            <p:cNvSpPr/>
            <p:nvPr/>
          </p:nvSpPr>
          <p:spPr bwMode="auto">
            <a:xfrm>
              <a:off x="4900613" y="3098800"/>
              <a:ext cx="509587" cy="509588"/>
            </a:xfrm>
            <a:custGeom>
              <a:avLst/>
              <a:gdLst>
                <a:gd name="T0" fmla="*/ 254794 w 144"/>
                <a:gd name="T1" fmla="*/ 127397 h 144"/>
                <a:gd name="T2" fmla="*/ 0 w 144"/>
                <a:gd name="T3" fmla="*/ 215867 h 144"/>
                <a:gd name="T4" fmla="*/ 148630 w 144"/>
                <a:gd name="T5" fmla="*/ 424657 h 144"/>
                <a:gd name="T6" fmla="*/ 254794 w 144"/>
                <a:gd name="T7" fmla="*/ 509588 h 144"/>
                <a:gd name="T8" fmla="*/ 360958 w 144"/>
                <a:gd name="T9" fmla="*/ 424657 h 144"/>
                <a:gd name="T10" fmla="*/ 509588 w 144"/>
                <a:gd name="T11" fmla="*/ 212328 h 144"/>
                <a:gd name="T12" fmla="*/ 254794 w 144"/>
                <a:gd name="T13" fmla="*/ 127397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" h="144">
                  <a:moveTo>
                    <a:pt x="72" y="36"/>
                  </a:moveTo>
                  <a:cubicBezTo>
                    <a:pt x="48" y="0"/>
                    <a:pt x="0" y="21"/>
                    <a:pt x="0" y="61"/>
                  </a:cubicBezTo>
                  <a:cubicBezTo>
                    <a:pt x="0" y="87"/>
                    <a:pt x="24" y="106"/>
                    <a:pt x="42" y="120"/>
                  </a:cubicBezTo>
                  <a:cubicBezTo>
                    <a:pt x="61" y="135"/>
                    <a:pt x="66" y="138"/>
                    <a:pt x="72" y="144"/>
                  </a:cubicBezTo>
                  <a:cubicBezTo>
                    <a:pt x="78" y="138"/>
                    <a:pt x="83" y="135"/>
                    <a:pt x="102" y="120"/>
                  </a:cubicBezTo>
                  <a:cubicBezTo>
                    <a:pt x="120" y="106"/>
                    <a:pt x="144" y="87"/>
                    <a:pt x="144" y="60"/>
                  </a:cubicBezTo>
                  <a:cubicBezTo>
                    <a:pt x="144" y="21"/>
                    <a:pt x="96" y="0"/>
                    <a:pt x="72" y="36"/>
                  </a:cubicBezTo>
                </a:path>
              </a:pathLst>
            </a:custGeom>
            <a:solidFill>
              <a:schemeClr val="accent2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881920" y="3575030"/>
              <a:ext cx="1064823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chemeClr val="accent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Text</a:t>
              </a:r>
            </a:p>
            <a:p>
              <a:pPr algn="ctr"/>
              <a:r>
                <a:rPr lang="en-US" altLang="zh-CN" sz="2100" dirty="0">
                  <a:solidFill>
                    <a:schemeClr val="accent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Here</a:t>
              </a:r>
              <a:endParaRPr lang="zh-CN" altLang="en-US" sz="2100" dirty="0">
                <a:solidFill>
                  <a:schemeClr val="accent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37" name="TextBox 59"/>
          <p:cNvSpPr txBox="1">
            <a:spLocks noChangeArrowheads="1"/>
          </p:cNvSpPr>
          <p:nvPr/>
        </p:nvSpPr>
        <p:spPr bwMode="auto">
          <a:xfrm>
            <a:off x="4542235" y="1371600"/>
            <a:ext cx="3662362" cy="6302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rIns="67500" anchor="ctr"/>
          <a:lstStyle/>
          <a:p>
            <a:pPr algn="just">
              <a:lnSpc>
                <a:spcPct val="130000"/>
              </a:lnSpc>
            </a:pPr>
            <a:r>
              <a:rPr lang="en-US" altLang="zh-CN" sz="1350" dirty="0">
                <a:solidFill>
                  <a:srgbClr val="3A4F6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</a:p>
        </p:txBody>
      </p:sp>
      <p:sp>
        <p:nvSpPr>
          <p:cNvPr id="38" name="TextBox 59"/>
          <p:cNvSpPr txBox="1">
            <a:spLocks noChangeArrowheads="1"/>
          </p:cNvSpPr>
          <p:nvPr/>
        </p:nvSpPr>
        <p:spPr bwMode="auto">
          <a:xfrm>
            <a:off x="4542236" y="2282982"/>
            <a:ext cx="3662362" cy="7405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rIns="67500" anchor="ctr"/>
          <a:lstStyle/>
          <a:p>
            <a:pPr algn="just">
              <a:lnSpc>
                <a:spcPct val="130000"/>
              </a:lnSpc>
            </a:pPr>
            <a:r>
              <a:rPr lang="en-US" altLang="zh-CN" sz="1350" dirty="0">
                <a:solidFill>
                  <a:srgbClr val="3A4F6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</a:p>
        </p:txBody>
      </p:sp>
      <p:sp>
        <p:nvSpPr>
          <p:cNvPr id="40" name="TextBox 59"/>
          <p:cNvSpPr txBox="1">
            <a:spLocks noChangeArrowheads="1"/>
          </p:cNvSpPr>
          <p:nvPr/>
        </p:nvSpPr>
        <p:spPr bwMode="auto">
          <a:xfrm>
            <a:off x="4555331" y="3278805"/>
            <a:ext cx="3662362" cy="7405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500" rIns="67500" anchor="ctr"/>
          <a:lstStyle/>
          <a:p>
            <a:pPr algn="just">
              <a:lnSpc>
                <a:spcPct val="130000"/>
              </a:lnSpc>
            </a:pPr>
            <a:r>
              <a:rPr lang="en-US" altLang="zh-CN" sz="1350" dirty="0">
                <a:solidFill>
                  <a:srgbClr val="3A4F6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</a:p>
        </p:txBody>
      </p:sp>
    </p:spTree>
    <p:extLst>
      <p:ext uri="{BB962C8B-B14F-4D97-AF65-F5344CB8AC3E}">
        <p14:creationId xmlns:p14="http://schemas.microsoft.com/office/powerpoint/2010/main" val="40030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544E3F-8FF9-2A49-9E22-3E5DD2D15753}"/>
              </a:ext>
            </a:extLst>
          </p:cNvPr>
          <p:cNvGrpSpPr/>
          <p:nvPr/>
        </p:nvGrpSpPr>
        <p:grpSpPr>
          <a:xfrm>
            <a:off x="1213249" y="1611690"/>
            <a:ext cx="6863951" cy="1569660"/>
            <a:chOff x="1213249" y="1611690"/>
            <a:chExt cx="6863951" cy="1569660"/>
          </a:xfrm>
        </p:grpSpPr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E0479ACD-FBD7-4347-AFAD-8B48AF96C3F7}"/>
                </a:ext>
              </a:extLst>
            </p:cNvPr>
            <p:cNvSpPr txBox="1"/>
            <p:nvPr/>
          </p:nvSpPr>
          <p:spPr>
            <a:xfrm>
              <a:off x="1213249" y="1611690"/>
              <a:ext cx="168507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accent2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04</a:t>
              </a:r>
              <a:endParaRPr lang="zh-CN" altLang="en-US" sz="9600" b="1" dirty="0">
                <a:solidFill>
                  <a:schemeClr val="accent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7AEF00BB-77B0-214F-8CC8-16AA5EC1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906" y="1809750"/>
              <a:ext cx="531029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en-US" altLang="zh-CN" sz="5100" b="1" dirty="0">
                  <a:solidFill>
                    <a:schemeClr val="bg1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Advantages</a:t>
              </a:r>
              <a:endParaRPr lang="zh-CN" altLang="en-US" sz="51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8" name="矩形 16">
              <a:extLst>
                <a:ext uri="{FF2B5EF4-FFF2-40B4-BE49-F238E27FC236}">
                  <a16:creationId xmlns:a16="http://schemas.microsoft.com/office/drawing/2014/main" id="{5F8DE1A9-4025-2049-943F-93875F859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703" y="2722019"/>
              <a:ext cx="4071848" cy="2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2019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charset="0"/>
                </a:rPr>
                <a:t>This is a placeholder. Theme fonts recommended.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8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>
            <a:spLocks/>
          </p:cNvSpPr>
          <p:nvPr/>
        </p:nvSpPr>
        <p:spPr bwMode="auto">
          <a:xfrm>
            <a:off x="845587" y="1470031"/>
            <a:ext cx="1076793" cy="112773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zh-CN" altLang="en-US" sz="15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845587" y="3094627"/>
            <a:ext cx="1076793" cy="112773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7 h 1306"/>
              <a:gd name="T6" fmla="*/ 623 w 1247"/>
              <a:gd name="T7" fmla="*/ 1306 h 1306"/>
              <a:gd name="T8" fmla="*/ 0 w 1247"/>
              <a:gd name="T9" fmla="*/ 947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7"/>
                </a:lnTo>
                <a:lnTo>
                  <a:pt x="623" y="1306"/>
                </a:lnTo>
                <a:lnTo>
                  <a:pt x="0" y="94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zh-CN" altLang="en-US" sz="15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3" name="Freeform 12"/>
          <p:cNvSpPr>
            <a:spLocks noEditPoints="1"/>
          </p:cNvSpPr>
          <p:nvPr/>
        </p:nvSpPr>
        <p:spPr bwMode="auto">
          <a:xfrm>
            <a:off x="1201927" y="3599279"/>
            <a:ext cx="364113" cy="363569"/>
          </a:xfrm>
          <a:custGeom>
            <a:avLst/>
            <a:gdLst>
              <a:gd name="T0" fmla="*/ 192 w 283"/>
              <a:gd name="T1" fmla="*/ 43 h 283"/>
              <a:gd name="T2" fmla="*/ 181 w 283"/>
              <a:gd name="T3" fmla="*/ 33 h 283"/>
              <a:gd name="T4" fmla="*/ 257 w 283"/>
              <a:gd name="T5" fmla="*/ 136 h 283"/>
              <a:gd name="T6" fmla="*/ 283 w 283"/>
              <a:gd name="T7" fmla="*/ 136 h 283"/>
              <a:gd name="T8" fmla="*/ 240 w 283"/>
              <a:gd name="T9" fmla="*/ 179 h 283"/>
              <a:gd name="T10" fmla="*/ 196 w 283"/>
              <a:gd name="T11" fmla="*/ 136 h 283"/>
              <a:gd name="T12" fmla="*/ 221 w 283"/>
              <a:gd name="T13" fmla="*/ 136 h 283"/>
              <a:gd name="T14" fmla="*/ 169 w 283"/>
              <a:gd name="T15" fmla="*/ 66 h 283"/>
              <a:gd name="T16" fmla="*/ 192 w 283"/>
              <a:gd name="T17" fmla="*/ 43 h 283"/>
              <a:gd name="T18" fmla="*/ 192 w 283"/>
              <a:gd name="T19" fmla="*/ 43 h 283"/>
              <a:gd name="T20" fmla="*/ 217 w 283"/>
              <a:gd name="T21" fmla="*/ 169 h 283"/>
              <a:gd name="T22" fmla="*/ 217 w 283"/>
              <a:gd name="T23" fmla="*/ 169 h 283"/>
              <a:gd name="T24" fmla="*/ 147 w 283"/>
              <a:gd name="T25" fmla="*/ 221 h 283"/>
              <a:gd name="T26" fmla="*/ 147 w 283"/>
              <a:gd name="T27" fmla="*/ 196 h 283"/>
              <a:gd name="T28" fmla="*/ 104 w 283"/>
              <a:gd name="T29" fmla="*/ 240 h 283"/>
              <a:gd name="T30" fmla="*/ 147 w 283"/>
              <a:gd name="T31" fmla="*/ 283 h 283"/>
              <a:gd name="T32" fmla="*/ 147 w 283"/>
              <a:gd name="T33" fmla="*/ 257 h 283"/>
              <a:gd name="T34" fmla="*/ 251 w 283"/>
              <a:gd name="T35" fmla="*/ 181 h 283"/>
              <a:gd name="T36" fmla="*/ 240 w 283"/>
              <a:gd name="T37" fmla="*/ 192 h 283"/>
              <a:gd name="T38" fmla="*/ 217 w 283"/>
              <a:gd name="T39" fmla="*/ 169 h 283"/>
              <a:gd name="T40" fmla="*/ 217 w 283"/>
              <a:gd name="T41" fmla="*/ 169 h 283"/>
              <a:gd name="T42" fmla="*/ 114 w 283"/>
              <a:gd name="T43" fmla="*/ 217 h 283"/>
              <a:gd name="T44" fmla="*/ 114 w 283"/>
              <a:gd name="T45" fmla="*/ 217 h 283"/>
              <a:gd name="T46" fmla="*/ 91 w 283"/>
              <a:gd name="T47" fmla="*/ 240 h 283"/>
              <a:gd name="T48" fmla="*/ 102 w 283"/>
              <a:gd name="T49" fmla="*/ 250 h 283"/>
              <a:gd name="T50" fmla="*/ 26 w 283"/>
              <a:gd name="T51" fmla="*/ 147 h 283"/>
              <a:gd name="T52" fmla="*/ 0 w 283"/>
              <a:gd name="T53" fmla="*/ 147 h 283"/>
              <a:gd name="T54" fmla="*/ 43 w 283"/>
              <a:gd name="T55" fmla="*/ 104 h 283"/>
              <a:gd name="T56" fmla="*/ 87 w 283"/>
              <a:gd name="T57" fmla="*/ 147 h 283"/>
              <a:gd name="T58" fmla="*/ 62 w 283"/>
              <a:gd name="T59" fmla="*/ 147 h 283"/>
              <a:gd name="T60" fmla="*/ 114 w 283"/>
              <a:gd name="T61" fmla="*/ 217 h 283"/>
              <a:gd name="T62" fmla="*/ 114 w 283"/>
              <a:gd name="T63" fmla="*/ 217 h 283"/>
              <a:gd name="T64" fmla="*/ 66 w 283"/>
              <a:gd name="T65" fmla="*/ 114 h 283"/>
              <a:gd name="T66" fmla="*/ 66 w 283"/>
              <a:gd name="T67" fmla="*/ 114 h 283"/>
              <a:gd name="T68" fmla="*/ 136 w 283"/>
              <a:gd name="T69" fmla="*/ 62 h 283"/>
              <a:gd name="T70" fmla="*/ 136 w 283"/>
              <a:gd name="T71" fmla="*/ 87 h 283"/>
              <a:gd name="T72" fmla="*/ 179 w 283"/>
              <a:gd name="T73" fmla="*/ 43 h 283"/>
              <a:gd name="T74" fmla="*/ 136 w 283"/>
              <a:gd name="T75" fmla="*/ 0 h 283"/>
              <a:gd name="T76" fmla="*/ 136 w 283"/>
              <a:gd name="T77" fmla="*/ 26 h 283"/>
              <a:gd name="T78" fmla="*/ 33 w 283"/>
              <a:gd name="T79" fmla="*/ 102 h 283"/>
              <a:gd name="T80" fmla="*/ 43 w 283"/>
              <a:gd name="T81" fmla="*/ 91 h 283"/>
              <a:gd name="T82" fmla="*/ 66 w 283"/>
              <a:gd name="T83" fmla="*/ 114 h 283"/>
              <a:gd name="T84" fmla="*/ 66 w 283"/>
              <a:gd name="T85" fmla="*/ 114 h 283"/>
              <a:gd name="T86" fmla="*/ 88 w 283"/>
              <a:gd name="T87" fmla="*/ 141 h 283"/>
              <a:gd name="T88" fmla="*/ 88 w 283"/>
              <a:gd name="T89" fmla="*/ 141 h 283"/>
              <a:gd name="T90" fmla="*/ 142 w 283"/>
              <a:gd name="T91" fmla="*/ 195 h 283"/>
              <a:gd name="T92" fmla="*/ 195 w 283"/>
              <a:gd name="T93" fmla="*/ 141 h 283"/>
              <a:gd name="T94" fmla="*/ 142 w 283"/>
              <a:gd name="T95" fmla="*/ 88 h 283"/>
              <a:gd name="T96" fmla="*/ 88 w 283"/>
              <a:gd name="T97" fmla="*/ 141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3" h="283">
                <a:moveTo>
                  <a:pt x="192" y="43"/>
                </a:moveTo>
                <a:cubicBezTo>
                  <a:pt x="181" y="33"/>
                  <a:pt x="181" y="33"/>
                  <a:pt x="181" y="33"/>
                </a:cubicBezTo>
                <a:cubicBezTo>
                  <a:pt x="224" y="48"/>
                  <a:pt x="255" y="88"/>
                  <a:pt x="257" y="136"/>
                </a:cubicBezTo>
                <a:cubicBezTo>
                  <a:pt x="283" y="136"/>
                  <a:pt x="283" y="136"/>
                  <a:pt x="283" y="136"/>
                </a:cubicBezTo>
                <a:cubicBezTo>
                  <a:pt x="240" y="179"/>
                  <a:pt x="240" y="179"/>
                  <a:pt x="240" y="179"/>
                </a:cubicBezTo>
                <a:cubicBezTo>
                  <a:pt x="196" y="136"/>
                  <a:pt x="196" y="136"/>
                  <a:pt x="196" y="136"/>
                </a:cubicBezTo>
                <a:cubicBezTo>
                  <a:pt x="221" y="136"/>
                  <a:pt x="221" y="136"/>
                  <a:pt x="221" y="136"/>
                </a:cubicBezTo>
                <a:cubicBezTo>
                  <a:pt x="219" y="104"/>
                  <a:pt x="198" y="77"/>
                  <a:pt x="169" y="66"/>
                </a:cubicBezTo>
                <a:cubicBezTo>
                  <a:pt x="192" y="43"/>
                  <a:pt x="192" y="43"/>
                  <a:pt x="192" y="43"/>
                </a:cubicBezTo>
                <a:cubicBezTo>
                  <a:pt x="192" y="43"/>
                  <a:pt x="192" y="43"/>
                  <a:pt x="192" y="43"/>
                </a:cubicBezTo>
                <a:close/>
                <a:moveTo>
                  <a:pt x="217" y="169"/>
                </a:moveTo>
                <a:cubicBezTo>
                  <a:pt x="217" y="169"/>
                  <a:pt x="217" y="169"/>
                  <a:pt x="217" y="169"/>
                </a:cubicBezTo>
                <a:cubicBezTo>
                  <a:pt x="206" y="198"/>
                  <a:pt x="179" y="219"/>
                  <a:pt x="147" y="221"/>
                </a:cubicBezTo>
                <a:cubicBezTo>
                  <a:pt x="147" y="196"/>
                  <a:pt x="147" y="196"/>
                  <a:pt x="147" y="196"/>
                </a:cubicBezTo>
                <a:cubicBezTo>
                  <a:pt x="104" y="240"/>
                  <a:pt x="104" y="240"/>
                  <a:pt x="104" y="240"/>
                </a:cubicBezTo>
                <a:cubicBezTo>
                  <a:pt x="147" y="283"/>
                  <a:pt x="147" y="283"/>
                  <a:pt x="147" y="283"/>
                </a:cubicBezTo>
                <a:cubicBezTo>
                  <a:pt x="147" y="257"/>
                  <a:pt x="147" y="257"/>
                  <a:pt x="147" y="257"/>
                </a:cubicBezTo>
                <a:cubicBezTo>
                  <a:pt x="195" y="255"/>
                  <a:pt x="235" y="224"/>
                  <a:pt x="251" y="181"/>
                </a:cubicBezTo>
                <a:cubicBezTo>
                  <a:pt x="240" y="192"/>
                  <a:pt x="240" y="192"/>
                  <a:pt x="240" y="192"/>
                </a:cubicBezTo>
                <a:cubicBezTo>
                  <a:pt x="217" y="169"/>
                  <a:pt x="217" y="169"/>
                  <a:pt x="217" y="169"/>
                </a:cubicBezTo>
                <a:cubicBezTo>
                  <a:pt x="217" y="169"/>
                  <a:pt x="217" y="169"/>
                  <a:pt x="217" y="169"/>
                </a:cubicBezTo>
                <a:close/>
                <a:moveTo>
                  <a:pt x="114" y="217"/>
                </a:moveTo>
                <a:cubicBezTo>
                  <a:pt x="114" y="217"/>
                  <a:pt x="114" y="217"/>
                  <a:pt x="114" y="217"/>
                </a:cubicBezTo>
                <a:cubicBezTo>
                  <a:pt x="91" y="240"/>
                  <a:pt x="91" y="240"/>
                  <a:pt x="91" y="240"/>
                </a:cubicBezTo>
                <a:cubicBezTo>
                  <a:pt x="102" y="250"/>
                  <a:pt x="102" y="250"/>
                  <a:pt x="102" y="250"/>
                </a:cubicBezTo>
                <a:cubicBezTo>
                  <a:pt x="59" y="235"/>
                  <a:pt x="28" y="195"/>
                  <a:pt x="26" y="147"/>
                </a:cubicBezTo>
                <a:cubicBezTo>
                  <a:pt x="0" y="147"/>
                  <a:pt x="0" y="147"/>
                  <a:pt x="0" y="147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62" y="147"/>
                  <a:pt x="62" y="147"/>
                  <a:pt x="62" y="147"/>
                </a:cubicBezTo>
                <a:cubicBezTo>
                  <a:pt x="64" y="179"/>
                  <a:pt x="85" y="206"/>
                  <a:pt x="114" y="217"/>
                </a:cubicBezTo>
                <a:cubicBezTo>
                  <a:pt x="114" y="217"/>
                  <a:pt x="114" y="217"/>
                  <a:pt x="114" y="217"/>
                </a:cubicBezTo>
                <a:close/>
                <a:moveTo>
                  <a:pt x="66" y="114"/>
                </a:moveTo>
                <a:cubicBezTo>
                  <a:pt x="66" y="114"/>
                  <a:pt x="66" y="114"/>
                  <a:pt x="66" y="114"/>
                </a:cubicBezTo>
                <a:cubicBezTo>
                  <a:pt x="77" y="85"/>
                  <a:pt x="104" y="64"/>
                  <a:pt x="136" y="62"/>
                </a:cubicBezTo>
                <a:cubicBezTo>
                  <a:pt x="136" y="87"/>
                  <a:pt x="136" y="87"/>
                  <a:pt x="136" y="87"/>
                </a:cubicBezTo>
                <a:cubicBezTo>
                  <a:pt x="179" y="43"/>
                  <a:pt x="179" y="43"/>
                  <a:pt x="179" y="43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26"/>
                  <a:pt x="136" y="26"/>
                  <a:pt x="136" y="26"/>
                </a:cubicBezTo>
                <a:cubicBezTo>
                  <a:pt x="88" y="28"/>
                  <a:pt x="48" y="59"/>
                  <a:pt x="33" y="102"/>
                </a:cubicBezTo>
                <a:cubicBezTo>
                  <a:pt x="43" y="91"/>
                  <a:pt x="43" y="91"/>
                  <a:pt x="43" y="91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66" y="114"/>
                  <a:pt x="66" y="114"/>
                  <a:pt x="66" y="114"/>
                </a:cubicBezTo>
                <a:close/>
                <a:moveTo>
                  <a:pt x="88" y="141"/>
                </a:moveTo>
                <a:cubicBezTo>
                  <a:pt x="88" y="141"/>
                  <a:pt x="88" y="141"/>
                  <a:pt x="88" y="141"/>
                </a:cubicBezTo>
                <a:cubicBezTo>
                  <a:pt x="88" y="171"/>
                  <a:pt x="112" y="195"/>
                  <a:pt x="142" y="195"/>
                </a:cubicBezTo>
                <a:cubicBezTo>
                  <a:pt x="171" y="195"/>
                  <a:pt x="195" y="171"/>
                  <a:pt x="195" y="141"/>
                </a:cubicBezTo>
                <a:cubicBezTo>
                  <a:pt x="195" y="112"/>
                  <a:pt x="171" y="88"/>
                  <a:pt x="142" y="88"/>
                </a:cubicBezTo>
                <a:cubicBezTo>
                  <a:pt x="112" y="88"/>
                  <a:pt x="88" y="112"/>
                  <a:pt x="88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1208151" y="1977686"/>
            <a:ext cx="351665" cy="351665"/>
          </a:xfrm>
          <a:custGeom>
            <a:avLst/>
            <a:gdLst>
              <a:gd name="T0" fmla="*/ 99 w 285"/>
              <a:gd name="T1" fmla="*/ 198 h 285"/>
              <a:gd name="T2" fmla="*/ 63 w 285"/>
              <a:gd name="T3" fmla="*/ 261 h 285"/>
              <a:gd name="T4" fmla="*/ 0 w 285"/>
              <a:gd name="T5" fmla="*/ 142 h 285"/>
              <a:gd name="T6" fmla="*/ 133 w 285"/>
              <a:gd name="T7" fmla="*/ 0 h 285"/>
              <a:gd name="T8" fmla="*/ 133 w 285"/>
              <a:gd name="T9" fmla="*/ 71 h 285"/>
              <a:gd name="T10" fmla="*/ 71 w 285"/>
              <a:gd name="T11" fmla="*/ 142 h 285"/>
              <a:gd name="T12" fmla="*/ 99 w 285"/>
              <a:gd name="T13" fmla="*/ 198 h 285"/>
              <a:gd name="T14" fmla="*/ 99 w 285"/>
              <a:gd name="T15" fmla="*/ 198 h 285"/>
              <a:gd name="T16" fmla="*/ 199 w 285"/>
              <a:gd name="T17" fmla="*/ 99 h 285"/>
              <a:gd name="T18" fmla="*/ 199 w 285"/>
              <a:gd name="T19" fmla="*/ 99 h 285"/>
              <a:gd name="T20" fmla="*/ 261 w 285"/>
              <a:gd name="T21" fmla="*/ 63 h 285"/>
              <a:gd name="T22" fmla="*/ 151 w 285"/>
              <a:gd name="T23" fmla="*/ 0 h 285"/>
              <a:gd name="T24" fmla="*/ 151 w 285"/>
              <a:gd name="T25" fmla="*/ 71 h 285"/>
              <a:gd name="T26" fmla="*/ 199 w 285"/>
              <a:gd name="T27" fmla="*/ 99 h 285"/>
              <a:gd name="T28" fmla="*/ 270 w 285"/>
              <a:gd name="T29" fmla="*/ 78 h 285"/>
              <a:gd name="T30" fmla="*/ 270 w 285"/>
              <a:gd name="T31" fmla="*/ 78 h 285"/>
              <a:gd name="T32" fmla="*/ 208 w 285"/>
              <a:gd name="T33" fmla="*/ 114 h 285"/>
              <a:gd name="T34" fmla="*/ 214 w 285"/>
              <a:gd name="T35" fmla="*/ 142 h 285"/>
              <a:gd name="T36" fmla="*/ 142 w 285"/>
              <a:gd name="T37" fmla="*/ 213 h 285"/>
              <a:gd name="T38" fmla="*/ 115 w 285"/>
              <a:gd name="T39" fmla="*/ 208 h 285"/>
              <a:gd name="T40" fmla="*/ 79 w 285"/>
              <a:gd name="T41" fmla="*/ 269 h 285"/>
              <a:gd name="T42" fmla="*/ 142 w 285"/>
              <a:gd name="T43" fmla="*/ 285 h 285"/>
              <a:gd name="T44" fmla="*/ 285 w 285"/>
              <a:gd name="T45" fmla="*/ 142 h 285"/>
              <a:gd name="T46" fmla="*/ 270 w 285"/>
              <a:gd name="T47" fmla="*/ 7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85" h="285">
                <a:moveTo>
                  <a:pt x="99" y="198"/>
                </a:moveTo>
                <a:cubicBezTo>
                  <a:pt x="63" y="261"/>
                  <a:pt x="63" y="261"/>
                  <a:pt x="63" y="261"/>
                </a:cubicBezTo>
                <a:cubicBezTo>
                  <a:pt x="25" y="235"/>
                  <a:pt x="0" y="191"/>
                  <a:pt x="0" y="142"/>
                </a:cubicBezTo>
                <a:cubicBezTo>
                  <a:pt x="0" y="66"/>
                  <a:pt x="59" y="4"/>
                  <a:pt x="133" y="0"/>
                </a:cubicBezTo>
                <a:cubicBezTo>
                  <a:pt x="133" y="71"/>
                  <a:pt x="133" y="71"/>
                  <a:pt x="133" y="71"/>
                </a:cubicBezTo>
                <a:cubicBezTo>
                  <a:pt x="98" y="76"/>
                  <a:pt x="71" y="106"/>
                  <a:pt x="71" y="142"/>
                </a:cubicBezTo>
                <a:cubicBezTo>
                  <a:pt x="71" y="165"/>
                  <a:pt x="82" y="185"/>
                  <a:pt x="99" y="198"/>
                </a:cubicBezTo>
                <a:cubicBezTo>
                  <a:pt x="99" y="198"/>
                  <a:pt x="99" y="198"/>
                  <a:pt x="99" y="198"/>
                </a:cubicBezTo>
                <a:close/>
                <a:moveTo>
                  <a:pt x="199" y="99"/>
                </a:moveTo>
                <a:cubicBezTo>
                  <a:pt x="199" y="99"/>
                  <a:pt x="199" y="99"/>
                  <a:pt x="199" y="99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37" y="27"/>
                  <a:pt x="197" y="2"/>
                  <a:pt x="151" y="0"/>
                </a:cubicBezTo>
                <a:cubicBezTo>
                  <a:pt x="151" y="71"/>
                  <a:pt x="151" y="71"/>
                  <a:pt x="151" y="71"/>
                </a:cubicBezTo>
                <a:cubicBezTo>
                  <a:pt x="171" y="74"/>
                  <a:pt x="188" y="84"/>
                  <a:pt x="199" y="99"/>
                </a:cubicBezTo>
                <a:close/>
                <a:moveTo>
                  <a:pt x="270" y="78"/>
                </a:moveTo>
                <a:cubicBezTo>
                  <a:pt x="270" y="78"/>
                  <a:pt x="270" y="78"/>
                  <a:pt x="270" y="78"/>
                </a:cubicBezTo>
                <a:cubicBezTo>
                  <a:pt x="208" y="114"/>
                  <a:pt x="208" y="114"/>
                  <a:pt x="208" y="114"/>
                </a:cubicBezTo>
                <a:cubicBezTo>
                  <a:pt x="212" y="123"/>
                  <a:pt x="214" y="132"/>
                  <a:pt x="214" y="142"/>
                </a:cubicBezTo>
                <a:cubicBezTo>
                  <a:pt x="214" y="181"/>
                  <a:pt x="182" y="213"/>
                  <a:pt x="142" y="213"/>
                </a:cubicBezTo>
                <a:cubicBezTo>
                  <a:pt x="133" y="213"/>
                  <a:pt x="123" y="211"/>
                  <a:pt x="115" y="208"/>
                </a:cubicBezTo>
                <a:cubicBezTo>
                  <a:pt x="79" y="269"/>
                  <a:pt x="79" y="269"/>
                  <a:pt x="79" y="269"/>
                </a:cubicBezTo>
                <a:cubicBezTo>
                  <a:pt x="98" y="279"/>
                  <a:pt x="120" y="285"/>
                  <a:pt x="142" y="285"/>
                </a:cubicBezTo>
                <a:cubicBezTo>
                  <a:pt x="221" y="285"/>
                  <a:pt x="285" y="221"/>
                  <a:pt x="285" y="142"/>
                </a:cubicBezTo>
                <a:cubicBezTo>
                  <a:pt x="285" y="119"/>
                  <a:pt x="280" y="97"/>
                  <a:pt x="270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9715" y="1501435"/>
            <a:ext cx="2430269" cy="844185"/>
          </a:xfrm>
          <a:prstGeom prst="rect">
            <a:avLst/>
          </a:prstGeom>
          <a:noFill/>
        </p:spPr>
        <p:txBody>
          <a:bodyPr wrap="square" lIns="68560" tIns="34280" rIns="68560" bIns="3428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This is a placeholder. You can key in or paste your texts here. This is a placeholder. You can key in or paste your texts here.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9715" y="3159409"/>
            <a:ext cx="2430269" cy="844185"/>
          </a:xfrm>
          <a:prstGeom prst="rect">
            <a:avLst/>
          </a:prstGeom>
          <a:noFill/>
        </p:spPr>
        <p:txBody>
          <a:bodyPr wrap="square" lIns="68560" tIns="34280" rIns="68560" bIns="3428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This is a placeholder. You can key in or paste your texts here. This is a placeholder. You can key in or paste your texts here. </a:t>
            </a:r>
            <a:endParaRPr lang="zh-CN" altLang="en-US" sz="900" dirty="0">
              <a:solidFill>
                <a:srgbClr val="26262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4997300" y="1540202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8" name="Line 7"/>
          <p:cNvSpPr>
            <a:spLocks noChangeShapeType="1"/>
          </p:cNvSpPr>
          <p:nvPr/>
        </p:nvSpPr>
        <p:spPr bwMode="auto">
          <a:xfrm>
            <a:off x="4997300" y="1875334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>
            <a:off x="4997300" y="2202579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4997300" y="2537711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4997300" y="2872841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4997300" y="3207973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4997300" y="3535219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4" name="Line 13"/>
          <p:cNvSpPr>
            <a:spLocks noChangeShapeType="1"/>
          </p:cNvSpPr>
          <p:nvPr/>
        </p:nvSpPr>
        <p:spPr bwMode="auto">
          <a:xfrm>
            <a:off x="4997300" y="3870350"/>
            <a:ext cx="3512964" cy="0"/>
          </a:xfrm>
          <a:prstGeom prst="line">
            <a:avLst/>
          </a:prstGeom>
          <a:noFill/>
          <a:ln w="5" cap="flat">
            <a:solidFill>
              <a:srgbClr val="0070C0">
                <a:alpha val="6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solidFill>
                <a:srgbClr val="262626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839963" y="1734583"/>
            <a:ext cx="343017" cy="213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315110" y="2502227"/>
            <a:ext cx="346960" cy="13681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5802085" y="1965415"/>
            <a:ext cx="335132" cy="1904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5277234" y="2298293"/>
            <a:ext cx="346960" cy="1572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01536" y="3731850"/>
            <a:ext cx="2647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6007" y="3398975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100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26007" y="3066096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200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26007" y="2733217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300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6007" y="2400338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400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26007" y="2067461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500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26007" y="1734582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600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26007" y="1401703"/>
            <a:ext cx="42509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700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46809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67326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87841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08357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7360873" y="2400341"/>
            <a:ext cx="343017" cy="14700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28873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881782" y="2067461"/>
            <a:ext cx="343017" cy="1802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68573" tIns="34287" rIns="68573" bIns="34287" numCol="1" anchor="t" anchorCtr="0" compatLnSpc="1">
            <a:prstTxWarp prst="textNoShape">
              <a:avLst/>
            </a:prstTxWarp>
          </a:bodyPr>
          <a:lstStyle/>
          <a:p>
            <a:endParaRPr lang="zh-CN" altLang="en-US" sz="10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49387" y="3990602"/>
            <a:ext cx="489218" cy="26160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Title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39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4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4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48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98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48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98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48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98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48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98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48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1">
            <a:extLst>
              <a:ext uri="{FF2B5EF4-FFF2-40B4-BE49-F238E27FC236}">
                <a16:creationId xmlns:a16="http://schemas.microsoft.com/office/drawing/2014/main" id="{7407A750-E9C6-445F-AD49-848013E210DF}"/>
              </a:ext>
            </a:extLst>
          </p:cNvPr>
          <p:cNvSpPr txBox="1"/>
          <p:nvPr/>
        </p:nvSpPr>
        <p:spPr>
          <a:xfrm>
            <a:off x="1294458" y="3617654"/>
            <a:ext cx="2276536" cy="692497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Insert Title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Calibri"/>
              <a:sym typeface="Noto Serif CJK SC" panose="02020400000000000000" pitchFamily="18" charset="-122"/>
            </a:endParaRP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Calibri"/>
              <a:sym typeface="Noto Serif CJK SC" panose="02020400000000000000" pitchFamily="18" charset="-122"/>
            </a:endParaRPr>
          </a:p>
        </p:txBody>
      </p:sp>
      <p:sp>
        <p:nvSpPr>
          <p:cNvPr id="12" name="TextBox 23">
            <a:extLst>
              <a:ext uri="{FF2B5EF4-FFF2-40B4-BE49-F238E27FC236}">
                <a16:creationId xmlns:a16="http://schemas.microsoft.com/office/drawing/2014/main" id="{57623DD2-50A7-49CA-8789-3A498B9FC654}"/>
              </a:ext>
            </a:extLst>
          </p:cNvPr>
          <p:cNvSpPr txBox="1"/>
          <p:nvPr/>
        </p:nvSpPr>
        <p:spPr>
          <a:xfrm>
            <a:off x="3693114" y="3617654"/>
            <a:ext cx="2276536" cy="692497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Insert Title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Calibri"/>
              <a:sym typeface="Noto Serif CJK SC" panose="02020400000000000000" pitchFamily="18" charset="-122"/>
            </a:endParaRP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1AA1B271-01EF-4A4B-AA06-F2CE335C6AAC}"/>
              </a:ext>
            </a:extLst>
          </p:cNvPr>
          <p:cNvSpPr txBox="1"/>
          <p:nvPr/>
        </p:nvSpPr>
        <p:spPr>
          <a:xfrm>
            <a:off x="6059523" y="3617653"/>
            <a:ext cx="2276536" cy="692497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Insert Title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Calibri"/>
                <a:sym typeface="Noto Serif CJK SC" panose="02020400000000000000" pitchFamily="18" charset="-122"/>
              </a:rPr>
              <a:t>This is a placeholder. You can key in or paste your texts here. 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Calibri"/>
              <a:sym typeface="Noto Serif CJK SC" panose="02020400000000000000" pitchFamily="18" charset="-122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07DB70F5-7EAF-437D-8898-2E03CDA349A7}"/>
              </a:ext>
            </a:extLst>
          </p:cNvPr>
          <p:cNvSpPr txBox="1"/>
          <p:nvPr/>
        </p:nvSpPr>
        <p:spPr>
          <a:xfrm>
            <a:off x="1443700" y="2044503"/>
            <a:ext cx="1186560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Helvetica Neue"/>
                <a:sym typeface="Noto Serif CJK SC" panose="02020400000000000000" pitchFamily="18" charset="-122"/>
              </a:rPr>
              <a:t>25%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651CFE5-4794-402C-A714-950D6F9E0ACD}"/>
              </a:ext>
            </a:extLst>
          </p:cNvPr>
          <p:cNvSpPr txBox="1"/>
          <p:nvPr/>
        </p:nvSpPr>
        <p:spPr>
          <a:xfrm>
            <a:off x="3758412" y="2052044"/>
            <a:ext cx="1186560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Helvetica Neue"/>
                <a:sym typeface="Noto Serif CJK SC" panose="02020400000000000000" pitchFamily="18" charset="-122"/>
              </a:rPr>
              <a:t>25%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C89E8AA9-F5BB-444C-9C27-409A2285FEEA}"/>
              </a:ext>
            </a:extLst>
          </p:cNvPr>
          <p:cNvSpPr txBox="1"/>
          <p:nvPr/>
        </p:nvSpPr>
        <p:spPr>
          <a:xfrm>
            <a:off x="6059522" y="2054901"/>
            <a:ext cx="1186560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Helvetica Neue"/>
                <a:sym typeface="Noto Serif CJK SC" panose="02020400000000000000" pitchFamily="18" charset="-122"/>
              </a:rPr>
              <a:t>25%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C1D853-655A-4D89-B506-F4537FB0837A}"/>
              </a:ext>
            </a:extLst>
          </p:cNvPr>
          <p:cNvGrpSpPr/>
          <p:nvPr/>
        </p:nvGrpSpPr>
        <p:grpSpPr>
          <a:xfrm>
            <a:off x="1058467" y="1434281"/>
            <a:ext cx="7138232" cy="2042528"/>
            <a:chOff x="1411289" y="1912375"/>
            <a:chExt cx="9517643" cy="2723370"/>
          </a:xfrm>
          <a:solidFill>
            <a:schemeClr val="accent2"/>
          </a:solidFill>
        </p:grpSpPr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61065860-EC3F-4E36-A519-A344964A4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9" y="1912375"/>
              <a:ext cx="2517273" cy="2491442"/>
            </a:xfrm>
            <a:custGeom>
              <a:avLst/>
              <a:gdLst>
                <a:gd name="T0" fmla="*/ 977 w 6447"/>
                <a:gd name="T1" fmla="*/ 3190 h 6381"/>
                <a:gd name="T2" fmla="*/ 977 w 6447"/>
                <a:gd name="T3" fmla="*/ 3190 h 6381"/>
                <a:gd name="T4" fmla="*/ 3256 w 6447"/>
                <a:gd name="T5" fmla="*/ 975 h 6381"/>
                <a:gd name="T6" fmla="*/ 5469 w 6447"/>
                <a:gd name="T7" fmla="*/ 3190 h 6381"/>
                <a:gd name="T8" fmla="*/ 4819 w 6447"/>
                <a:gd name="T9" fmla="*/ 4817 h 6381"/>
                <a:gd name="T10" fmla="*/ 5469 w 6447"/>
                <a:gd name="T11" fmla="*/ 4817 h 6381"/>
                <a:gd name="T12" fmla="*/ 5469 w 6447"/>
                <a:gd name="T13" fmla="*/ 5469 h 6381"/>
                <a:gd name="T14" fmla="*/ 3256 w 6447"/>
                <a:gd name="T15" fmla="*/ 5469 h 6381"/>
                <a:gd name="T16" fmla="*/ 977 w 6447"/>
                <a:gd name="T17" fmla="*/ 3190 h 6381"/>
                <a:gd name="T18" fmla="*/ 5469 w 6447"/>
                <a:gd name="T19" fmla="*/ 5469 h 6381"/>
                <a:gd name="T20" fmla="*/ 5469 w 6447"/>
                <a:gd name="T21" fmla="*/ 5469 h 6381"/>
                <a:gd name="T22" fmla="*/ 6446 w 6447"/>
                <a:gd name="T23" fmla="*/ 3190 h 6381"/>
                <a:gd name="T24" fmla="*/ 3256 w 6447"/>
                <a:gd name="T25" fmla="*/ 0 h 6381"/>
                <a:gd name="T26" fmla="*/ 0 w 6447"/>
                <a:gd name="T27" fmla="*/ 3190 h 6381"/>
                <a:gd name="T28" fmla="*/ 3256 w 6447"/>
                <a:gd name="T29" fmla="*/ 6380 h 6381"/>
                <a:gd name="T30" fmla="*/ 6446 w 6447"/>
                <a:gd name="T31" fmla="*/ 6380 h 6381"/>
                <a:gd name="T32" fmla="*/ 6446 w 6447"/>
                <a:gd name="T33" fmla="*/ 5469 h 6381"/>
                <a:gd name="T34" fmla="*/ 5469 w 6447"/>
                <a:gd name="T35" fmla="*/ 5469 h 6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47" h="6381">
                  <a:moveTo>
                    <a:pt x="977" y="3190"/>
                  </a:moveTo>
                  <a:lnTo>
                    <a:pt x="977" y="3190"/>
                  </a:lnTo>
                  <a:cubicBezTo>
                    <a:pt x="977" y="1952"/>
                    <a:pt x="1954" y="975"/>
                    <a:pt x="3256" y="975"/>
                  </a:cubicBezTo>
                  <a:cubicBezTo>
                    <a:pt x="4492" y="975"/>
                    <a:pt x="5469" y="1952"/>
                    <a:pt x="5469" y="3190"/>
                  </a:cubicBezTo>
                  <a:cubicBezTo>
                    <a:pt x="5469" y="3775"/>
                    <a:pt x="5273" y="4361"/>
                    <a:pt x="4819" y="4817"/>
                  </a:cubicBezTo>
                  <a:cubicBezTo>
                    <a:pt x="5469" y="4817"/>
                    <a:pt x="5469" y="4817"/>
                    <a:pt x="5469" y="4817"/>
                  </a:cubicBezTo>
                  <a:cubicBezTo>
                    <a:pt x="5469" y="5469"/>
                    <a:pt x="5469" y="5469"/>
                    <a:pt x="5469" y="5469"/>
                  </a:cubicBezTo>
                  <a:cubicBezTo>
                    <a:pt x="3256" y="5469"/>
                    <a:pt x="3256" y="5469"/>
                    <a:pt x="3256" y="5469"/>
                  </a:cubicBezTo>
                  <a:cubicBezTo>
                    <a:pt x="1954" y="5469"/>
                    <a:pt x="977" y="4492"/>
                    <a:pt x="977" y="3190"/>
                  </a:cubicBezTo>
                  <a:close/>
                  <a:moveTo>
                    <a:pt x="5469" y="5469"/>
                  </a:moveTo>
                  <a:lnTo>
                    <a:pt x="5469" y="5469"/>
                  </a:lnTo>
                  <a:cubicBezTo>
                    <a:pt x="6121" y="4882"/>
                    <a:pt x="6446" y="4036"/>
                    <a:pt x="6446" y="3190"/>
                  </a:cubicBezTo>
                  <a:cubicBezTo>
                    <a:pt x="6446" y="1431"/>
                    <a:pt x="5013" y="0"/>
                    <a:pt x="3256" y="0"/>
                  </a:cubicBezTo>
                  <a:cubicBezTo>
                    <a:pt x="1433" y="0"/>
                    <a:pt x="0" y="1431"/>
                    <a:pt x="0" y="3190"/>
                  </a:cubicBezTo>
                  <a:cubicBezTo>
                    <a:pt x="0" y="5013"/>
                    <a:pt x="1433" y="6380"/>
                    <a:pt x="3256" y="6380"/>
                  </a:cubicBezTo>
                  <a:cubicBezTo>
                    <a:pt x="6446" y="6380"/>
                    <a:pt x="6446" y="6380"/>
                    <a:pt x="6446" y="6380"/>
                  </a:cubicBezTo>
                  <a:cubicBezTo>
                    <a:pt x="6446" y="5469"/>
                    <a:pt x="6446" y="5469"/>
                    <a:pt x="6446" y="5469"/>
                  </a:cubicBezTo>
                  <a:lnTo>
                    <a:pt x="5469" y="546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A6E1B803-69F5-43D7-8A18-A9693D6D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463" y="1912375"/>
              <a:ext cx="2517273" cy="2491442"/>
            </a:xfrm>
            <a:custGeom>
              <a:avLst/>
              <a:gdLst>
                <a:gd name="T0" fmla="*/ 977 w 6447"/>
                <a:gd name="T1" fmla="*/ 3190 h 6381"/>
                <a:gd name="T2" fmla="*/ 977 w 6447"/>
                <a:gd name="T3" fmla="*/ 3190 h 6381"/>
                <a:gd name="T4" fmla="*/ 3256 w 6447"/>
                <a:gd name="T5" fmla="*/ 975 h 6381"/>
                <a:gd name="T6" fmla="*/ 5469 w 6447"/>
                <a:gd name="T7" fmla="*/ 3190 h 6381"/>
                <a:gd name="T8" fmla="*/ 4819 w 6447"/>
                <a:gd name="T9" fmla="*/ 4817 h 6381"/>
                <a:gd name="T10" fmla="*/ 5469 w 6447"/>
                <a:gd name="T11" fmla="*/ 4817 h 6381"/>
                <a:gd name="T12" fmla="*/ 5469 w 6447"/>
                <a:gd name="T13" fmla="*/ 5469 h 6381"/>
                <a:gd name="T14" fmla="*/ 3256 w 6447"/>
                <a:gd name="T15" fmla="*/ 5469 h 6381"/>
                <a:gd name="T16" fmla="*/ 977 w 6447"/>
                <a:gd name="T17" fmla="*/ 3190 h 6381"/>
                <a:gd name="T18" fmla="*/ 5469 w 6447"/>
                <a:gd name="T19" fmla="*/ 5469 h 6381"/>
                <a:gd name="T20" fmla="*/ 5469 w 6447"/>
                <a:gd name="T21" fmla="*/ 5469 h 6381"/>
                <a:gd name="T22" fmla="*/ 6446 w 6447"/>
                <a:gd name="T23" fmla="*/ 3190 h 6381"/>
                <a:gd name="T24" fmla="*/ 3256 w 6447"/>
                <a:gd name="T25" fmla="*/ 0 h 6381"/>
                <a:gd name="T26" fmla="*/ 0 w 6447"/>
                <a:gd name="T27" fmla="*/ 3190 h 6381"/>
                <a:gd name="T28" fmla="*/ 3256 w 6447"/>
                <a:gd name="T29" fmla="*/ 6380 h 6381"/>
                <a:gd name="T30" fmla="*/ 6446 w 6447"/>
                <a:gd name="T31" fmla="*/ 6380 h 6381"/>
                <a:gd name="T32" fmla="*/ 6446 w 6447"/>
                <a:gd name="T33" fmla="*/ 5469 h 6381"/>
                <a:gd name="T34" fmla="*/ 5469 w 6447"/>
                <a:gd name="T35" fmla="*/ 5469 h 6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47" h="6381">
                  <a:moveTo>
                    <a:pt x="977" y="3190"/>
                  </a:moveTo>
                  <a:lnTo>
                    <a:pt x="977" y="3190"/>
                  </a:lnTo>
                  <a:cubicBezTo>
                    <a:pt x="977" y="1952"/>
                    <a:pt x="1954" y="975"/>
                    <a:pt x="3256" y="975"/>
                  </a:cubicBezTo>
                  <a:cubicBezTo>
                    <a:pt x="4492" y="975"/>
                    <a:pt x="5469" y="1952"/>
                    <a:pt x="5469" y="3190"/>
                  </a:cubicBezTo>
                  <a:cubicBezTo>
                    <a:pt x="5469" y="3775"/>
                    <a:pt x="5273" y="4361"/>
                    <a:pt x="4819" y="4817"/>
                  </a:cubicBezTo>
                  <a:cubicBezTo>
                    <a:pt x="5469" y="4817"/>
                    <a:pt x="5469" y="4817"/>
                    <a:pt x="5469" y="4817"/>
                  </a:cubicBezTo>
                  <a:cubicBezTo>
                    <a:pt x="5469" y="5469"/>
                    <a:pt x="5469" y="5469"/>
                    <a:pt x="5469" y="5469"/>
                  </a:cubicBezTo>
                  <a:cubicBezTo>
                    <a:pt x="3256" y="5469"/>
                    <a:pt x="3256" y="5469"/>
                    <a:pt x="3256" y="5469"/>
                  </a:cubicBezTo>
                  <a:cubicBezTo>
                    <a:pt x="1954" y="5469"/>
                    <a:pt x="977" y="4492"/>
                    <a:pt x="977" y="3190"/>
                  </a:cubicBezTo>
                  <a:close/>
                  <a:moveTo>
                    <a:pt x="5469" y="5469"/>
                  </a:moveTo>
                  <a:lnTo>
                    <a:pt x="5469" y="5469"/>
                  </a:lnTo>
                  <a:cubicBezTo>
                    <a:pt x="6121" y="4882"/>
                    <a:pt x="6446" y="4036"/>
                    <a:pt x="6446" y="3190"/>
                  </a:cubicBezTo>
                  <a:cubicBezTo>
                    <a:pt x="6446" y="1431"/>
                    <a:pt x="5013" y="0"/>
                    <a:pt x="3256" y="0"/>
                  </a:cubicBezTo>
                  <a:cubicBezTo>
                    <a:pt x="1433" y="0"/>
                    <a:pt x="0" y="1431"/>
                    <a:pt x="0" y="3190"/>
                  </a:cubicBezTo>
                  <a:cubicBezTo>
                    <a:pt x="0" y="5013"/>
                    <a:pt x="1433" y="6380"/>
                    <a:pt x="3256" y="6380"/>
                  </a:cubicBezTo>
                  <a:cubicBezTo>
                    <a:pt x="6446" y="6380"/>
                    <a:pt x="6446" y="6380"/>
                    <a:pt x="6446" y="6380"/>
                  </a:cubicBezTo>
                  <a:cubicBezTo>
                    <a:pt x="6446" y="5469"/>
                    <a:pt x="6446" y="5469"/>
                    <a:pt x="6446" y="5469"/>
                  </a:cubicBezTo>
                  <a:lnTo>
                    <a:pt x="5469" y="54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F239CF5B-FE63-4828-9C8F-FBD1E9DA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536" y="1912375"/>
              <a:ext cx="2517273" cy="2491442"/>
            </a:xfrm>
            <a:custGeom>
              <a:avLst/>
              <a:gdLst>
                <a:gd name="T0" fmla="*/ 977 w 6447"/>
                <a:gd name="T1" fmla="*/ 3190 h 6381"/>
                <a:gd name="T2" fmla="*/ 977 w 6447"/>
                <a:gd name="T3" fmla="*/ 3190 h 6381"/>
                <a:gd name="T4" fmla="*/ 3256 w 6447"/>
                <a:gd name="T5" fmla="*/ 975 h 6381"/>
                <a:gd name="T6" fmla="*/ 5469 w 6447"/>
                <a:gd name="T7" fmla="*/ 3190 h 6381"/>
                <a:gd name="T8" fmla="*/ 4819 w 6447"/>
                <a:gd name="T9" fmla="*/ 4817 h 6381"/>
                <a:gd name="T10" fmla="*/ 5469 w 6447"/>
                <a:gd name="T11" fmla="*/ 4817 h 6381"/>
                <a:gd name="T12" fmla="*/ 5469 w 6447"/>
                <a:gd name="T13" fmla="*/ 5469 h 6381"/>
                <a:gd name="T14" fmla="*/ 3256 w 6447"/>
                <a:gd name="T15" fmla="*/ 5469 h 6381"/>
                <a:gd name="T16" fmla="*/ 977 w 6447"/>
                <a:gd name="T17" fmla="*/ 3190 h 6381"/>
                <a:gd name="T18" fmla="*/ 5469 w 6447"/>
                <a:gd name="T19" fmla="*/ 5469 h 6381"/>
                <a:gd name="T20" fmla="*/ 5469 w 6447"/>
                <a:gd name="T21" fmla="*/ 5469 h 6381"/>
                <a:gd name="T22" fmla="*/ 6446 w 6447"/>
                <a:gd name="T23" fmla="*/ 3190 h 6381"/>
                <a:gd name="T24" fmla="*/ 3256 w 6447"/>
                <a:gd name="T25" fmla="*/ 0 h 6381"/>
                <a:gd name="T26" fmla="*/ 0 w 6447"/>
                <a:gd name="T27" fmla="*/ 3190 h 6381"/>
                <a:gd name="T28" fmla="*/ 3256 w 6447"/>
                <a:gd name="T29" fmla="*/ 6380 h 6381"/>
                <a:gd name="T30" fmla="*/ 6446 w 6447"/>
                <a:gd name="T31" fmla="*/ 6380 h 6381"/>
                <a:gd name="T32" fmla="*/ 6446 w 6447"/>
                <a:gd name="T33" fmla="*/ 5469 h 6381"/>
                <a:gd name="T34" fmla="*/ 5469 w 6447"/>
                <a:gd name="T35" fmla="*/ 5469 h 6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47" h="6381">
                  <a:moveTo>
                    <a:pt x="977" y="3190"/>
                  </a:moveTo>
                  <a:lnTo>
                    <a:pt x="977" y="3190"/>
                  </a:lnTo>
                  <a:cubicBezTo>
                    <a:pt x="977" y="1952"/>
                    <a:pt x="1954" y="975"/>
                    <a:pt x="3256" y="975"/>
                  </a:cubicBezTo>
                  <a:cubicBezTo>
                    <a:pt x="4492" y="975"/>
                    <a:pt x="5469" y="1952"/>
                    <a:pt x="5469" y="3190"/>
                  </a:cubicBezTo>
                  <a:cubicBezTo>
                    <a:pt x="5469" y="3775"/>
                    <a:pt x="5273" y="4361"/>
                    <a:pt x="4819" y="4817"/>
                  </a:cubicBezTo>
                  <a:cubicBezTo>
                    <a:pt x="5469" y="4817"/>
                    <a:pt x="5469" y="4817"/>
                    <a:pt x="5469" y="4817"/>
                  </a:cubicBezTo>
                  <a:cubicBezTo>
                    <a:pt x="5469" y="5469"/>
                    <a:pt x="5469" y="5469"/>
                    <a:pt x="5469" y="5469"/>
                  </a:cubicBezTo>
                  <a:cubicBezTo>
                    <a:pt x="3256" y="5469"/>
                    <a:pt x="3256" y="5469"/>
                    <a:pt x="3256" y="5469"/>
                  </a:cubicBezTo>
                  <a:cubicBezTo>
                    <a:pt x="1954" y="5469"/>
                    <a:pt x="977" y="4492"/>
                    <a:pt x="977" y="3190"/>
                  </a:cubicBezTo>
                  <a:close/>
                  <a:moveTo>
                    <a:pt x="5469" y="5469"/>
                  </a:moveTo>
                  <a:lnTo>
                    <a:pt x="5469" y="5469"/>
                  </a:lnTo>
                  <a:cubicBezTo>
                    <a:pt x="6121" y="4882"/>
                    <a:pt x="6446" y="4036"/>
                    <a:pt x="6446" y="3190"/>
                  </a:cubicBezTo>
                  <a:cubicBezTo>
                    <a:pt x="6446" y="1431"/>
                    <a:pt x="5013" y="0"/>
                    <a:pt x="3256" y="0"/>
                  </a:cubicBezTo>
                  <a:cubicBezTo>
                    <a:pt x="1433" y="0"/>
                    <a:pt x="0" y="1431"/>
                    <a:pt x="0" y="3190"/>
                  </a:cubicBezTo>
                  <a:cubicBezTo>
                    <a:pt x="0" y="5013"/>
                    <a:pt x="1433" y="6380"/>
                    <a:pt x="3256" y="6380"/>
                  </a:cubicBezTo>
                  <a:cubicBezTo>
                    <a:pt x="6446" y="6380"/>
                    <a:pt x="6446" y="6380"/>
                    <a:pt x="6446" y="6380"/>
                  </a:cubicBezTo>
                  <a:cubicBezTo>
                    <a:pt x="6446" y="5469"/>
                    <a:pt x="6446" y="5469"/>
                    <a:pt x="6446" y="5469"/>
                  </a:cubicBezTo>
                  <a:lnTo>
                    <a:pt x="5469" y="546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1" name="Oval 29">
              <a:extLst>
                <a:ext uri="{FF2B5EF4-FFF2-40B4-BE49-F238E27FC236}">
                  <a16:creationId xmlns:a16="http://schemas.microsoft.com/office/drawing/2014/main" id="{2A07F0B3-7C09-4704-B2C6-8A7EC6E12849}"/>
                </a:ext>
              </a:extLst>
            </p:cNvPr>
            <p:cNvSpPr/>
            <p:nvPr/>
          </p:nvSpPr>
          <p:spPr>
            <a:xfrm>
              <a:off x="3839057" y="3687787"/>
              <a:ext cx="922267" cy="922266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2" name="Oval 35">
              <a:extLst>
                <a:ext uri="{FF2B5EF4-FFF2-40B4-BE49-F238E27FC236}">
                  <a16:creationId xmlns:a16="http://schemas.microsoft.com/office/drawing/2014/main" id="{43842151-A2BC-49B4-85F9-BE81B79162CF}"/>
                </a:ext>
              </a:extLst>
            </p:cNvPr>
            <p:cNvSpPr/>
            <p:nvPr/>
          </p:nvSpPr>
          <p:spPr>
            <a:xfrm>
              <a:off x="6895392" y="3687787"/>
              <a:ext cx="922267" cy="9222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D967F970-72A0-40BA-B5EB-567D66A8DD34}"/>
                </a:ext>
              </a:extLst>
            </p:cNvPr>
            <p:cNvSpPr/>
            <p:nvPr/>
          </p:nvSpPr>
          <p:spPr>
            <a:xfrm>
              <a:off x="10006664" y="3713481"/>
              <a:ext cx="922268" cy="922264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</p:grpSp>
      <p:sp>
        <p:nvSpPr>
          <p:cNvPr id="33" name="TextBox 29">
            <a:extLst>
              <a:ext uri="{FF2B5EF4-FFF2-40B4-BE49-F238E27FC236}">
                <a16:creationId xmlns:a16="http://schemas.microsoft.com/office/drawing/2014/main" id="{C223A5C3-BA94-427C-954C-AD5EDF3A2CB6}"/>
              </a:ext>
            </a:extLst>
          </p:cNvPr>
          <p:cNvSpPr txBox="1"/>
          <p:nvPr/>
        </p:nvSpPr>
        <p:spPr>
          <a:xfrm>
            <a:off x="7500857" y="2681753"/>
            <a:ext cx="657771" cy="392255"/>
          </a:xfrm>
          <a:prstGeom prst="rect">
            <a:avLst/>
          </a:prstGeom>
          <a:noFill/>
        </p:spPr>
        <p:txBody>
          <a:bodyPr wrap="square" lIns="68549" tIns="34274" rIns="68549" bIns="34274" rtlCol="0">
            <a:spAutoFit/>
          </a:bodyPr>
          <a:lstStyle/>
          <a:p>
            <a:pPr algn="ctr"/>
            <a:endParaRPr lang="ru-RU" sz="2099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sp>
        <p:nvSpPr>
          <p:cNvPr id="24" name="Freeform 33">
            <a:extLst>
              <a:ext uri="{FF2B5EF4-FFF2-40B4-BE49-F238E27FC236}">
                <a16:creationId xmlns:a16="http://schemas.microsoft.com/office/drawing/2014/main" id="{328EBF5C-05CC-4154-A2A2-08CBE8041EF4}"/>
              </a:ext>
            </a:extLst>
          </p:cNvPr>
          <p:cNvSpPr>
            <a:spLocks noEditPoints="1"/>
          </p:cNvSpPr>
          <p:nvPr/>
        </p:nvSpPr>
        <p:spPr bwMode="auto">
          <a:xfrm>
            <a:off x="5342583" y="2930462"/>
            <a:ext cx="350549" cy="326163"/>
          </a:xfrm>
          <a:custGeom>
            <a:avLst/>
            <a:gdLst>
              <a:gd name="T0" fmla="*/ 508 w 690"/>
              <a:gd name="T1" fmla="*/ 406 h 642"/>
              <a:gd name="T2" fmla="*/ 542 w 690"/>
              <a:gd name="T3" fmla="*/ 308 h 642"/>
              <a:gd name="T4" fmla="*/ 544 w 690"/>
              <a:gd name="T5" fmla="*/ 272 h 642"/>
              <a:gd name="T6" fmla="*/ 532 w 690"/>
              <a:gd name="T7" fmla="*/ 190 h 642"/>
              <a:gd name="T8" fmla="*/ 498 w 690"/>
              <a:gd name="T9" fmla="*/ 120 h 642"/>
              <a:gd name="T10" fmla="*/ 446 w 690"/>
              <a:gd name="T11" fmla="*/ 62 h 642"/>
              <a:gd name="T12" fmla="*/ 378 w 690"/>
              <a:gd name="T13" fmla="*/ 20 h 642"/>
              <a:gd name="T14" fmla="*/ 300 w 690"/>
              <a:gd name="T15" fmla="*/ 0 h 642"/>
              <a:gd name="T16" fmla="*/ 244 w 690"/>
              <a:gd name="T17" fmla="*/ 0 h 642"/>
              <a:gd name="T18" fmla="*/ 166 w 690"/>
              <a:gd name="T19" fmla="*/ 20 h 642"/>
              <a:gd name="T20" fmla="*/ 98 w 690"/>
              <a:gd name="T21" fmla="*/ 62 h 642"/>
              <a:gd name="T22" fmla="*/ 46 w 690"/>
              <a:gd name="T23" fmla="*/ 120 h 642"/>
              <a:gd name="T24" fmla="*/ 12 w 690"/>
              <a:gd name="T25" fmla="*/ 190 h 642"/>
              <a:gd name="T26" fmla="*/ 0 w 690"/>
              <a:gd name="T27" fmla="*/ 272 h 642"/>
              <a:gd name="T28" fmla="*/ 4 w 690"/>
              <a:gd name="T29" fmla="*/ 326 h 642"/>
              <a:gd name="T30" fmla="*/ 32 w 690"/>
              <a:gd name="T31" fmla="*/ 402 h 642"/>
              <a:gd name="T32" fmla="*/ 80 w 690"/>
              <a:gd name="T33" fmla="*/ 464 h 642"/>
              <a:gd name="T34" fmla="*/ 142 w 690"/>
              <a:gd name="T35" fmla="*/ 512 h 642"/>
              <a:gd name="T36" fmla="*/ 216 w 690"/>
              <a:gd name="T37" fmla="*/ 538 h 642"/>
              <a:gd name="T38" fmla="*/ 272 w 690"/>
              <a:gd name="T39" fmla="*/ 544 h 642"/>
              <a:gd name="T40" fmla="*/ 342 w 690"/>
              <a:gd name="T41" fmla="*/ 536 h 642"/>
              <a:gd name="T42" fmla="*/ 406 w 690"/>
              <a:gd name="T43" fmla="*/ 508 h 642"/>
              <a:gd name="T44" fmla="*/ 618 w 690"/>
              <a:gd name="T45" fmla="*/ 638 h 642"/>
              <a:gd name="T46" fmla="*/ 628 w 690"/>
              <a:gd name="T47" fmla="*/ 642 h 642"/>
              <a:gd name="T48" fmla="*/ 652 w 690"/>
              <a:gd name="T49" fmla="*/ 634 h 642"/>
              <a:gd name="T50" fmla="*/ 676 w 690"/>
              <a:gd name="T51" fmla="*/ 610 h 642"/>
              <a:gd name="T52" fmla="*/ 690 w 690"/>
              <a:gd name="T53" fmla="*/ 576 h 642"/>
              <a:gd name="T54" fmla="*/ 686 w 690"/>
              <a:gd name="T55" fmla="*/ 562 h 642"/>
              <a:gd name="T56" fmla="*/ 272 w 690"/>
              <a:gd name="T57" fmla="*/ 446 h 642"/>
              <a:gd name="T58" fmla="*/ 220 w 690"/>
              <a:gd name="T59" fmla="*/ 438 h 642"/>
              <a:gd name="T60" fmla="*/ 174 w 690"/>
              <a:gd name="T61" fmla="*/ 416 h 642"/>
              <a:gd name="T62" fmla="*/ 138 w 690"/>
              <a:gd name="T63" fmla="*/ 382 h 642"/>
              <a:gd name="T64" fmla="*/ 110 w 690"/>
              <a:gd name="T65" fmla="*/ 340 h 642"/>
              <a:gd name="T66" fmla="*/ 98 w 690"/>
              <a:gd name="T67" fmla="*/ 290 h 642"/>
              <a:gd name="T68" fmla="*/ 98 w 690"/>
              <a:gd name="T69" fmla="*/ 254 h 642"/>
              <a:gd name="T70" fmla="*/ 110 w 690"/>
              <a:gd name="T71" fmla="*/ 204 h 642"/>
              <a:gd name="T72" fmla="*/ 138 w 690"/>
              <a:gd name="T73" fmla="*/ 160 h 642"/>
              <a:gd name="T74" fmla="*/ 174 w 690"/>
              <a:gd name="T75" fmla="*/ 128 h 642"/>
              <a:gd name="T76" fmla="*/ 220 w 690"/>
              <a:gd name="T77" fmla="*/ 106 h 642"/>
              <a:gd name="T78" fmla="*/ 272 w 690"/>
              <a:gd name="T79" fmla="*/ 98 h 642"/>
              <a:gd name="T80" fmla="*/ 306 w 690"/>
              <a:gd name="T81" fmla="*/ 100 h 642"/>
              <a:gd name="T82" fmla="*/ 354 w 690"/>
              <a:gd name="T83" fmla="*/ 118 h 642"/>
              <a:gd name="T84" fmla="*/ 396 w 690"/>
              <a:gd name="T85" fmla="*/ 148 h 642"/>
              <a:gd name="T86" fmla="*/ 426 w 690"/>
              <a:gd name="T87" fmla="*/ 188 h 642"/>
              <a:gd name="T88" fmla="*/ 442 w 690"/>
              <a:gd name="T89" fmla="*/ 236 h 642"/>
              <a:gd name="T90" fmla="*/ 446 w 690"/>
              <a:gd name="T91" fmla="*/ 272 h 642"/>
              <a:gd name="T92" fmla="*/ 438 w 690"/>
              <a:gd name="T93" fmla="*/ 324 h 642"/>
              <a:gd name="T94" fmla="*/ 416 w 690"/>
              <a:gd name="T95" fmla="*/ 370 h 642"/>
              <a:gd name="T96" fmla="*/ 382 w 690"/>
              <a:gd name="T97" fmla="*/ 406 h 642"/>
              <a:gd name="T98" fmla="*/ 340 w 690"/>
              <a:gd name="T99" fmla="*/ 432 h 642"/>
              <a:gd name="T100" fmla="*/ 290 w 690"/>
              <a:gd name="T101" fmla="*/ 44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0" h="642">
                <a:moveTo>
                  <a:pt x="686" y="562"/>
                </a:moveTo>
                <a:lnTo>
                  <a:pt x="508" y="406"/>
                </a:lnTo>
                <a:lnTo>
                  <a:pt x="508" y="406"/>
                </a:lnTo>
                <a:lnTo>
                  <a:pt x="524" y="376"/>
                </a:lnTo>
                <a:lnTo>
                  <a:pt x="534" y="342"/>
                </a:lnTo>
                <a:lnTo>
                  <a:pt x="542" y="308"/>
                </a:lnTo>
                <a:lnTo>
                  <a:pt x="544" y="290"/>
                </a:lnTo>
                <a:lnTo>
                  <a:pt x="544" y="272"/>
                </a:lnTo>
                <a:lnTo>
                  <a:pt x="544" y="272"/>
                </a:lnTo>
                <a:lnTo>
                  <a:pt x="542" y="244"/>
                </a:lnTo>
                <a:lnTo>
                  <a:pt x="538" y="216"/>
                </a:lnTo>
                <a:lnTo>
                  <a:pt x="532" y="190"/>
                </a:lnTo>
                <a:lnTo>
                  <a:pt x="522" y="166"/>
                </a:lnTo>
                <a:lnTo>
                  <a:pt x="512" y="142"/>
                </a:lnTo>
                <a:lnTo>
                  <a:pt x="498" y="120"/>
                </a:lnTo>
                <a:lnTo>
                  <a:pt x="482" y="98"/>
                </a:lnTo>
                <a:lnTo>
                  <a:pt x="464" y="80"/>
                </a:lnTo>
                <a:lnTo>
                  <a:pt x="446" y="62"/>
                </a:lnTo>
                <a:lnTo>
                  <a:pt x="424" y="46"/>
                </a:lnTo>
                <a:lnTo>
                  <a:pt x="402" y="32"/>
                </a:lnTo>
                <a:lnTo>
                  <a:pt x="378" y="20"/>
                </a:lnTo>
                <a:lnTo>
                  <a:pt x="352" y="12"/>
                </a:lnTo>
                <a:lnTo>
                  <a:pt x="326" y="4"/>
                </a:lnTo>
                <a:lnTo>
                  <a:pt x="300" y="0"/>
                </a:lnTo>
                <a:lnTo>
                  <a:pt x="272" y="0"/>
                </a:lnTo>
                <a:lnTo>
                  <a:pt x="272" y="0"/>
                </a:lnTo>
                <a:lnTo>
                  <a:pt x="244" y="0"/>
                </a:lnTo>
                <a:lnTo>
                  <a:pt x="216" y="4"/>
                </a:lnTo>
                <a:lnTo>
                  <a:pt x="190" y="12"/>
                </a:lnTo>
                <a:lnTo>
                  <a:pt x="166" y="20"/>
                </a:lnTo>
                <a:lnTo>
                  <a:pt x="142" y="32"/>
                </a:lnTo>
                <a:lnTo>
                  <a:pt x="120" y="46"/>
                </a:lnTo>
                <a:lnTo>
                  <a:pt x="98" y="62"/>
                </a:lnTo>
                <a:lnTo>
                  <a:pt x="80" y="80"/>
                </a:lnTo>
                <a:lnTo>
                  <a:pt x="62" y="98"/>
                </a:lnTo>
                <a:lnTo>
                  <a:pt x="46" y="120"/>
                </a:lnTo>
                <a:lnTo>
                  <a:pt x="32" y="142"/>
                </a:lnTo>
                <a:lnTo>
                  <a:pt x="20" y="166"/>
                </a:lnTo>
                <a:lnTo>
                  <a:pt x="12" y="190"/>
                </a:lnTo>
                <a:lnTo>
                  <a:pt x="4" y="216"/>
                </a:lnTo>
                <a:lnTo>
                  <a:pt x="0" y="244"/>
                </a:lnTo>
                <a:lnTo>
                  <a:pt x="0" y="272"/>
                </a:lnTo>
                <a:lnTo>
                  <a:pt x="0" y="272"/>
                </a:lnTo>
                <a:lnTo>
                  <a:pt x="0" y="300"/>
                </a:lnTo>
                <a:lnTo>
                  <a:pt x="4" y="326"/>
                </a:lnTo>
                <a:lnTo>
                  <a:pt x="12" y="352"/>
                </a:lnTo>
                <a:lnTo>
                  <a:pt x="20" y="378"/>
                </a:lnTo>
                <a:lnTo>
                  <a:pt x="32" y="402"/>
                </a:lnTo>
                <a:lnTo>
                  <a:pt x="46" y="424"/>
                </a:lnTo>
                <a:lnTo>
                  <a:pt x="62" y="446"/>
                </a:lnTo>
                <a:lnTo>
                  <a:pt x="80" y="464"/>
                </a:lnTo>
                <a:lnTo>
                  <a:pt x="98" y="482"/>
                </a:lnTo>
                <a:lnTo>
                  <a:pt x="120" y="498"/>
                </a:lnTo>
                <a:lnTo>
                  <a:pt x="142" y="512"/>
                </a:lnTo>
                <a:lnTo>
                  <a:pt x="166" y="522"/>
                </a:lnTo>
                <a:lnTo>
                  <a:pt x="190" y="532"/>
                </a:lnTo>
                <a:lnTo>
                  <a:pt x="216" y="538"/>
                </a:lnTo>
                <a:lnTo>
                  <a:pt x="244" y="542"/>
                </a:lnTo>
                <a:lnTo>
                  <a:pt x="272" y="544"/>
                </a:lnTo>
                <a:lnTo>
                  <a:pt x="272" y="544"/>
                </a:lnTo>
                <a:lnTo>
                  <a:pt x="296" y="544"/>
                </a:lnTo>
                <a:lnTo>
                  <a:pt x="320" y="540"/>
                </a:lnTo>
                <a:lnTo>
                  <a:pt x="342" y="536"/>
                </a:lnTo>
                <a:lnTo>
                  <a:pt x="364" y="528"/>
                </a:lnTo>
                <a:lnTo>
                  <a:pt x="386" y="520"/>
                </a:lnTo>
                <a:lnTo>
                  <a:pt x="406" y="508"/>
                </a:lnTo>
                <a:lnTo>
                  <a:pt x="426" y="496"/>
                </a:lnTo>
                <a:lnTo>
                  <a:pt x="444" y="484"/>
                </a:lnTo>
                <a:lnTo>
                  <a:pt x="618" y="638"/>
                </a:lnTo>
                <a:lnTo>
                  <a:pt x="618" y="638"/>
                </a:lnTo>
                <a:lnTo>
                  <a:pt x="622" y="642"/>
                </a:lnTo>
                <a:lnTo>
                  <a:pt x="628" y="642"/>
                </a:lnTo>
                <a:lnTo>
                  <a:pt x="634" y="642"/>
                </a:lnTo>
                <a:lnTo>
                  <a:pt x="640" y="640"/>
                </a:lnTo>
                <a:lnTo>
                  <a:pt x="652" y="634"/>
                </a:lnTo>
                <a:lnTo>
                  <a:pt x="664" y="624"/>
                </a:lnTo>
                <a:lnTo>
                  <a:pt x="676" y="610"/>
                </a:lnTo>
                <a:lnTo>
                  <a:pt x="676" y="610"/>
                </a:lnTo>
                <a:lnTo>
                  <a:pt x="686" y="596"/>
                </a:lnTo>
                <a:lnTo>
                  <a:pt x="690" y="584"/>
                </a:lnTo>
                <a:lnTo>
                  <a:pt x="690" y="576"/>
                </a:lnTo>
                <a:lnTo>
                  <a:pt x="690" y="572"/>
                </a:lnTo>
                <a:lnTo>
                  <a:pt x="688" y="566"/>
                </a:lnTo>
                <a:lnTo>
                  <a:pt x="686" y="562"/>
                </a:lnTo>
                <a:lnTo>
                  <a:pt x="686" y="562"/>
                </a:lnTo>
                <a:close/>
                <a:moveTo>
                  <a:pt x="272" y="446"/>
                </a:moveTo>
                <a:lnTo>
                  <a:pt x="272" y="446"/>
                </a:lnTo>
                <a:lnTo>
                  <a:pt x="254" y="446"/>
                </a:lnTo>
                <a:lnTo>
                  <a:pt x="236" y="442"/>
                </a:lnTo>
                <a:lnTo>
                  <a:pt x="220" y="438"/>
                </a:lnTo>
                <a:lnTo>
                  <a:pt x="204" y="432"/>
                </a:lnTo>
                <a:lnTo>
                  <a:pt x="188" y="426"/>
                </a:lnTo>
                <a:lnTo>
                  <a:pt x="174" y="416"/>
                </a:lnTo>
                <a:lnTo>
                  <a:pt x="160" y="406"/>
                </a:lnTo>
                <a:lnTo>
                  <a:pt x="148" y="396"/>
                </a:lnTo>
                <a:lnTo>
                  <a:pt x="138" y="382"/>
                </a:lnTo>
                <a:lnTo>
                  <a:pt x="128" y="370"/>
                </a:lnTo>
                <a:lnTo>
                  <a:pt x="118" y="354"/>
                </a:lnTo>
                <a:lnTo>
                  <a:pt x="110" y="340"/>
                </a:lnTo>
                <a:lnTo>
                  <a:pt x="106" y="324"/>
                </a:lnTo>
                <a:lnTo>
                  <a:pt x="100" y="306"/>
                </a:lnTo>
                <a:lnTo>
                  <a:pt x="98" y="290"/>
                </a:lnTo>
                <a:lnTo>
                  <a:pt x="98" y="272"/>
                </a:lnTo>
                <a:lnTo>
                  <a:pt x="98" y="272"/>
                </a:lnTo>
                <a:lnTo>
                  <a:pt x="98" y="254"/>
                </a:lnTo>
                <a:lnTo>
                  <a:pt x="100" y="236"/>
                </a:lnTo>
                <a:lnTo>
                  <a:pt x="106" y="220"/>
                </a:lnTo>
                <a:lnTo>
                  <a:pt x="110" y="204"/>
                </a:lnTo>
                <a:lnTo>
                  <a:pt x="118" y="188"/>
                </a:lnTo>
                <a:lnTo>
                  <a:pt x="128" y="174"/>
                </a:lnTo>
                <a:lnTo>
                  <a:pt x="138" y="160"/>
                </a:lnTo>
                <a:lnTo>
                  <a:pt x="148" y="148"/>
                </a:lnTo>
                <a:lnTo>
                  <a:pt x="160" y="138"/>
                </a:lnTo>
                <a:lnTo>
                  <a:pt x="174" y="128"/>
                </a:lnTo>
                <a:lnTo>
                  <a:pt x="188" y="118"/>
                </a:lnTo>
                <a:lnTo>
                  <a:pt x="204" y="110"/>
                </a:lnTo>
                <a:lnTo>
                  <a:pt x="220" y="106"/>
                </a:lnTo>
                <a:lnTo>
                  <a:pt x="236" y="100"/>
                </a:lnTo>
                <a:lnTo>
                  <a:pt x="254" y="98"/>
                </a:lnTo>
                <a:lnTo>
                  <a:pt x="272" y="98"/>
                </a:lnTo>
                <a:lnTo>
                  <a:pt x="272" y="98"/>
                </a:lnTo>
                <a:lnTo>
                  <a:pt x="290" y="98"/>
                </a:lnTo>
                <a:lnTo>
                  <a:pt x="306" y="100"/>
                </a:lnTo>
                <a:lnTo>
                  <a:pt x="324" y="106"/>
                </a:lnTo>
                <a:lnTo>
                  <a:pt x="340" y="110"/>
                </a:lnTo>
                <a:lnTo>
                  <a:pt x="354" y="118"/>
                </a:lnTo>
                <a:lnTo>
                  <a:pt x="370" y="128"/>
                </a:lnTo>
                <a:lnTo>
                  <a:pt x="382" y="138"/>
                </a:lnTo>
                <a:lnTo>
                  <a:pt x="396" y="148"/>
                </a:lnTo>
                <a:lnTo>
                  <a:pt x="406" y="160"/>
                </a:lnTo>
                <a:lnTo>
                  <a:pt x="416" y="174"/>
                </a:lnTo>
                <a:lnTo>
                  <a:pt x="426" y="188"/>
                </a:lnTo>
                <a:lnTo>
                  <a:pt x="432" y="204"/>
                </a:lnTo>
                <a:lnTo>
                  <a:pt x="438" y="220"/>
                </a:lnTo>
                <a:lnTo>
                  <a:pt x="442" y="236"/>
                </a:lnTo>
                <a:lnTo>
                  <a:pt x="446" y="254"/>
                </a:lnTo>
                <a:lnTo>
                  <a:pt x="446" y="272"/>
                </a:lnTo>
                <a:lnTo>
                  <a:pt x="446" y="272"/>
                </a:lnTo>
                <a:lnTo>
                  <a:pt x="446" y="290"/>
                </a:lnTo>
                <a:lnTo>
                  <a:pt x="442" y="306"/>
                </a:lnTo>
                <a:lnTo>
                  <a:pt x="438" y="324"/>
                </a:lnTo>
                <a:lnTo>
                  <a:pt x="432" y="340"/>
                </a:lnTo>
                <a:lnTo>
                  <a:pt x="426" y="354"/>
                </a:lnTo>
                <a:lnTo>
                  <a:pt x="416" y="370"/>
                </a:lnTo>
                <a:lnTo>
                  <a:pt x="406" y="382"/>
                </a:lnTo>
                <a:lnTo>
                  <a:pt x="396" y="396"/>
                </a:lnTo>
                <a:lnTo>
                  <a:pt x="382" y="406"/>
                </a:lnTo>
                <a:lnTo>
                  <a:pt x="370" y="416"/>
                </a:lnTo>
                <a:lnTo>
                  <a:pt x="354" y="426"/>
                </a:lnTo>
                <a:lnTo>
                  <a:pt x="340" y="432"/>
                </a:lnTo>
                <a:lnTo>
                  <a:pt x="324" y="438"/>
                </a:lnTo>
                <a:lnTo>
                  <a:pt x="306" y="442"/>
                </a:lnTo>
                <a:lnTo>
                  <a:pt x="290" y="446"/>
                </a:lnTo>
                <a:lnTo>
                  <a:pt x="272" y="446"/>
                </a:lnTo>
                <a:lnTo>
                  <a:pt x="272" y="4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4" tIns="34282" rIns="68564" bIns="3428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sym typeface="Noto Serif CJK SC" panose="02020400000000000000" pitchFamily="18" charset="-122"/>
            </a:endParaRPr>
          </a:p>
        </p:txBody>
      </p:sp>
      <p:grpSp>
        <p:nvGrpSpPr>
          <p:cNvPr id="25" name="Group 40">
            <a:extLst>
              <a:ext uri="{FF2B5EF4-FFF2-40B4-BE49-F238E27FC236}">
                <a16:creationId xmlns:a16="http://schemas.microsoft.com/office/drawing/2014/main" id="{CBCFF98C-30F1-41F3-9967-F7C23733B143}"/>
              </a:ext>
            </a:extLst>
          </p:cNvPr>
          <p:cNvGrpSpPr/>
          <p:nvPr/>
        </p:nvGrpSpPr>
        <p:grpSpPr>
          <a:xfrm>
            <a:off x="7662503" y="2962263"/>
            <a:ext cx="369439" cy="264248"/>
            <a:chOff x="3962400" y="3128963"/>
            <a:chExt cx="914400" cy="654050"/>
          </a:xfrm>
          <a:solidFill>
            <a:schemeClr val="bg1"/>
          </a:solidFill>
        </p:grpSpPr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934D6EF4-C471-4FC5-89D8-2D1A73509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2400" y="3128963"/>
              <a:ext cx="914400" cy="654050"/>
            </a:xfrm>
            <a:custGeom>
              <a:avLst/>
              <a:gdLst>
                <a:gd name="T0" fmla="*/ 444 w 576"/>
                <a:gd name="T1" fmla="*/ 48 h 412"/>
                <a:gd name="T2" fmla="*/ 442 w 576"/>
                <a:gd name="T3" fmla="*/ 48 h 412"/>
                <a:gd name="T4" fmla="*/ 426 w 576"/>
                <a:gd name="T5" fmla="*/ 16 h 412"/>
                <a:gd name="T6" fmla="*/ 416 w 576"/>
                <a:gd name="T7" fmla="*/ 4 h 412"/>
                <a:gd name="T8" fmla="*/ 402 w 576"/>
                <a:gd name="T9" fmla="*/ 0 h 412"/>
                <a:gd name="T10" fmla="*/ 180 w 576"/>
                <a:gd name="T11" fmla="*/ 0 h 412"/>
                <a:gd name="T12" fmla="*/ 166 w 576"/>
                <a:gd name="T13" fmla="*/ 4 h 412"/>
                <a:gd name="T14" fmla="*/ 154 w 576"/>
                <a:gd name="T15" fmla="*/ 16 h 412"/>
                <a:gd name="T16" fmla="*/ 138 w 576"/>
                <a:gd name="T17" fmla="*/ 48 h 412"/>
                <a:gd name="T18" fmla="*/ 18 w 576"/>
                <a:gd name="T19" fmla="*/ 48 h 412"/>
                <a:gd name="T20" fmla="*/ 10 w 576"/>
                <a:gd name="T21" fmla="*/ 50 h 412"/>
                <a:gd name="T22" fmla="*/ 2 w 576"/>
                <a:gd name="T23" fmla="*/ 60 h 412"/>
                <a:gd name="T24" fmla="*/ 0 w 576"/>
                <a:gd name="T25" fmla="*/ 394 h 412"/>
                <a:gd name="T26" fmla="*/ 2 w 576"/>
                <a:gd name="T27" fmla="*/ 400 h 412"/>
                <a:gd name="T28" fmla="*/ 10 w 576"/>
                <a:gd name="T29" fmla="*/ 410 h 412"/>
                <a:gd name="T30" fmla="*/ 558 w 576"/>
                <a:gd name="T31" fmla="*/ 412 h 412"/>
                <a:gd name="T32" fmla="*/ 566 w 576"/>
                <a:gd name="T33" fmla="*/ 410 h 412"/>
                <a:gd name="T34" fmla="*/ 574 w 576"/>
                <a:gd name="T35" fmla="*/ 400 h 412"/>
                <a:gd name="T36" fmla="*/ 576 w 576"/>
                <a:gd name="T37" fmla="*/ 66 h 412"/>
                <a:gd name="T38" fmla="*/ 574 w 576"/>
                <a:gd name="T39" fmla="*/ 60 h 412"/>
                <a:gd name="T40" fmla="*/ 566 w 576"/>
                <a:gd name="T41" fmla="*/ 50 h 412"/>
                <a:gd name="T42" fmla="*/ 558 w 576"/>
                <a:gd name="T43" fmla="*/ 48 h 412"/>
                <a:gd name="T44" fmla="*/ 288 w 576"/>
                <a:gd name="T45" fmla="*/ 362 h 412"/>
                <a:gd name="T46" fmla="*/ 260 w 576"/>
                <a:gd name="T47" fmla="*/ 358 h 412"/>
                <a:gd name="T48" fmla="*/ 236 w 576"/>
                <a:gd name="T49" fmla="*/ 352 h 412"/>
                <a:gd name="T50" fmla="*/ 212 w 576"/>
                <a:gd name="T51" fmla="*/ 338 h 412"/>
                <a:gd name="T52" fmla="*/ 192 w 576"/>
                <a:gd name="T53" fmla="*/ 322 h 412"/>
                <a:gd name="T54" fmla="*/ 176 w 576"/>
                <a:gd name="T55" fmla="*/ 302 h 412"/>
                <a:gd name="T56" fmla="*/ 164 w 576"/>
                <a:gd name="T57" fmla="*/ 278 h 412"/>
                <a:gd name="T58" fmla="*/ 156 w 576"/>
                <a:gd name="T59" fmla="*/ 254 h 412"/>
                <a:gd name="T60" fmla="*/ 152 w 576"/>
                <a:gd name="T61" fmla="*/ 226 h 412"/>
                <a:gd name="T62" fmla="*/ 154 w 576"/>
                <a:gd name="T63" fmla="*/ 212 h 412"/>
                <a:gd name="T64" fmla="*/ 158 w 576"/>
                <a:gd name="T65" fmla="*/ 186 h 412"/>
                <a:gd name="T66" fmla="*/ 168 w 576"/>
                <a:gd name="T67" fmla="*/ 162 h 412"/>
                <a:gd name="T68" fmla="*/ 184 w 576"/>
                <a:gd name="T69" fmla="*/ 140 h 412"/>
                <a:gd name="T70" fmla="*/ 202 w 576"/>
                <a:gd name="T71" fmla="*/ 122 h 412"/>
                <a:gd name="T72" fmla="*/ 224 w 576"/>
                <a:gd name="T73" fmla="*/ 106 h 412"/>
                <a:gd name="T74" fmla="*/ 248 w 576"/>
                <a:gd name="T75" fmla="*/ 96 h 412"/>
                <a:gd name="T76" fmla="*/ 274 w 576"/>
                <a:gd name="T77" fmla="*/ 92 h 412"/>
                <a:gd name="T78" fmla="*/ 288 w 576"/>
                <a:gd name="T79" fmla="*/ 90 h 412"/>
                <a:gd name="T80" fmla="*/ 316 w 576"/>
                <a:gd name="T81" fmla="*/ 94 h 412"/>
                <a:gd name="T82" fmla="*/ 340 w 576"/>
                <a:gd name="T83" fmla="*/ 102 h 412"/>
                <a:gd name="T84" fmla="*/ 364 w 576"/>
                <a:gd name="T85" fmla="*/ 114 h 412"/>
                <a:gd name="T86" fmla="*/ 384 w 576"/>
                <a:gd name="T87" fmla="*/ 130 h 412"/>
                <a:gd name="T88" fmla="*/ 400 w 576"/>
                <a:gd name="T89" fmla="*/ 150 h 412"/>
                <a:gd name="T90" fmla="*/ 414 w 576"/>
                <a:gd name="T91" fmla="*/ 174 h 412"/>
                <a:gd name="T92" fmla="*/ 422 w 576"/>
                <a:gd name="T93" fmla="*/ 198 h 412"/>
                <a:gd name="T94" fmla="*/ 424 w 576"/>
                <a:gd name="T95" fmla="*/ 226 h 412"/>
                <a:gd name="T96" fmla="*/ 424 w 576"/>
                <a:gd name="T97" fmla="*/ 240 h 412"/>
                <a:gd name="T98" fmla="*/ 418 w 576"/>
                <a:gd name="T99" fmla="*/ 266 h 412"/>
                <a:gd name="T100" fmla="*/ 408 w 576"/>
                <a:gd name="T101" fmla="*/ 290 h 412"/>
                <a:gd name="T102" fmla="*/ 392 w 576"/>
                <a:gd name="T103" fmla="*/ 312 h 412"/>
                <a:gd name="T104" fmla="*/ 374 w 576"/>
                <a:gd name="T105" fmla="*/ 330 h 412"/>
                <a:gd name="T106" fmla="*/ 352 w 576"/>
                <a:gd name="T107" fmla="*/ 346 h 412"/>
                <a:gd name="T108" fmla="*/ 328 w 576"/>
                <a:gd name="T109" fmla="*/ 356 h 412"/>
                <a:gd name="T110" fmla="*/ 302 w 576"/>
                <a:gd name="T111" fmla="*/ 362 h 412"/>
                <a:gd name="T112" fmla="*/ 288 w 576"/>
                <a:gd name="T113" fmla="*/ 3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6" h="412">
                  <a:moveTo>
                    <a:pt x="558" y="48"/>
                  </a:moveTo>
                  <a:lnTo>
                    <a:pt x="444" y="48"/>
                  </a:lnTo>
                  <a:lnTo>
                    <a:pt x="444" y="48"/>
                  </a:lnTo>
                  <a:lnTo>
                    <a:pt x="442" y="48"/>
                  </a:lnTo>
                  <a:lnTo>
                    <a:pt x="426" y="16"/>
                  </a:lnTo>
                  <a:lnTo>
                    <a:pt x="426" y="16"/>
                  </a:lnTo>
                  <a:lnTo>
                    <a:pt x="422" y="10"/>
                  </a:lnTo>
                  <a:lnTo>
                    <a:pt x="416" y="4"/>
                  </a:lnTo>
                  <a:lnTo>
                    <a:pt x="408" y="2"/>
                  </a:lnTo>
                  <a:lnTo>
                    <a:pt x="402" y="0"/>
                  </a:lnTo>
                  <a:lnTo>
                    <a:pt x="180" y="0"/>
                  </a:lnTo>
                  <a:lnTo>
                    <a:pt x="180" y="0"/>
                  </a:lnTo>
                  <a:lnTo>
                    <a:pt x="172" y="2"/>
                  </a:lnTo>
                  <a:lnTo>
                    <a:pt x="166" y="4"/>
                  </a:lnTo>
                  <a:lnTo>
                    <a:pt x="158" y="10"/>
                  </a:lnTo>
                  <a:lnTo>
                    <a:pt x="154" y="16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3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0" y="50"/>
                  </a:lnTo>
                  <a:lnTo>
                    <a:pt x="6" y="54"/>
                  </a:lnTo>
                  <a:lnTo>
                    <a:pt x="2" y="60"/>
                  </a:lnTo>
                  <a:lnTo>
                    <a:pt x="0" y="66"/>
                  </a:lnTo>
                  <a:lnTo>
                    <a:pt x="0" y="394"/>
                  </a:lnTo>
                  <a:lnTo>
                    <a:pt x="0" y="394"/>
                  </a:lnTo>
                  <a:lnTo>
                    <a:pt x="2" y="400"/>
                  </a:lnTo>
                  <a:lnTo>
                    <a:pt x="6" y="406"/>
                  </a:lnTo>
                  <a:lnTo>
                    <a:pt x="10" y="410"/>
                  </a:lnTo>
                  <a:lnTo>
                    <a:pt x="18" y="412"/>
                  </a:lnTo>
                  <a:lnTo>
                    <a:pt x="558" y="412"/>
                  </a:lnTo>
                  <a:lnTo>
                    <a:pt x="558" y="412"/>
                  </a:lnTo>
                  <a:lnTo>
                    <a:pt x="566" y="410"/>
                  </a:lnTo>
                  <a:lnTo>
                    <a:pt x="570" y="406"/>
                  </a:lnTo>
                  <a:lnTo>
                    <a:pt x="574" y="400"/>
                  </a:lnTo>
                  <a:lnTo>
                    <a:pt x="576" y="394"/>
                  </a:lnTo>
                  <a:lnTo>
                    <a:pt x="576" y="66"/>
                  </a:lnTo>
                  <a:lnTo>
                    <a:pt x="576" y="66"/>
                  </a:lnTo>
                  <a:lnTo>
                    <a:pt x="574" y="60"/>
                  </a:lnTo>
                  <a:lnTo>
                    <a:pt x="570" y="54"/>
                  </a:lnTo>
                  <a:lnTo>
                    <a:pt x="566" y="50"/>
                  </a:lnTo>
                  <a:lnTo>
                    <a:pt x="558" y="48"/>
                  </a:lnTo>
                  <a:lnTo>
                    <a:pt x="558" y="48"/>
                  </a:lnTo>
                  <a:close/>
                  <a:moveTo>
                    <a:pt x="288" y="362"/>
                  </a:moveTo>
                  <a:lnTo>
                    <a:pt x="288" y="362"/>
                  </a:lnTo>
                  <a:lnTo>
                    <a:pt x="274" y="362"/>
                  </a:lnTo>
                  <a:lnTo>
                    <a:pt x="260" y="358"/>
                  </a:lnTo>
                  <a:lnTo>
                    <a:pt x="248" y="356"/>
                  </a:lnTo>
                  <a:lnTo>
                    <a:pt x="236" y="352"/>
                  </a:lnTo>
                  <a:lnTo>
                    <a:pt x="224" y="346"/>
                  </a:lnTo>
                  <a:lnTo>
                    <a:pt x="212" y="338"/>
                  </a:lnTo>
                  <a:lnTo>
                    <a:pt x="202" y="330"/>
                  </a:lnTo>
                  <a:lnTo>
                    <a:pt x="192" y="322"/>
                  </a:lnTo>
                  <a:lnTo>
                    <a:pt x="184" y="312"/>
                  </a:lnTo>
                  <a:lnTo>
                    <a:pt x="176" y="302"/>
                  </a:lnTo>
                  <a:lnTo>
                    <a:pt x="168" y="290"/>
                  </a:lnTo>
                  <a:lnTo>
                    <a:pt x="164" y="278"/>
                  </a:lnTo>
                  <a:lnTo>
                    <a:pt x="158" y="266"/>
                  </a:lnTo>
                  <a:lnTo>
                    <a:pt x="156" y="254"/>
                  </a:lnTo>
                  <a:lnTo>
                    <a:pt x="154" y="240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12"/>
                  </a:lnTo>
                  <a:lnTo>
                    <a:pt x="156" y="198"/>
                  </a:lnTo>
                  <a:lnTo>
                    <a:pt x="158" y="186"/>
                  </a:lnTo>
                  <a:lnTo>
                    <a:pt x="164" y="174"/>
                  </a:lnTo>
                  <a:lnTo>
                    <a:pt x="168" y="162"/>
                  </a:lnTo>
                  <a:lnTo>
                    <a:pt x="176" y="150"/>
                  </a:lnTo>
                  <a:lnTo>
                    <a:pt x="184" y="140"/>
                  </a:lnTo>
                  <a:lnTo>
                    <a:pt x="192" y="130"/>
                  </a:lnTo>
                  <a:lnTo>
                    <a:pt x="202" y="122"/>
                  </a:lnTo>
                  <a:lnTo>
                    <a:pt x="212" y="114"/>
                  </a:lnTo>
                  <a:lnTo>
                    <a:pt x="224" y="106"/>
                  </a:lnTo>
                  <a:lnTo>
                    <a:pt x="236" y="102"/>
                  </a:lnTo>
                  <a:lnTo>
                    <a:pt x="248" y="96"/>
                  </a:lnTo>
                  <a:lnTo>
                    <a:pt x="260" y="94"/>
                  </a:lnTo>
                  <a:lnTo>
                    <a:pt x="274" y="92"/>
                  </a:lnTo>
                  <a:lnTo>
                    <a:pt x="288" y="90"/>
                  </a:lnTo>
                  <a:lnTo>
                    <a:pt x="288" y="90"/>
                  </a:lnTo>
                  <a:lnTo>
                    <a:pt x="302" y="92"/>
                  </a:lnTo>
                  <a:lnTo>
                    <a:pt x="316" y="94"/>
                  </a:lnTo>
                  <a:lnTo>
                    <a:pt x="328" y="96"/>
                  </a:lnTo>
                  <a:lnTo>
                    <a:pt x="340" y="102"/>
                  </a:lnTo>
                  <a:lnTo>
                    <a:pt x="352" y="106"/>
                  </a:lnTo>
                  <a:lnTo>
                    <a:pt x="364" y="114"/>
                  </a:lnTo>
                  <a:lnTo>
                    <a:pt x="374" y="122"/>
                  </a:lnTo>
                  <a:lnTo>
                    <a:pt x="384" y="130"/>
                  </a:lnTo>
                  <a:lnTo>
                    <a:pt x="392" y="140"/>
                  </a:lnTo>
                  <a:lnTo>
                    <a:pt x="400" y="150"/>
                  </a:lnTo>
                  <a:lnTo>
                    <a:pt x="408" y="162"/>
                  </a:lnTo>
                  <a:lnTo>
                    <a:pt x="414" y="174"/>
                  </a:lnTo>
                  <a:lnTo>
                    <a:pt x="418" y="186"/>
                  </a:lnTo>
                  <a:lnTo>
                    <a:pt x="422" y="198"/>
                  </a:lnTo>
                  <a:lnTo>
                    <a:pt x="424" y="212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4" y="240"/>
                  </a:lnTo>
                  <a:lnTo>
                    <a:pt x="422" y="254"/>
                  </a:lnTo>
                  <a:lnTo>
                    <a:pt x="418" y="266"/>
                  </a:lnTo>
                  <a:lnTo>
                    <a:pt x="414" y="278"/>
                  </a:lnTo>
                  <a:lnTo>
                    <a:pt x="408" y="290"/>
                  </a:lnTo>
                  <a:lnTo>
                    <a:pt x="400" y="302"/>
                  </a:lnTo>
                  <a:lnTo>
                    <a:pt x="392" y="312"/>
                  </a:lnTo>
                  <a:lnTo>
                    <a:pt x="384" y="322"/>
                  </a:lnTo>
                  <a:lnTo>
                    <a:pt x="374" y="330"/>
                  </a:lnTo>
                  <a:lnTo>
                    <a:pt x="364" y="338"/>
                  </a:lnTo>
                  <a:lnTo>
                    <a:pt x="352" y="346"/>
                  </a:lnTo>
                  <a:lnTo>
                    <a:pt x="340" y="352"/>
                  </a:lnTo>
                  <a:lnTo>
                    <a:pt x="328" y="356"/>
                  </a:lnTo>
                  <a:lnTo>
                    <a:pt x="316" y="358"/>
                  </a:lnTo>
                  <a:lnTo>
                    <a:pt x="302" y="362"/>
                  </a:lnTo>
                  <a:lnTo>
                    <a:pt x="288" y="362"/>
                  </a:lnTo>
                  <a:lnTo>
                    <a:pt x="288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58">
              <a:extLst>
                <a:ext uri="{FF2B5EF4-FFF2-40B4-BE49-F238E27FC236}">
                  <a16:creationId xmlns:a16="http://schemas.microsoft.com/office/drawing/2014/main" id="{8EBD5B76-B413-4601-AB09-4A41CAB418DA}"/>
                </a:ext>
              </a:extLst>
            </p:cNvPr>
            <p:cNvSpPr/>
            <p:nvPr/>
          </p:nvSpPr>
          <p:spPr bwMode="auto">
            <a:xfrm>
              <a:off x="4279900" y="3348038"/>
              <a:ext cx="279400" cy="279400"/>
            </a:xfrm>
            <a:custGeom>
              <a:avLst/>
              <a:gdLst>
                <a:gd name="T0" fmla="*/ 88 w 176"/>
                <a:gd name="T1" fmla="*/ 0 h 176"/>
                <a:gd name="T2" fmla="*/ 88 w 176"/>
                <a:gd name="T3" fmla="*/ 0 h 176"/>
                <a:gd name="T4" fmla="*/ 70 w 176"/>
                <a:gd name="T5" fmla="*/ 2 h 176"/>
                <a:gd name="T6" fmla="*/ 54 w 176"/>
                <a:gd name="T7" fmla="*/ 8 h 176"/>
                <a:gd name="T8" fmla="*/ 40 w 176"/>
                <a:gd name="T9" fmla="*/ 16 h 176"/>
                <a:gd name="T10" fmla="*/ 26 w 176"/>
                <a:gd name="T11" fmla="*/ 26 h 176"/>
                <a:gd name="T12" fmla="*/ 16 w 176"/>
                <a:gd name="T13" fmla="*/ 40 h 176"/>
                <a:gd name="T14" fmla="*/ 8 w 176"/>
                <a:gd name="T15" fmla="*/ 54 h 176"/>
                <a:gd name="T16" fmla="*/ 2 w 176"/>
                <a:gd name="T17" fmla="*/ 70 h 176"/>
                <a:gd name="T18" fmla="*/ 0 w 176"/>
                <a:gd name="T19" fmla="*/ 88 h 176"/>
                <a:gd name="T20" fmla="*/ 0 w 176"/>
                <a:gd name="T21" fmla="*/ 88 h 176"/>
                <a:gd name="T22" fmla="*/ 2 w 176"/>
                <a:gd name="T23" fmla="*/ 106 h 176"/>
                <a:gd name="T24" fmla="*/ 8 w 176"/>
                <a:gd name="T25" fmla="*/ 122 h 176"/>
                <a:gd name="T26" fmla="*/ 16 w 176"/>
                <a:gd name="T27" fmla="*/ 138 h 176"/>
                <a:gd name="T28" fmla="*/ 26 w 176"/>
                <a:gd name="T29" fmla="*/ 150 h 176"/>
                <a:gd name="T30" fmla="*/ 40 w 176"/>
                <a:gd name="T31" fmla="*/ 160 h 176"/>
                <a:gd name="T32" fmla="*/ 54 w 176"/>
                <a:gd name="T33" fmla="*/ 168 h 176"/>
                <a:gd name="T34" fmla="*/ 70 w 176"/>
                <a:gd name="T35" fmla="*/ 174 h 176"/>
                <a:gd name="T36" fmla="*/ 88 w 176"/>
                <a:gd name="T37" fmla="*/ 176 h 176"/>
                <a:gd name="T38" fmla="*/ 88 w 176"/>
                <a:gd name="T39" fmla="*/ 176 h 176"/>
                <a:gd name="T40" fmla="*/ 106 w 176"/>
                <a:gd name="T41" fmla="*/ 174 h 176"/>
                <a:gd name="T42" fmla="*/ 122 w 176"/>
                <a:gd name="T43" fmla="*/ 168 h 176"/>
                <a:gd name="T44" fmla="*/ 138 w 176"/>
                <a:gd name="T45" fmla="*/ 160 h 176"/>
                <a:gd name="T46" fmla="*/ 150 w 176"/>
                <a:gd name="T47" fmla="*/ 150 h 176"/>
                <a:gd name="T48" fmla="*/ 160 w 176"/>
                <a:gd name="T49" fmla="*/ 138 h 176"/>
                <a:gd name="T50" fmla="*/ 168 w 176"/>
                <a:gd name="T51" fmla="*/ 122 h 176"/>
                <a:gd name="T52" fmla="*/ 174 w 176"/>
                <a:gd name="T53" fmla="*/ 106 h 176"/>
                <a:gd name="T54" fmla="*/ 176 w 176"/>
                <a:gd name="T55" fmla="*/ 88 h 176"/>
                <a:gd name="T56" fmla="*/ 176 w 176"/>
                <a:gd name="T57" fmla="*/ 88 h 176"/>
                <a:gd name="T58" fmla="*/ 174 w 176"/>
                <a:gd name="T59" fmla="*/ 70 h 176"/>
                <a:gd name="T60" fmla="*/ 168 w 176"/>
                <a:gd name="T61" fmla="*/ 54 h 176"/>
                <a:gd name="T62" fmla="*/ 160 w 176"/>
                <a:gd name="T63" fmla="*/ 40 h 176"/>
                <a:gd name="T64" fmla="*/ 150 w 176"/>
                <a:gd name="T65" fmla="*/ 26 h 176"/>
                <a:gd name="T66" fmla="*/ 138 w 176"/>
                <a:gd name="T67" fmla="*/ 16 h 176"/>
                <a:gd name="T68" fmla="*/ 122 w 176"/>
                <a:gd name="T69" fmla="*/ 8 h 176"/>
                <a:gd name="T70" fmla="*/ 106 w 176"/>
                <a:gd name="T71" fmla="*/ 2 h 176"/>
                <a:gd name="T72" fmla="*/ 88 w 176"/>
                <a:gd name="T73" fmla="*/ 0 h 176"/>
                <a:gd name="T74" fmla="*/ 88 w 176"/>
                <a:gd name="T7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8"/>
                  </a:lnTo>
                  <a:lnTo>
                    <a:pt x="40" y="16"/>
                  </a:lnTo>
                  <a:lnTo>
                    <a:pt x="26" y="26"/>
                  </a:lnTo>
                  <a:lnTo>
                    <a:pt x="16" y="40"/>
                  </a:lnTo>
                  <a:lnTo>
                    <a:pt x="8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6"/>
                  </a:lnTo>
                  <a:lnTo>
                    <a:pt x="8" y="122"/>
                  </a:lnTo>
                  <a:lnTo>
                    <a:pt x="16" y="138"/>
                  </a:lnTo>
                  <a:lnTo>
                    <a:pt x="26" y="150"/>
                  </a:lnTo>
                  <a:lnTo>
                    <a:pt x="40" y="160"/>
                  </a:lnTo>
                  <a:lnTo>
                    <a:pt x="54" y="168"/>
                  </a:lnTo>
                  <a:lnTo>
                    <a:pt x="70" y="174"/>
                  </a:lnTo>
                  <a:lnTo>
                    <a:pt x="88" y="176"/>
                  </a:lnTo>
                  <a:lnTo>
                    <a:pt x="88" y="176"/>
                  </a:lnTo>
                  <a:lnTo>
                    <a:pt x="106" y="174"/>
                  </a:lnTo>
                  <a:lnTo>
                    <a:pt x="122" y="168"/>
                  </a:lnTo>
                  <a:lnTo>
                    <a:pt x="138" y="160"/>
                  </a:lnTo>
                  <a:lnTo>
                    <a:pt x="150" y="150"/>
                  </a:lnTo>
                  <a:lnTo>
                    <a:pt x="160" y="138"/>
                  </a:lnTo>
                  <a:lnTo>
                    <a:pt x="168" y="122"/>
                  </a:lnTo>
                  <a:lnTo>
                    <a:pt x="174" y="106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68" y="54"/>
                  </a:lnTo>
                  <a:lnTo>
                    <a:pt x="160" y="40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8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26" name="Group 80">
            <a:extLst>
              <a:ext uri="{FF2B5EF4-FFF2-40B4-BE49-F238E27FC236}">
                <a16:creationId xmlns:a16="http://schemas.microsoft.com/office/drawing/2014/main" id="{8C38C6DD-E8D8-40C4-9545-5888CF4ADF2C}"/>
              </a:ext>
            </a:extLst>
          </p:cNvPr>
          <p:cNvGrpSpPr/>
          <p:nvPr/>
        </p:nvGrpSpPr>
        <p:grpSpPr>
          <a:xfrm>
            <a:off x="3056053" y="2925954"/>
            <a:ext cx="338180" cy="350345"/>
            <a:chOff x="2927350" y="3395663"/>
            <a:chExt cx="882650" cy="914400"/>
          </a:xfrm>
          <a:solidFill>
            <a:schemeClr val="bg1"/>
          </a:solidFill>
        </p:grpSpPr>
        <p:sp>
          <p:nvSpPr>
            <p:cNvPr id="27" name="Freeform 157">
              <a:extLst>
                <a:ext uri="{FF2B5EF4-FFF2-40B4-BE49-F238E27FC236}">
                  <a16:creationId xmlns:a16="http://schemas.microsoft.com/office/drawing/2014/main" id="{502A0C5E-7221-44EB-A92F-F02743C86965}"/>
                </a:ext>
              </a:extLst>
            </p:cNvPr>
            <p:cNvSpPr/>
            <p:nvPr/>
          </p:nvSpPr>
          <p:spPr bwMode="auto">
            <a:xfrm>
              <a:off x="2927350" y="4043363"/>
              <a:ext cx="882650" cy="266700"/>
            </a:xfrm>
            <a:custGeom>
              <a:avLst/>
              <a:gdLst>
                <a:gd name="T0" fmla="*/ 278 w 556"/>
                <a:gd name="T1" fmla="*/ 40 h 168"/>
                <a:gd name="T2" fmla="*/ 276 w 556"/>
                <a:gd name="T3" fmla="*/ 40 h 168"/>
                <a:gd name="T4" fmla="*/ 276 w 556"/>
                <a:gd name="T5" fmla="*/ 40 h 168"/>
                <a:gd name="T6" fmla="*/ 220 w 556"/>
                <a:gd name="T7" fmla="*/ 38 h 168"/>
                <a:gd name="T8" fmla="*/ 166 w 556"/>
                <a:gd name="T9" fmla="*/ 34 h 168"/>
                <a:gd name="T10" fmla="*/ 116 w 556"/>
                <a:gd name="T11" fmla="*/ 30 h 168"/>
                <a:gd name="T12" fmla="*/ 72 w 556"/>
                <a:gd name="T13" fmla="*/ 22 h 168"/>
                <a:gd name="T14" fmla="*/ 72 w 556"/>
                <a:gd name="T15" fmla="*/ 22 h 168"/>
                <a:gd name="T16" fmla="*/ 38 w 556"/>
                <a:gd name="T17" fmla="*/ 16 h 168"/>
                <a:gd name="T18" fmla="*/ 20 w 556"/>
                <a:gd name="T19" fmla="*/ 10 h 168"/>
                <a:gd name="T20" fmla="*/ 0 w 556"/>
                <a:gd name="T21" fmla="*/ 2 h 168"/>
                <a:gd name="T22" fmla="*/ 0 w 556"/>
                <a:gd name="T23" fmla="*/ 114 h 168"/>
                <a:gd name="T24" fmla="*/ 0 w 556"/>
                <a:gd name="T25" fmla="*/ 114 h 168"/>
                <a:gd name="T26" fmla="*/ 2 w 556"/>
                <a:gd name="T27" fmla="*/ 120 h 168"/>
                <a:gd name="T28" fmla="*/ 6 w 556"/>
                <a:gd name="T29" fmla="*/ 126 h 168"/>
                <a:gd name="T30" fmla="*/ 12 w 556"/>
                <a:gd name="T31" fmla="*/ 130 h 168"/>
                <a:gd name="T32" fmla="*/ 22 w 556"/>
                <a:gd name="T33" fmla="*/ 136 h 168"/>
                <a:gd name="T34" fmla="*/ 48 w 556"/>
                <a:gd name="T35" fmla="*/ 144 h 168"/>
                <a:gd name="T36" fmla="*/ 82 w 556"/>
                <a:gd name="T37" fmla="*/ 152 h 168"/>
                <a:gd name="T38" fmla="*/ 122 w 556"/>
                <a:gd name="T39" fmla="*/ 160 h 168"/>
                <a:gd name="T40" fmla="*/ 168 w 556"/>
                <a:gd name="T41" fmla="*/ 164 h 168"/>
                <a:gd name="T42" fmla="*/ 220 w 556"/>
                <a:gd name="T43" fmla="*/ 168 h 168"/>
                <a:gd name="T44" fmla="*/ 276 w 556"/>
                <a:gd name="T45" fmla="*/ 168 h 168"/>
                <a:gd name="T46" fmla="*/ 276 w 556"/>
                <a:gd name="T47" fmla="*/ 168 h 168"/>
                <a:gd name="T48" fmla="*/ 278 w 556"/>
                <a:gd name="T49" fmla="*/ 168 h 168"/>
                <a:gd name="T50" fmla="*/ 278 w 556"/>
                <a:gd name="T51" fmla="*/ 168 h 168"/>
                <a:gd name="T52" fmla="*/ 334 w 556"/>
                <a:gd name="T53" fmla="*/ 168 h 168"/>
                <a:gd name="T54" fmla="*/ 386 w 556"/>
                <a:gd name="T55" fmla="*/ 164 h 168"/>
                <a:gd name="T56" fmla="*/ 434 w 556"/>
                <a:gd name="T57" fmla="*/ 158 h 168"/>
                <a:gd name="T58" fmla="*/ 474 w 556"/>
                <a:gd name="T59" fmla="*/ 152 h 168"/>
                <a:gd name="T60" fmla="*/ 508 w 556"/>
                <a:gd name="T61" fmla="*/ 144 h 168"/>
                <a:gd name="T62" fmla="*/ 534 w 556"/>
                <a:gd name="T63" fmla="*/ 136 h 168"/>
                <a:gd name="T64" fmla="*/ 544 w 556"/>
                <a:gd name="T65" fmla="*/ 130 h 168"/>
                <a:gd name="T66" fmla="*/ 550 w 556"/>
                <a:gd name="T67" fmla="*/ 126 h 168"/>
                <a:gd name="T68" fmla="*/ 554 w 556"/>
                <a:gd name="T69" fmla="*/ 120 h 168"/>
                <a:gd name="T70" fmla="*/ 556 w 556"/>
                <a:gd name="T71" fmla="*/ 114 h 168"/>
                <a:gd name="T72" fmla="*/ 556 w 556"/>
                <a:gd name="T73" fmla="*/ 0 h 168"/>
                <a:gd name="T74" fmla="*/ 556 w 556"/>
                <a:gd name="T75" fmla="*/ 0 h 168"/>
                <a:gd name="T76" fmla="*/ 536 w 556"/>
                <a:gd name="T77" fmla="*/ 8 h 168"/>
                <a:gd name="T78" fmla="*/ 516 w 556"/>
                <a:gd name="T79" fmla="*/ 14 h 168"/>
                <a:gd name="T80" fmla="*/ 484 w 556"/>
                <a:gd name="T81" fmla="*/ 22 h 168"/>
                <a:gd name="T82" fmla="*/ 484 w 556"/>
                <a:gd name="T83" fmla="*/ 22 h 168"/>
                <a:gd name="T84" fmla="*/ 438 w 556"/>
                <a:gd name="T85" fmla="*/ 30 h 168"/>
                <a:gd name="T86" fmla="*/ 390 w 556"/>
                <a:gd name="T87" fmla="*/ 34 h 168"/>
                <a:gd name="T88" fmla="*/ 336 w 556"/>
                <a:gd name="T89" fmla="*/ 38 h 168"/>
                <a:gd name="T90" fmla="*/ 278 w 556"/>
                <a:gd name="T91" fmla="*/ 40 h 168"/>
                <a:gd name="T92" fmla="*/ 278 w 556"/>
                <a:gd name="T93" fmla="*/ 4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6" h="168">
                  <a:moveTo>
                    <a:pt x="278" y="40"/>
                  </a:moveTo>
                  <a:lnTo>
                    <a:pt x="276" y="40"/>
                  </a:lnTo>
                  <a:lnTo>
                    <a:pt x="276" y="40"/>
                  </a:lnTo>
                  <a:lnTo>
                    <a:pt x="220" y="38"/>
                  </a:lnTo>
                  <a:lnTo>
                    <a:pt x="166" y="34"/>
                  </a:lnTo>
                  <a:lnTo>
                    <a:pt x="116" y="30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38" y="16"/>
                  </a:lnTo>
                  <a:lnTo>
                    <a:pt x="20" y="10"/>
                  </a:lnTo>
                  <a:lnTo>
                    <a:pt x="0" y="2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20"/>
                  </a:lnTo>
                  <a:lnTo>
                    <a:pt x="6" y="126"/>
                  </a:lnTo>
                  <a:lnTo>
                    <a:pt x="12" y="130"/>
                  </a:lnTo>
                  <a:lnTo>
                    <a:pt x="22" y="136"/>
                  </a:lnTo>
                  <a:lnTo>
                    <a:pt x="48" y="144"/>
                  </a:lnTo>
                  <a:lnTo>
                    <a:pt x="82" y="152"/>
                  </a:lnTo>
                  <a:lnTo>
                    <a:pt x="122" y="160"/>
                  </a:lnTo>
                  <a:lnTo>
                    <a:pt x="168" y="164"/>
                  </a:lnTo>
                  <a:lnTo>
                    <a:pt x="220" y="168"/>
                  </a:lnTo>
                  <a:lnTo>
                    <a:pt x="276" y="168"/>
                  </a:lnTo>
                  <a:lnTo>
                    <a:pt x="276" y="168"/>
                  </a:lnTo>
                  <a:lnTo>
                    <a:pt x="278" y="168"/>
                  </a:lnTo>
                  <a:lnTo>
                    <a:pt x="278" y="168"/>
                  </a:lnTo>
                  <a:lnTo>
                    <a:pt x="334" y="168"/>
                  </a:lnTo>
                  <a:lnTo>
                    <a:pt x="386" y="164"/>
                  </a:lnTo>
                  <a:lnTo>
                    <a:pt x="434" y="158"/>
                  </a:lnTo>
                  <a:lnTo>
                    <a:pt x="474" y="152"/>
                  </a:lnTo>
                  <a:lnTo>
                    <a:pt x="508" y="144"/>
                  </a:lnTo>
                  <a:lnTo>
                    <a:pt x="534" y="136"/>
                  </a:lnTo>
                  <a:lnTo>
                    <a:pt x="544" y="130"/>
                  </a:lnTo>
                  <a:lnTo>
                    <a:pt x="550" y="126"/>
                  </a:lnTo>
                  <a:lnTo>
                    <a:pt x="554" y="120"/>
                  </a:lnTo>
                  <a:lnTo>
                    <a:pt x="556" y="114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36" y="8"/>
                  </a:lnTo>
                  <a:lnTo>
                    <a:pt x="516" y="14"/>
                  </a:lnTo>
                  <a:lnTo>
                    <a:pt x="484" y="22"/>
                  </a:lnTo>
                  <a:lnTo>
                    <a:pt x="484" y="22"/>
                  </a:lnTo>
                  <a:lnTo>
                    <a:pt x="438" y="30"/>
                  </a:lnTo>
                  <a:lnTo>
                    <a:pt x="390" y="34"/>
                  </a:lnTo>
                  <a:lnTo>
                    <a:pt x="336" y="38"/>
                  </a:lnTo>
                  <a:lnTo>
                    <a:pt x="278" y="40"/>
                  </a:lnTo>
                  <a:lnTo>
                    <a:pt x="27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8" name="Freeform 158">
              <a:extLst>
                <a:ext uri="{FF2B5EF4-FFF2-40B4-BE49-F238E27FC236}">
                  <a16:creationId xmlns:a16="http://schemas.microsoft.com/office/drawing/2014/main" id="{0B69B5EA-0C2F-4655-8AC3-27731E774999}"/>
                </a:ext>
              </a:extLst>
            </p:cNvPr>
            <p:cNvSpPr/>
            <p:nvPr/>
          </p:nvSpPr>
          <p:spPr bwMode="auto">
            <a:xfrm>
              <a:off x="2927350" y="3763963"/>
              <a:ext cx="882650" cy="269875"/>
            </a:xfrm>
            <a:custGeom>
              <a:avLst/>
              <a:gdLst>
                <a:gd name="T0" fmla="*/ 278 w 556"/>
                <a:gd name="T1" fmla="*/ 38 h 170"/>
                <a:gd name="T2" fmla="*/ 276 w 556"/>
                <a:gd name="T3" fmla="*/ 38 h 170"/>
                <a:gd name="T4" fmla="*/ 276 w 556"/>
                <a:gd name="T5" fmla="*/ 38 h 170"/>
                <a:gd name="T6" fmla="*/ 220 w 556"/>
                <a:gd name="T7" fmla="*/ 36 h 170"/>
                <a:gd name="T8" fmla="*/ 166 w 556"/>
                <a:gd name="T9" fmla="*/ 34 h 170"/>
                <a:gd name="T10" fmla="*/ 116 w 556"/>
                <a:gd name="T11" fmla="*/ 28 h 170"/>
                <a:gd name="T12" fmla="*/ 72 w 556"/>
                <a:gd name="T13" fmla="*/ 20 h 170"/>
                <a:gd name="T14" fmla="*/ 72 w 556"/>
                <a:gd name="T15" fmla="*/ 20 h 170"/>
                <a:gd name="T16" fmla="*/ 38 w 556"/>
                <a:gd name="T17" fmla="*/ 14 h 170"/>
                <a:gd name="T18" fmla="*/ 20 w 556"/>
                <a:gd name="T19" fmla="*/ 8 h 170"/>
                <a:gd name="T20" fmla="*/ 0 w 556"/>
                <a:gd name="T21" fmla="*/ 0 h 170"/>
                <a:gd name="T22" fmla="*/ 0 w 556"/>
                <a:gd name="T23" fmla="*/ 0 h 170"/>
                <a:gd name="T24" fmla="*/ 0 w 556"/>
                <a:gd name="T25" fmla="*/ 0 h 170"/>
                <a:gd name="T26" fmla="*/ 0 w 556"/>
                <a:gd name="T27" fmla="*/ 116 h 170"/>
                <a:gd name="T28" fmla="*/ 0 w 556"/>
                <a:gd name="T29" fmla="*/ 116 h 170"/>
                <a:gd name="T30" fmla="*/ 2 w 556"/>
                <a:gd name="T31" fmla="*/ 122 h 170"/>
                <a:gd name="T32" fmla="*/ 6 w 556"/>
                <a:gd name="T33" fmla="*/ 126 h 170"/>
                <a:gd name="T34" fmla="*/ 12 w 556"/>
                <a:gd name="T35" fmla="*/ 132 h 170"/>
                <a:gd name="T36" fmla="*/ 22 w 556"/>
                <a:gd name="T37" fmla="*/ 136 h 170"/>
                <a:gd name="T38" fmla="*/ 48 w 556"/>
                <a:gd name="T39" fmla="*/ 146 h 170"/>
                <a:gd name="T40" fmla="*/ 82 w 556"/>
                <a:gd name="T41" fmla="*/ 154 h 170"/>
                <a:gd name="T42" fmla="*/ 122 w 556"/>
                <a:gd name="T43" fmla="*/ 160 h 170"/>
                <a:gd name="T44" fmla="*/ 168 w 556"/>
                <a:gd name="T45" fmla="*/ 164 h 170"/>
                <a:gd name="T46" fmla="*/ 220 w 556"/>
                <a:gd name="T47" fmla="*/ 168 h 170"/>
                <a:gd name="T48" fmla="*/ 276 w 556"/>
                <a:gd name="T49" fmla="*/ 170 h 170"/>
                <a:gd name="T50" fmla="*/ 276 w 556"/>
                <a:gd name="T51" fmla="*/ 170 h 170"/>
                <a:gd name="T52" fmla="*/ 278 w 556"/>
                <a:gd name="T53" fmla="*/ 170 h 170"/>
                <a:gd name="T54" fmla="*/ 278 w 556"/>
                <a:gd name="T55" fmla="*/ 170 h 170"/>
                <a:gd name="T56" fmla="*/ 334 w 556"/>
                <a:gd name="T57" fmla="*/ 168 h 170"/>
                <a:gd name="T58" fmla="*/ 386 w 556"/>
                <a:gd name="T59" fmla="*/ 164 h 170"/>
                <a:gd name="T60" fmla="*/ 434 w 556"/>
                <a:gd name="T61" fmla="*/ 160 h 170"/>
                <a:gd name="T62" fmla="*/ 474 w 556"/>
                <a:gd name="T63" fmla="*/ 154 h 170"/>
                <a:gd name="T64" fmla="*/ 508 w 556"/>
                <a:gd name="T65" fmla="*/ 146 h 170"/>
                <a:gd name="T66" fmla="*/ 534 w 556"/>
                <a:gd name="T67" fmla="*/ 136 h 170"/>
                <a:gd name="T68" fmla="*/ 544 w 556"/>
                <a:gd name="T69" fmla="*/ 132 h 170"/>
                <a:gd name="T70" fmla="*/ 550 w 556"/>
                <a:gd name="T71" fmla="*/ 126 h 170"/>
                <a:gd name="T72" fmla="*/ 554 w 556"/>
                <a:gd name="T73" fmla="*/ 120 h 170"/>
                <a:gd name="T74" fmla="*/ 556 w 556"/>
                <a:gd name="T75" fmla="*/ 116 h 170"/>
                <a:gd name="T76" fmla="*/ 556 w 556"/>
                <a:gd name="T77" fmla="*/ 0 h 170"/>
                <a:gd name="T78" fmla="*/ 556 w 556"/>
                <a:gd name="T79" fmla="*/ 0 h 170"/>
                <a:gd name="T80" fmla="*/ 556 w 556"/>
                <a:gd name="T81" fmla="*/ 0 h 170"/>
                <a:gd name="T82" fmla="*/ 556 w 556"/>
                <a:gd name="T83" fmla="*/ 0 h 170"/>
                <a:gd name="T84" fmla="*/ 536 w 556"/>
                <a:gd name="T85" fmla="*/ 8 h 170"/>
                <a:gd name="T86" fmla="*/ 516 w 556"/>
                <a:gd name="T87" fmla="*/ 14 h 170"/>
                <a:gd name="T88" fmla="*/ 484 w 556"/>
                <a:gd name="T89" fmla="*/ 20 h 170"/>
                <a:gd name="T90" fmla="*/ 484 w 556"/>
                <a:gd name="T91" fmla="*/ 20 h 170"/>
                <a:gd name="T92" fmla="*/ 438 w 556"/>
                <a:gd name="T93" fmla="*/ 28 h 170"/>
                <a:gd name="T94" fmla="*/ 390 w 556"/>
                <a:gd name="T95" fmla="*/ 32 h 170"/>
                <a:gd name="T96" fmla="*/ 336 w 556"/>
                <a:gd name="T97" fmla="*/ 36 h 170"/>
                <a:gd name="T98" fmla="*/ 278 w 556"/>
                <a:gd name="T99" fmla="*/ 38 h 170"/>
                <a:gd name="T100" fmla="*/ 278 w 556"/>
                <a:gd name="T101" fmla="*/ 3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6" h="170">
                  <a:moveTo>
                    <a:pt x="278" y="38"/>
                  </a:moveTo>
                  <a:lnTo>
                    <a:pt x="276" y="38"/>
                  </a:lnTo>
                  <a:lnTo>
                    <a:pt x="276" y="38"/>
                  </a:lnTo>
                  <a:lnTo>
                    <a:pt x="220" y="36"/>
                  </a:lnTo>
                  <a:lnTo>
                    <a:pt x="166" y="34"/>
                  </a:lnTo>
                  <a:lnTo>
                    <a:pt x="116" y="28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38" y="14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2" y="122"/>
                  </a:lnTo>
                  <a:lnTo>
                    <a:pt x="6" y="126"/>
                  </a:lnTo>
                  <a:lnTo>
                    <a:pt x="12" y="132"/>
                  </a:lnTo>
                  <a:lnTo>
                    <a:pt x="22" y="136"/>
                  </a:lnTo>
                  <a:lnTo>
                    <a:pt x="48" y="146"/>
                  </a:lnTo>
                  <a:lnTo>
                    <a:pt x="82" y="154"/>
                  </a:lnTo>
                  <a:lnTo>
                    <a:pt x="122" y="160"/>
                  </a:lnTo>
                  <a:lnTo>
                    <a:pt x="168" y="164"/>
                  </a:lnTo>
                  <a:lnTo>
                    <a:pt x="220" y="168"/>
                  </a:lnTo>
                  <a:lnTo>
                    <a:pt x="276" y="170"/>
                  </a:lnTo>
                  <a:lnTo>
                    <a:pt x="276" y="170"/>
                  </a:lnTo>
                  <a:lnTo>
                    <a:pt x="278" y="170"/>
                  </a:lnTo>
                  <a:lnTo>
                    <a:pt x="278" y="170"/>
                  </a:lnTo>
                  <a:lnTo>
                    <a:pt x="334" y="168"/>
                  </a:lnTo>
                  <a:lnTo>
                    <a:pt x="386" y="164"/>
                  </a:lnTo>
                  <a:lnTo>
                    <a:pt x="434" y="160"/>
                  </a:lnTo>
                  <a:lnTo>
                    <a:pt x="474" y="154"/>
                  </a:lnTo>
                  <a:lnTo>
                    <a:pt x="508" y="146"/>
                  </a:lnTo>
                  <a:lnTo>
                    <a:pt x="534" y="136"/>
                  </a:lnTo>
                  <a:lnTo>
                    <a:pt x="544" y="132"/>
                  </a:lnTo>
                  <a:lnTo>
                    <a:pt x="550" y="126"/>
                  </a:lnTo>
                  <a:lnTo>
                    <a:pt x="554" y="120"/>
                  </a:lnTo>
                  <a:lnTo>
                    <a:pt x="556" y="116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56" y="0"/>
                  </a:lnTo>
                  <a:lnTo>
                    <a:pt x="536" y="8"/>
                  </a:lnTo>
                  <a:lnTo>
                    <a:pt x="516" y="14"/>
                  </a:lnTo>
                  <a:lnTo>
                    <a:pt x="484" y="20"/>
                  </a:lnTo>
                  <a:lnTo>
                    <a:pt x="484" y="20"/>
                  </a:lnTo>
                  <a:lnTo>
                    <a:pt x="438" y="28"/>
                  </a:lnTo>
                  <a:lnTo>
                    <a:pt x="390" y="32"/>
                  </a:lnTo>
                  <a:lnTo>
                    <a:pt x="336" y="36"/>
                  </a:lnTo>
                  <a:lnTo>
                    <a:pt x="278" y="38"/>
                  </a:lnTo>
                  <a:lnTo>
                    <a:pt x="27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  <p:sp>
          <p:nvSpPr>
            <p:cNvPr id="29" name="Freeform 159">
              <a:extLst>
                <a:ext uri="{FF2B5EF4-FFF2-40B4-BE49-F238E27FC236}">
                  <a16:creationId xmlns:a16="http://schemas.microsoft.com/office/drawing/2014/main" id="{D16F8694-846C-4684-845B-1A05EBD82E0D}"/>
                </a:ext>
              </a:extLst>
            </p:cNvPr>
            <p:cNvSpPr/>
            <p:nvPr/>
          </p:nvSpPr>
          <p:spPr bwMode="auto">
            <a:xfrm>
              <a:off x="2927350" y="3395663"/>
              <a:ext cx="882650" cy="355600"/>
            </a:xfrm>
            <a:custGeom>
              <a:avLst/>
              <a:gdLst>
                <a:gd name="T0" fmla="*/ 276 w 556"/>
                <a:gd name="T1" fmla="*/ 224 h 224"/>
                <a:gd name="T2" fmla="*/ 276 w 556"/>
                <a:gd name="T3" fmla="*/ 224 h 224"/>
                <a:gd name="T4" fmla="*/ 278 w 556"/>
                <a:gd name="T5" fmla="*/ 224 h 224"/>
                <a:gd name="T6" fmla="*/ 278 w 556"/>
                <a:gd name="T7" fmla="*/ 224 h 224"/>
                <a:gd name="T8" fmla="*/ 334 w 556"/>
                <a:gd name="T9" fmla="*/ 222 h 224"/>
                <a:gd name="T10" fmla="*/ 386 w 556"/>
                <a:gd name="T11" fmla="*/ 218 h 224"/>
                <a:gd name="T12" fmla="*/ 434 w 556"/>
                <a:gd name="T13" fmla="*/ 214 h 224"/>
                <a:gd name="T14" fmla="*/ 474 w 556"/>
                <a:gd name="T15" fmla="*/ 208 h 224"/>
                <a:gd name="T16" fmla="*/ 508 w 556"/>
                <a:gd name="T17" fmla="*/ 200 h 224"/>
                <a:gd name="T18" fmla="*/ 534 w 556"/>
                <a:gd name="T19" fmla="*/ 190 h 224"/>
                <a:gd name="T20" fmla="*/ 544 w 556"/>
                <a:gd name="T21" fmla="*/ 186 h 224"/>
                <a:gd name="T22" fmla="*/ 550 w 556"/>
                <a:gd name="T23" fmla="*/ 180 h 224"/>
                <a:gd name="T24" fmla="*/ 554 w 556"/>
                <a:gd name="T25" fmla="*/ 174 h 224"/>
                <a:gd name="T26" fmla="*/ 556 w 556"/>
                <a:gd name="T27" fmla="*/ 170 h 224"/>
                <a:gd name="T28" fmla="*/ 556 w 556"/>
                <a:gd name="T29" fmla="*/ 54 h 224"/>
                <a:gd name="T30" fmla="*/ 556 w 556"/>
                <a:gd name="T31" fmla="*/ 54 h 224"/>
                <a:gd name="T32" fmla="*/ 554 w 556"/>
                <a:gd name="T33" fmla="*/ 48 h 224"/>
                <a:gd name="T34" fmla="*/ 550 w 556"/>
                <a:gd name="T35" fmla="*/ 42 h 224"/>
                <a:gd name="T36" fmla="*/ 544 w 556"/>
                <a:gd name="T37" fmla="*/ 38 h 224"/>
                <a:gd name="T38" fmla="*/ 534 w 556"/>
                <a:gd name="T39" fmla="*/ 32 h 224"/>
                <a:gd name="T40" fmla="*/ 508 w 556"/>
                <a:gd name="T41" fmla="*/ 24 h 224"/>
                <a:gd name="T42" fmla="*/ 474 w 556"/>
                <a:gd name="T43" fmla="*/ 16 h 224"/>
                <a:gd name="T44" fmla="*/ 434 w 556"/>
                <a:gd name="T45" fmla="*/ 10 h 224"/>
                <a:gd name="T46" fmla="*/ 388 w 556"/>
                <a:gd name="T47" fmla="*/ 4 h 224"/>
                <a:gd name="T48" fmla="*/ 336 w 556"/>
                <a:gd name="T49" fmla="*/ 2 h 224"/>
                <a:gd name="T50" fmla="*/ 280 w 556"/>
                <a:gd name="T51" fmla="*/ 0 h 224"/>
                <a:gd name="T52" fmla="*/ 280 w 556"/>
                <a:gd name="T53" fmla="*/ 0 h 224"/>
                <a:gd name="T54" fmla="*/ 278 w 556"/>
                <a:gd name="T55" fmla="*/ 0 h 224"/>
                <a:gd name="T56" fmla="*/ 278 w 556"/>
                <a:gd name="T57" fmla="*/ 0 h 224"/>
                <a:gd name="T58" fmla="*/ 222 w 556"/>
                <a:gd name="T59" fmla="*/ 2 h 224"/>
                <a:gd name="T60" fmla="*/ 170 w 556"/>
                <a:gd name="T61" fmla="*/ 4 h 224"/>
                <a:gd name="T62" fmla="*/ 122 w 556"/>
                <a:gd name="T63" fmla="*/ 10 h 224"/>
                <a:gd name="T64" fmla="*/ 82 w 556"/>
                <a:gd name="T65" fmla="*/ 16 h 224"/>
                <a:gd name="T66" fmla="*/ 48 w 556"/>
                <a:gd name="T67" fmla="*/ 24 h 224"/>
                <a:gd name="T68" fmla="*/ 22 w 556"/>
                <a:gd name="T69" fmla="*/ 34 h 224"/>
                <a:gd name="T70" fmla="*/ 12 w 556"/>
                <a:gd name="T71" fmla="*/ 38 h 224"/>
                <a:gd name="T72" fmla="*/ 6 w 556"/>
                <a:gd name="T73" fmla="*/ 44 h 224"/>
                <a:gd name="T74" fmla="*/ 2 w 556"/>
                <a:gd name="T75" fmla="*/ 48 h 224"/>
                <a:gd name="T76" fmla="*/ 0 w 556"/>
                <a:gd name="T77" fmla="*/ 54 h 224"/>
                <a:gd name="T78" fmla="*/ 0 w 556"/>
                <a:gd name="T79" fmla="*/ 170 h 224"/>
                <a:gd name="T80" fmla="*/ 0 w 556"/>
                <a:gd name="T81" fmla="*/ 170 h 224"/>
                <a:gd name="T82" fmla="*/ 2 w 556"/>
                <a:gd name="T83" fmla="*/ 176 h 224"/>
                <a:gd name="T84" fmla="*/ 6 w 556"/>
                <a:gd name="T85" fmla="*/ 180 h 224"/>
                <a:gd name="T86" fmla="*/ 12 w 556"/>
                <a:gd name="T87" fmla="*/ 186 h 224"/>
                <a:gd name="T88" fmla="*/ 22 w 556"/>
                <a:gd name="T89" fmla="*/ 190 h 224"/>
                <a:gd name="T90" fmla="*/ 48 w 556"/>
                <a:gd name="T91" fmla="*/ 200 h 224"/>
                <a:gd name="T92" fmla="*/ 82 w 556"/>
                <a:gd name="T93" fmla="*/ 208 h 224"/>
                <a:gd name="T94" fmla="*/ 122 w 556"/>
                <a:gd name="T95" fmla="*/ 214 h 224"/>
                <a:gd name="T96" fmla="*/ 168 w 556"/>
                <a:gd name="T97" fmla="*/ 220 h 224"/>
                <a:gd name="T98" fmla="*/ 220 w 556"/>
                <a:gd name="T99" fmla="*/ 222 h 224"/>
                <a:gd name="T100" fmla="*/ 276 w 556"/>
                <a:gd name="T101" fmla="*/ 224 h 224"/>
                <a:gd name="T102" fmla="*/ 276 w 556"/>
                <a:gd name="T10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6" h="224">
                  <a:moveTo>
                    <a:pt x="276" y="224"/>
                  </a:moveTo>
                  <a:lnTo>
                    <a:pt x="276" y="224"/>
                  </a:lnTo>
                  <a:lnTo>
                    <a:pt x="278" y="224"/>
                  </a:lnTo>
                  <a:lnTo>
                    <a:pt x="278" y="224"/>
                  </a:lnTo>
                  <a:lnTo>
                    <a:pt x="334" y="222"/>
                  </a:lnTo>
                  <a:lnTo>
                    <a:pt x="386" y="218"/>
                  </a:lnTo>
                  <a:lnTo>
                    <a:pt x="434" y="214"/>
                  </a:lnTo>
                  <a:lnTo>
                    <a:pt x="474" y="208"/>
                  </a:lnTo>
                  <a:lnTo>
                    <a:pt x="508" y="200"/>
                  </a:lnTo>
                  <a:lnTo>
                    <a:pt x="534" y="190"/>
                  </a:lnTo>
                  <a:lnTo>
                    <a:pt x="544" y="186"/>
                  </a:lnTo>
                  <a:lnTo>
                    <a:pt x="550" y="180"/>
                  </a:lnTo>
                  <a:lnTo>
                    <a:pt x="554" y="174"/>
                  </a:lnTo>
                  <a:lnTo>
                    <a:pt x="556" y="170"/>
                  </a:lnTo>
                  <a:lnTo>
                    <a:pt x="556" y="54"/>
                  </a:lnTo>
                  <a:lnTo>
                    <a:pt x="556" y="54"/>
                  </a:lnTo>
                  <a:lnTo>
                    <a:pt x="554" y="48"/>
                  </a:lnTo>
                  <a:lnTo>
                    <a:pt x="550" y="42"/>
                  </a:lnTo>
                  <a:lnTo>
                    <a:pt x="544" y="38"/>
                  </a:lnTo>
                  <a:lnTo>
                    <a:pt x="534" y="32"/>
                  </a:lnTo>
                  <a:lnTo>
                    <a:pt x="508" y="24"/>
                  </a:lnTo>
                  <a:lnTo>
                    <a:pt x="474" y="16"/>
                  </a:lnTo>
                  <a:lnTo>
                    <a:pt x="434" y="10"/>
                  </a:lnTo>
                  <a:lnTo>
                    <a:pt x="388" y="4"/>
                  </a:lnTo>
                  <a:lnTo>
                    <a:pt x="336" y="2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22" y="2"/>
                  </a:lnTo>
                  <a:lnTo>
                    <a:pt x="170" y="4"/>
                  </a:lnTo>
                  <a:lnTo>
                    <a:pt x="122" y="10"/>
                  </a:lnTo>
                  <a:lnTo>
                    <a:pt x="82" y="16"/>
                  </a:lnTo>
                  <a:lnTo>
                    <a:pt x="48" y="24"/>
                  </a:lnTo>
                  <a:lnTo>
                    <a:pt x="22" y="34"/>
                  </a:lnTo>
                  <a:lnTo>
                    <a:pt x="12" y="38"/>
                  </a:lnTo>
                  <a:lnTo>
                    <a:pt x="6" y="44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2" y="176"/>
                  </a:lnTo>
                  <a:lnTo>
                    <a:pt x="6" y="180"/>
                  </a:lnTo>
                  <a:lnTo>
                    <a:pt x="12" y="186"/>
                  </a:lnTo>
                  <a:lnTo>
                    <a:pt x="22" y="190"/>
                  </a:lnTo>
                  <a:lnTo>
                    <a:pt x="48" y="200"/>
                  </a:lnTo>
                  <a:lnTo>
                    <a:pt x="82" y="208"/>
                  </a:lnTo>
                  <a:lnTo>
                    <a:pt x="122" y="214"/>
                  </a:lnTo>
                  <a:lnTo>
                    <a:pt x="168" y="220"/>
                  </a:lnTo>
                  <a:lnTo>
                    <a:pt x="220" y="222"/>
                  </a:lnTo>
                  <a:lnTo>
                    <a:pt x="276" y="224"/>
                  </a:lnTo>
                  <a:lnTo>
                    <a:pt x="276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4" tIns="34282" rIns="68564" bIns="34282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Noto Serif CJK SC" panose="020204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5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139DBA2-1019-264E-B49B-44EA2A11D955}"/>
              </a:ext>
            </a:extLst>
          </p:cNvPr>
          <p:cNvGrpSpPr/>
          <p:nvPr/>
        </p:nvGrpSpPr>
        <p:grpSpPr>
          <a:xfrm>
            <a:off x="1213250" y="1611690"/>
            <a:ext cx="6863950" cy="1569660"/>
            <a:chOff x="1213250" y="1611690"/>
            <a:chExt cx="6863950" cy="1569660"/>
          </a:xfrm>
        </p:grpSpPr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5992843F-4306-EC43-843E-C48A22A74DD5}"/>
                </a:ext>
              </a:extLst>
            </p:cNvPr>
            <p:cNvSpPr txBox="1"/>
            <p:nvPr/>
          </p:nvSpPr>
          <p:spPr>
            <a:xfrm>
              <a:off x="1213250" y="1611690"/>
              <a:ext cx="1685077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accent2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05</a:t>
              </a:r>
              <a:endParaRPr lang="zh-CN" altLang="en-US" sz="9600" b="1" dirty="0">
                <a:solidFill>
                  <a:schemeClr val="accent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056FA3AC-F1C2-A845-BF32-1E97D3131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906" y="1809750"/>
              <a:ext cx="531029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en-US" altLang="zh-CN" sz="5100" b="1" dirty="0">
                  <a:solidFill>
                    <a:schemeClr val="bg1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Financing</a:t>
              </a:r>
              <a:endParaRPr lang="zh-CN" altLang="en-US" sz="51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8" name="矩形 16">
              <a:extLst>
                <a:ext uri="{FF2B5EF4-FFF2-40B4-BE49-F238E27FC236}">
                  <a16:creationId xmlns:a16="http://schemas.microsoft.com/office/drawing/2014/main" id="{D4507EDC-B5F4-164F-A154-8B47B646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703" y="2722019"/>
              <a:ext cx="4071848" cy="2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2019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charset="0"/>
                </a:rPr>
                <a:t>This is a placeholder. Theme fonts recommended.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46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57400" y="604058"/>
            <a:ext cx="375935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Contents</a:t>
            </a:r>
            <a:endParaRPr lang="zh-CN" altLang="en-US" sz="45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41907" y="1937261"/>
            <a:ext cx="2192406" cy="385319"/>
            <a:chOff x="3527609" y="1954206"/>
            <a:chExt cx="2192406" cy="385318"/>
          </a:xfrm>
        </p:grpSpPr>
        <p:sp>
          <p:nvSpPr>
            <p:cNvPr id="14" name="矩形 13"/>
            <p:cNvSpPr/>
            <p:nvPr/>
          </p:nvSpPr>
          <p:spPr>
            <a:xfrm>
              <a:off x="4031064" y="1963895"/>
              <a:ext cx="1688951" cy="3693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Times New Roman" panose="02020603050405020304" pitchFamily="18" charset="0"/>
                </a:rPr>
                <a:t>Background</a:t>
              </a:r>
              <a:endParaRPr lang="zh-CN" altLang="zh-CN" sz="1600" kern="1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6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847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9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01</a:t>
              </a:r>
              <a:endParaRPr lang="zh-CN" altLang="en-US" sz="19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41907" y="2557146"/>
            <a:ext cx="2192406" cy="385319"/>
            <a:chOff x="3527609" y="1954206"/>
            <a:chExt cx="2192406" cy="385318"/>
          </a:xfrm>
        </p:grpSpPr>
        <p:sp>
          <p:nvSpPr>
            <p:cNvPr id="19" name="矩形 18"/>
            <p:cNvSpPr/>
            <p:nvPr/>
          </p:nvSpPr>
          <p:spPr>
            <a:xfrm>
              <a:off x="4031064" y="1963895"/>
              <a:ext cx="1688951" cy="3693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Times New Roman" panose="02020603050405020304" pitchFamily="18" charset="0"/>
                </a:rPr>
                <a:t>Operations</a:t>
              </a:r>
              <a:endParaRPr lang="zh-CN" altLang="zh-CN" sz="1600" kern="1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1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02</a:t>
              </a:r>
              <a:endParaRPr lang="zh-CN" altLang="en-US" sz="19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41907" y="3177031"/>
            <a:ext cx="2192406" cy="385319"/>
            <a:chOff x="3527609" y="1954206"/>
            <a:chExt cx="2192406" cy="385318"/>
          </a:xfrm>
        </p:grpSpPr>
        <p:sp>
          <p:nvSpPr>
            <p:cNvPr id="24" name="矩形 23"/>
            <p:cNvSpPr/>
            <p:nvPr/>
          </p:nvSpPr>
          <p:spPr>
            <a:xfrm>
              <a:off x="4031064" y="1963895"/>
              <a:ext cx="1688951" cy="3693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Times New Roman" panose="02020603050405020304" pitchFamily="18" charset="0"/>
                </a:rPr>
                <a:t>Profit &amp; Risk</a:t>
              </a:r>
              <a:endParaRPr lang="zh-CN" altLang="zh-CN" sz="1600" kern="1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03</a:t>
              </a:r>
              <a:endPara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70394" y="1928972"/>
            <a:ext cx="2192406" cy="385319"/>
            <a:chOff x="3527609" y="1954206"/>
            <a:chExt cx="2192406" cy="385318"/>
          </a:xfrm>
        </p:grpSpPr>
        <p:sp>
          <p:nvSpPr>
            <p:cNvPr id="29" name="矩形 28"/>
            <p:cNvSpPr/>
            <p:nvPr/>
          </p:nvSpPr>
          <p:spPr>
            <a:xfrm>
              <a:off x="4031064" y="1963895"/>
              <a:ext cx="1688951" cy="3693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Times New Roman" panose="02020603050405020304" pitchFamily="18" charset="0"/>
                </a:rPr>
                <a:t>Advantages</a:t>
              </a:r>
              <a:endParaRPr lang="zh-CN" altLang="zh-CN" sz="1600" kern="1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04</a:t>
              </a:r>
              <a:endPara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970394" y="2553175"/>
            <a:ext cx="2192406" cy="385319"/>
            <a:chOff x="3527609" y="1954206"/>
            <a:chExt cx="2192406" cy="385318"/>
          </a:xfrm>
        </p:grpSpPr>
        <p:sp>
          <p:nvSpPr>
            <p:cNvPr id="33" name="矩形 32"/>
            <p:cNvSpPr/>
            <p:nvPr/>
          </p:nvSpPr>
          <p:spPr>
            <a:xfrm>
              <a:off x="4031064" y="1963895"/>
              <a:ext cx="1688951" cy="36937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en-US" altLang="zh-CN" sz="1600" kern="1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Times New Roman" panose="02020603050405020304" pitchFamily="18" charset="0"/>
                </a:rPr>
                <a:t>Financing</a:t>
              </a:r>
              <a:endParaRPr lang="zh-CN" altLang="zh-CN" sz="1600" kern="1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 </a:t>
              </a:r>
              <a:endParaRPr lang="zh-CN" altLang="en-US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5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338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05</a:t>
              </a:r>
              <a:endPara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25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BAA601A-D703-47AE-887F-57F214CDE71E}"/>
              </a:ext>
            </a:extLst>
          </p:cNvPr>
          <p:cNvGrpSpPr/>
          <p:nvPr/>
        </p:nvGrpSpPr>
        <p:grpSpPr>
          <a:xfrm flipH="1">
            <a:off x="746623" y="1430899"/>
            <a:ext cx="7875971" cy="2614783"/>
            <a:chOff x="230188" y="1800463"/>
            <a:chExt cx="8229600" cy="2732187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8F7B512F-3459-44CF-A805-1524764B3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4" y="2834245"/>
              <a:ext cx="733425" cy="7336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88F4F0D-E910-47D8-A44A-CA7DF6A6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813" y="2270509"/>
              <a:ext cx="641350" cy="6351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B99DA4ED-27E4-4AC3-975A-DE47A27BB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88" y="2032310"/>
              <a:ext cx="366712" cy="36682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35B4F11D-D605-4D75-958E-6A16D2FD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" y="2335616"/>
              <a:ext cx="255588" cy="2556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E01D605-C234-4721-926C-BF9DAB1C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8" y="2335616"/>
              <a:ext cx="176212" cy="17626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D8B3B160-F450-4A5D-9D11-D3922DAE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1863983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C9C23558-851E-4CFF-8A2A-7644749C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2584931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4F2B5FB2-7A4C-4AB8-9538-2AD29E509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3309054"/>
              <a:ext cx="323850" cy="3207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99A65A8E-DF20-4D3D-A8F9-212B077E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50" y="4022061"/>
              <a:ext cx="323850" cy="323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grpSp>
          <p:nvGrpSpPr>
            <p:cNvPr id="18" name="Group 19">
              <a:extLst>
                <a:ext uri="{FF2B5EF4-FFF2-40B4-BE49-F238E27FC236}">
                  <a16:creationId xmlns:a16="http://schemas.microsoft.com/office/drawing/2014/main" id="{6E3661CC-CBEE-45F9-A80C-C900BF3D7336}"/>
                </a:ext>
              </a:extLst>
            </p:cNvPr>
            <p:cNvGrpSpPr/>
            <p:nvPr/>
          </p:nvGrpSpPr>
          <p:grpSpPr bwMode="auto">
            <a:xfrm>
              <a:off x="3779838" y="1825871"/>
              <a:ext cx="1733550" cy="2528080"/>
              <a:chOff x="0" y="0"/>
              <a:chExt cx="1335" cy="1947"/>
            </a:xfrm>
          </p:grpSpPr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956A917-555D-46BE-93E9-CFC730BD1E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335" cy="1609"/>
              </a:xfrm>
              <a:custGeom>
                <a:avLst/>
                <a:gdLst>
                  <a:gd name="T0" fmla="*/ 282 w 565"/>
                  <a:gd name="T1" fmla="*/ 0 h 681"/>
                  <a:gd name="T2" fmla="*/ 0 w 565"/>
                  <a:gd name="T3" fmla="*/ 283 h 681"/>
                  <a:gd name="T4" fmla="*/ 72 w 565"/>
                  <a:gd name="T5" fmla="*/ 472 h 681"/>
                  <a:gd name="T6" fmla="*/ 72 w 565"/>
                  <a:gd name="T7" fmla="*/ 472 h 681"/>
                  <a:gd name="T8" fmla="*/ 73 w 565"/>
                  <a:gd name="T9" fmla="*/ 473 h 681"/>
                  <a:gd name="T10" fmla="*/ 85 w 565"/>
                  <a:gd name="T11" fmla="*/ 486 h 681"/>
                  <a:gd name="T12" fmla="*/ 151 w 565"/>
                  <a:gd name="T13" fmla="*/ 568 h 681"/>
                  <a:gd name="T14" fmla="*/ 232 w 565"/>
                  <a:gd name="T15" fmla="*/ 681 h 681"/>
                  <a:gd name="T16" fmla="*/ 275 w 565"/>
                  <a:gd name="T17" fmla="*/ 681 h 681"/>
                  <a:gd name="T18" fmla="*/ 289 w 565"/>
                  <a:gd name="T19" fmla="*/ 681 h 681"/>
                  <a:gd name="T20" fmla="*/ 332 w 565"/>
                  <a:gd name="T21" fmla="*/ 681 h 681"/>
                  <a:gd name="T22" fmla="*/ 414 w 565"/>
                  <a:gd name="T23" fmla="*/ 568 h 681"/>
                  <a:gd name="T24" fmla="*/ 477 w 565"/>
                  <a:gd name="T25" fmla="*/ 488 h 681"/>
                  <a:gd name="T26" fmla="*/ 565 w 565"/>
                  <a:gd name="T27" fmla="*/ 283 h 681"/>
                  <a:gd name="T28" fmla="*/ 282 w 565"/>
                  <a:gd name="T29" fmla="*/ 0 h 681"/>
                  <a:gd name="T30" fmla="*/ 388 w 565"/>
                  <a:gd name="T31" fmla="*/ 410 h 681"/>
                  <a:gd name="T32" fmla="*/ 354 w 565"/>
                  <a:gd name="T33" fmla="*/ 455 h 681"/>
                  <a:gd name="T34" fmla="*/ 309 w 565"/>
                  <a:gd name="T35" fmla="*/ 520 h 681"/>
                  <a:gd name="T36" fmla="*/ 286 w 565"/>
                  <a:gd name="T37" fmla="*/ 520 h 681"/>
                  <a:gd name="T38" fmla="*/ 279 w 565"/>
                  <a:gd name="T39" fmla="*/ 520 h 681"/>
                  <a:gd name="T40" fmla="*/ 255 w 565"/>
                  <a:gd name="T41" fmla="*/ 520 h 681"/>
                  <a:gd name="T42" fmla="*/ 211 w 565"/>
                  <a:gd name="T43" fmla="*/ 455 h 681"/>
                  <a:gd name="T44" fmla="*/ 176 w 565"/>
                  <a:gd name="T45" fmla="*/ 408 h 681"/>
                  <a:gd name="T46" fmla="*/ 169 w 565"/>
                  <a:gd name="T47" fmla="*/ 401 h 681"/>
                  <a:gd name="T48" fmla="*/ 168 w 565"/>
                  <a:gd name="T49" fmla="*/ 400 h 681"/>
                  <a:gd name="T50" fmla="*/ 168 w 565"/>
                  <a:gd name="T51" fmla="*/ 400 h 681"/>
                  <a:gd name="T52" fmla="*/ 129 w 565"/>
                  <a:gd name="T53" fmla="*/ 292 h 681"/>
                  <a:gd name="T54" fmla="*/ 282 w 565"/>
                  <a:gd name="T55" fmla="*/ 129 h 681"/>
                  <a:gd name="T56" fmla="*/ 436 w 565"/>
                  <a:gd name="T57" fmla="*/ 292 h 681"/>
                  <a:gd name="T58" fmla="*/ 388 w 565"/>
                  <a:gd name="T59" fmla="*/ 41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65" h="681">
                    <a:moveTo>
                      <a:pt x="282" y="0"/>
                    </a:moveTo>
                    <a:cubicBezTo>
                      <a:pt x="126" y="0"/>
                      <a:pt x="0" y="127"/>
                      <a:pt x="0" y="283"/>
                    </a:cubicBezTo>
                    <a:cubicBezTo>
                      <a:pt x="0" y="356"/>
                      <a:pt x="27" y="422"/>
                      <a:pt x="72" y="472"/>
                    </a:cubicBezTo>
                    <a:cubicBezTo>
                      <a:pt x="72" y="472"/>
                      <a:pt x="72" y="472"/>
                      <a:pt x="72" y="472"/>
                    </a:cubicBezTo>
                    <a:cubicBezTo>
                      <a:pt x="72" y="472"/>
                      <a:pt x="72" y="473"/>
                      <a:pt x="73" y="473"/>
                    </a:cubicBezTo>
                    <a:cubicBezTo>
                      <a:pt x="77" y="478"/>
                      <a:pt x="81" y="482"/>
                      <a:pt x="85" y="486"/>
                    </a:cubicBezTo>
                    <a:cubicBezTo>
                      <a:pt x="102" y="504"/>
                      <a:pt x="131" y="536"/>
                      <a:pt x="151" y="568"/>
                    </a:cubicBezTo>
                    <a:cubicBezTo>
                      <a:pt x="180" y="615"/>
                      <a:pt x="165" y="681"/>
                      <a:pt x="232" y="681"/>
                    </a:cubicBezTo>
                    <a:cubicBezTo>
                      <a:pt x="275" y="681"/>
                      <a:pt x="275" y="681"/>
                      <a:pt x="275" y="681"/>
                    </a:cubicBezTo>
                    <a:cubicBezTo>
                      <a:pt x="289" y="681"/>
                      <a:pt x="289" y="681"/>
                      <a:pt x="289" y="681"/>
                    </a:cubicBezTo>
                    <a:cubicBezTo>
                      <a:pt x="332" y="681"/>
                      <a:pt x="332" y="681"/>
                      <a:pt x="332" y="681"/>
                    </a:cubicBezTo>
                    <a:cubicBezTo>
                      <a:pt x="399" y="681"/>
                      <a:pt x="385" y="615"/>
                      <a:pt x="414" y="568"/>
                    </a:cubicBezTo>
                    <a:cubicBezTo>
                      <a:pt x="433" y="538"/>
                      <a:pt x="460" y="507"/>
                      <a:pt x="477" y="488"/>
                    </a:cubicBezTo>
                    <a:cubicBezTo>
                      <a:pt x="531" y="437"/>
                      <a:pt x="565" y="364"/>
                      <a:pt x="565" y="283"/>
                    </a:cubicBezTo>
                    <a:cubicBezTo>
                      <a:pt x="565" y="127"/>
                      <a:pt x="439" y="0"/>
                      <a:pt x="282" y="0"/>
                    </a:cubicBezTo>
                    <a:close/>
                    <a:moveTo>
                      <a:pt x="388" y="410"/>
                    </a:moveTo>
                    <a:cubicBezTo>
                      <a:pt x="379" y="420"/>
                      <a:pt x="364" y="438"/>
                      <a:pt x="354" y="455"/>
                    </a:cubicBezTo>
                    <a:cubicBezTo>
                      <a:pt x="338" y="482"/>
                      <a:pt x="346" y="520"/>
                      <a:pt x="309" y="520"/>
                    </a:cubicBezTo>
                    <a:cubicBezTo>
                      <a:pt x="286" y="520"/>
                      <a:pt x="286" y="520"/>
                      <a:pt x="286" y="520"/>
                    </a:cubicBezTo>
                    <a:cubicBezTo>
                      <a:pt x="279" y="520"/>
                      <a:pt x="279" y="520"/>
                      <a:pt x="279" y="520"/>
                    </a:cubicBezTo>
                    <a:cubicBezTo>
                      <a:pt x="255" y="520"/>
                      <a:pt x="255" y="520"/>
                      <a:pt x="255" y="520"/>
                    </a:cubicBezTo>
                    <a:cubicBezTo>
                      <a:pt x="219" y="520"/>
                      <a:pt x="227" y="482"/>
                      <a:pt x="211" y="455"/>
                    </a:cubicBezTo>
                    <a:cubicBezTo>
                      <a:pt x="201" y="437"/>
                      <a:pt x="185" y="419"/>
                      <a:pt x="176" y="408"/>
                    </a:cubicBezTo>
                    <a:cubicBezTo>
                      <a:pt x="173" y="406"/>
                      <a:pt x="171" y="403"/>
                      <a:pt x="169" y="401"/>
                    </a:cubicBezTo>
                    <a:cubicBezTo>
                      <a:pt x="169" y="401"/>
                      <a:pt x="168" y="400"/>
                      <a:pt x="168" y="400"/>
                    </a:cubicBezTo>
                    <a:cubicBezTo>
                      <a:pt x="168" y="400"/>
                      <a:pt x="168" y="400"/>
                      <a:pt x="168" y="400"/>
                    </a:cubicBezTo>
                    <a:cubicBezTo>
                      <a:pt x="144" y="371"/>
                      <a:pt x="129" y="333"/>
                      <a:pt x="129" y="292"/>
                    </a:cubicBezTo>
                    <a:cubicBezTo>
                      <a:pt x="129" y="202"/>
                      <a:pt x="198" y="129"/>
                      <a:pt x="282" y="129"/>
                    </a:cubicBezTo>
                    <a:cubicBezTo>
                      <a:pt x="367" y="129"/>
                      <a:pt x="436" y="202"/>
                      <a:pt x="436" y="292"/>
                    </a:cubicBezTo>
                    <a:cubicBezTo>
                      <a:pt x="436" y="338"/>
                      <a:pt x="417" y="380"/>
                      <a:pt x="388" y="4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C3B145F3-E07D-4568-AB10-5EF5D7EE79C1}"/>
                  </a:ext>
                </a:extLst>
              </p:cNvPr>
              <p:cNvSpPr/>
              <p:nvPr/>
            </p:nvSpPr>
            <p:spPr bwMode="auto">
              <a:xfrm>
                <a:off x="442" y="1621"/>
                <a:ext cx="449" cy="108"/>
              </a:xfrm>
              <a:custGeom>
                <a:avLst/>
                <a:gdLst>
                  <a:gd name="T0" fmla="*/ 168 w 190"/>
                  <a:gd name="T1" fmla="*/ 0 h 46"/>
                  <a:gd name="T2" fmla="*/ 20 w 190"/>
                  <a:gd name="T3" fmla="*/ 0 h 46"/>
                  <a:gd name="T4" fmla="*/ 0 w 190"/>
                  <a:gd name="T5" fmla="*/ 23 h 46"/>
                  <a:gd name="T6" fmla="*/ 0 w 190"/>
                  <a:gd name="T7" fmla="*/ 24 h 46"/>
                  <a:gd name="T8" fmla="*/ 20 w 190"/>
                  <a:gd name="T9" fmla="*/ 46 h 46"/>
                  <a:gd name="T10" fmla="*/ 168 w 190"/>
                  <a:gd name="T11" fmla="*/ 46 h 46"/>
                  <a:gd name="T12" fmla="*/ 190 w 190"/>
                  <a:gd name="T13" fmla="*/ 24 h 46"/>
                  <a:gd name="T14" fmla="*/ 190 w 190"/>
                  <a:gd name="T15" fmla="*/ 23 h 46"/>
                  <a:gd name="T16" fmla="*/ 168 w 190"/>
                  <a:gd name="T1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0" h="46">
                    <a:moveTo>
                      <a:pt x="16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2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35"/>
                      <a:pt x="9" y="46"/>
                      <a:pt x="20" y="46"/>
                    </a:cubicBezTo>
                    <a:cubicBezTo>
                      <a:pt x="168" y="46"/>
                      <a:pt x="168" y="46"/>
                      <a:pt x="168" y="46"/>
                    </a:cubicBezTo>
                    <a:cubicBezTo>
                      <a:pt x="180" y="46"/>
                      <a:pt x="190" y="35"/>
                      <a:pt x="190" y="24"/>
                    </a:cubicBezTo>
                    <a:cubicBezTo>
                      <a:pt x="190" y="23"/>
                      <a:pt x="190" y="23"/>
                      <a:pt x="190" y="23"/>
                    </a:cubicBezTo>
                    <a:cubicBezTo>
                      <a:pt x="190" y="12"/>
                      <a:pt x="180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8D4EF8AD-2C35-427A-8C33-233B32A86FD7}"/>
                  </a:ext>
                </a:extLst>
              </p:cNvPr>
              <p:cNvSpPr/>
              <p:nvPr/>
            </p:nvSpPr>
            <p:spPr bwMode="auto">
              <a:xfrm>
                <a:off x="442" y="1748"/>
                <a:ext cx="449" cy="199"/>
              </a:xfrm>
              <a:custGeom>
                <a:avLst/>
                <a:gdLst>
                  <a:gd name="T0" fmla="*/ 168 w 190"/>
                  <a:gd name="T1" fmla="*/ 0 h 84"/>
                  <a:gd name="T2" fmla="*/ 20 w 190"/>
                  <a:gd name="T3" fmla="*/ 0 h 84"/>
                  <a:gd name="T4" fmla="*/ 0 w 190"/>
                  <a:gd name="T5" fmla="*/ 22 h 84"/>
                  <a:gd name="T6" fmla="*/ 0 w 190"/>
                  <a:gd name="T7" fmla="*/ 22 h 84"/>
                  <a:gd name="T8" fmla="*/ 20 w 190"/>
                  <a:gd name="T9" fmla="*/ 41 h 84"/>
                  <a:gd name="T10" fmla="*/ 48 w 190"/>
                  <a:gd name="T11" fmla="*/ 41 h 84"/>
                  <a:gd name="T12" fmla="*/ 48 w 190"/>
                  <a:gd name="T13" fmla="*/ 46 h 84"/>
                  <a:gd name="T14" fmla="*/ 95 w 190"/>
                  <a:gd name="T15" fmla="*/ 84 h 84"/>
                  <a:gd name="T16" fmla="*/ 141 w 190"/>
                  <a:gd name="T17" fmla="*/ 46 h 84"/>
                  <a:gd name="T18" fmla="*/ 141 w 190"/>
                  <a:gd name="T19" fmla="*/ 41 h 84"/>
                  <a:gd name="T20" fmla="*/ 168 w 190"/>
                  <a:gd name="T21" fmla="*/ 41 h 84"/>
                  <a:gd name="T22" fmla="*/ 190 w 190"/>
                  <a:gd name="T23" fmla="*/ 22 h 84"/>
                  <a:gd name="T24" fmla="*/ 190 w 190"/>
                  <a:gd name="T25" fmla="*/ 22 h 84"/>
                  <a:gd name="T26" fmla="*/ 168 w 190"/>
                  <a:gd name="T2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84">
                    <a:moveTo>
                      <a:pt x="168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3"/>
                      <a:pt x="9" y="41"/>
                      <a:pt x="20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8" y="43"/>
                      <a:pt x="48" y="44"/>
                      <a:pt x="48" y="46"/>
                    </a:cubicBezTo>
                    <a:cubicBezTo>
                      <a:pt x="48" y="67"/>
                      <a:pt x="69" y="84"/>
                      <a:pt x="95" y="84"/>
                    </a:cubicBezTo>
                    <a:cubicBezTo>
                      <a:pt x="120" y="84"/>
                      <a:pt x="141" y="67"/>
                      <a:pt x="141" y="46"/>
                    </a:cubicBezTo>
                    <a:cubicBezTo>
                      <a:pt x="141" y="44"/>
                      <a:pt x="141" y="43"/>
                      <a:pt x="14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80" y="41"/>
                      <a:pt x="190" y="33"/>
                      <a:pt x="190" y="22"/>
                    </a:cubicBezTo>
                    <a:cubicBezTo>
                      <a:pt x="190" y="22"/>
                      <a:pt x="190" y="22"/>
                      <a:pt x="190" y="22"/>
                    </a:cubicBezTo>
                    <a:cubicBezTo>
                      <a:pt x="190" y="11"/>
                      <a:pt x="180" y="0"/>
                      <a:pt x="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523F0D82-0D55-469D-8E78-FCCC198F24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0" y="605"/>
                <a:ext cx="215" cy="276"/>
              </a:xfrm>
              <a:custGeom>
                <a:avLst/>
                <a:gdLst>
                  <a:gd name="T0" fmla="*/ 88 w 91"/>
                  <a:gd name="T1" fmla="*/ 0 h 117"/>
                  <a:gd name="T2" fmla="*/ 3 w 91"/>
                  <a:gd name="T3" fmla="*/ 0 h 117"/>
                  <a:gd name="T4" fmla="*/ 0 w 91"/>
                  <a:gd name="T5" fmla="*/ 3 h 117"/>
                  <a:gd name="T6" fmla="*/ 0 w 91"/>
                  <a:gd name="T7" fmla="*/ 114 h 117"/>
                  <a:gd name="T8" fmla="*/ 3 w 91"/>
                  <a:gd name="T9" fmla="*/ 116 h 117"/>
                  <a:gd name="T10" fmla="*/ 43 w 91"/>
                  <a:gd name="T11" fmla="*/ 92 h 117"/>
                  <a:gd name="T12" fmla="*/ 48 w 91"/>
                  <a:gd name="T13" fmla="*/ 92 h 117"/>
                  <a:gd name="T14" fmla="*/ 88 w 91"/>
                  <a:gd name="T15" fmla="*/ 116 h 117"/>
                  <a:gd name="T16" fmla="*/ 91 w 91"/>
                  <a:gd name="T17" fmla="*/ 114 h 117"/>
                  <a:gd name="T18" fmla="*/ 91 w 91"/>
                  <a:gd name="T19" fmla="*/ 3 h 117"/>
                  <a:gd name="T20" fmla="*/ 88 w 91"/>
                  <a:gd name="T21" fmla="*/ 0 h 117"/>
                  <a:gd name="T22" fmla="*/ 65 w 91"/>
                  <a:gd name="T23" fmla="*/ 49 h 117"/>
                  <a:gd name="T24" fmla="*/ 62 w 91"/>
                  <a:gd name="T25" fmla="*/ 53 h 117"/>
                  <a:gd name="T26" fmla="*/ 50 w 91"/>
                  <a:gd name="T27" fmla="*/ 53 h 117"/>
                  <a:gd name="T28" fmla="*/ 50 w 91"/>
                  <a:gd name="T29" fmla="*/ 64 h 117"/>
                  <a:gd name="T30" fmla="*/ 47 w 91"/>
                  <a:gd name="T31" fmla="*/ 67 h 117"/>
                  <a:gd name="T32" fmla="*/ 44 w 91"/>
                  <a:gd name="T33" fmla="*/ 67 h 117"/>
                  <a:gd name="T34" fmla="*/ 41 w 91"/>
                  <a:gd name="T35" fmla="*/ 64 h 117"/>
                  <a:gd name="T36" fmla="*/ 41 w 91"/>
                  <a:gd name="T37" fmla="*/ 53 h 117"/>
                  <a:gd name="T38" fmla="*/ 29 w 91"/>
                  <a:gd name="T39" fmla="*/ 53 h 117"/>
                  <a:gd name="T40" fmla="*/ 26 w 91"/>
                  <a:gd name="T41" fmla="*/ 49 h 117"/>
                  <a:gd name="T42" fmla="*/ 26 w 91"/>
                  <a:gd name="T43" fmla="*/ 46 h 117"/>
                  <a:gd name="T44" fmla="*/ 29 w 91"/>
                  <a:gd name="T45" fmla="*/ 43 h 117"/>
                  <a:gd name="T46" fmla="*/ 41 w 91"/>
                  <a:gd name="T47" fmla="*/ 43 h 117"/>
                  <a:gd name="T48" fmla="*/ 41 w 91"/>
                  <a:gd name="T49" fmla="*/ 31 h 117"/>
                  <a:gd name="T50" fmla="*/ 44 w 91"/>
                  <a:gd name="T51" fmla="*/ 28 h 117"/>
                  <a:gd name="T52" fmla="*/ 47 w 91"/>
                  <a:gd name="T53" fmla="*/ 28 h 117"/>
                  <a:gd name="T54" fmla="*/ 50 w 91"/>
                  <a:gd name="T55" fmla="*/ 31 h 117"/>
                  <a:gd name="T56" fmla="*/ 50 w 91"/>
                  <a:gd name="T57" fmla="*/ 43 h 117"/>
                  <a:gd name="T58" fmla="*/ 62 w 91"/>
                  <a:gd name="T59" fmla="*/ 43 h 117"/>
                  <a:gd name="T60" fmla="*/ 65 w 91"/>
                  <a:gd name="T61" fmla="*/ 46 h 117"/>
                  <a:gd name="T62" fmla="*/ 65 w 91"/>
                  <a:gd name="T63" fmla="*/ 4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1" h="117">
                    <a:moveTo>
                      <a:pt x="8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6"/>
                      <a:pt x="1" y="117"/>
                      <a:pt x="3" y="11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4" y="91"/>
                      <a:pt x="47" y="91"/>
                      <a:pt x="48" y="92"/>
                    </a:cubicBezTo>
                    <a:cubicBezTo>
                      <a:pt x="88" y="116"/>
                      <a:pt x="88" y="116"/>
                      <a:pt x="88" y="116"/>
                    </a:cubicBezTo>
                    <a:cubicBezTo>
                      <a:pt x="90" y="117"/>
                      <a:pt x="91" y="116"/>
                      <a:pt x="91" y="114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1"/>
                      <a:pt x="89" y="0"/>
                      <a:pt x="88" y="0"/>
                    </a:cubicBezTo>
                    <a:close/>
                    <a:moveTo>
                      <a:pt x="65" y="49"/>
                    </a:moveTo>
                    <a:cubicBezTo>
                      <a:pt x="65" y="51"/>
                      <a:pt x="64" y="53"/>
                      <a:pt x="62" y="53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6"/>
                      <a:pt x="49" y="67"/>
                      <a:pt x="47" y="67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42" y="67"/>
                      <a:pt x="41" y="66"/>
                      <a:pt x="41" y="64"/>
                    </a:cubicBezTo>
                    <a:cubicBezTo>
                      <a:pt x="41" y="53"/>
                      <a:pt x="41" y="53"/>
                      <a:pt x="41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7" y="53"/>
                      <a:pt x="26" y="51"/>
                      <a:pt x="26" y="49"/>
                    </a:cubicBezTo>
                    <a:cubicBezTo>
                      <a:pt x="26" y="46"/>
                      <a:pt x="26" y="46"/>
                      <a:pt x="26" y="46"/>
                    </a:cubicBezTo>
                    <a:cubicBezTo>
                      <a:pt x="26" y="44"/>
                      <a:pt x="27" y="43"/>
                      <a:pt x="29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29"/>
                      <a:pt x="42" y="28"/>
                      <a:pt x="44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9" y="28"/>
                      <a:pt x="50" y="29"/>
                      <a:pt x="50" y="31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4" y="43"/>
                      <a:pt x="65" y="44"/>
                      <a:pt x="65" y="46"/>
                    </a:cubicBezTo>
                    <a:lnTo>
                      <a:pt x="65" y="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7D8F1ED2-C933-4FAF-81D2-73D052CC471C}"/>
                  </a:ext>
                </a:extLst>
              </p:cNvPr>
              <p:cNvSpPr/>
              <p:nvPr/>
            </p:nvSpPr>
            <p:spPr bwMode="auto">
              <a:xfrm>
                <a:off x="621" y="543"/>
                <a:ext cx="215" cy="279"/>
              </a:xfrm>
              <a:custGeom>
                <a:avLst/>
                <a:gdLst>
                  <a:gd name="T0" fmla="*/ 87 w 91"/>
                  <a:gd name="T1" fmla="*/ 0 h 118"/>
                  <a:gd name="T2" fmla="*/ 91 w 91"/>
                  <a:gd name="T3" fmla="*/ 3 h 118"/>
                  <a:gd name="T4" fmla="*/ 91 w 91"/>
                  <a:gd name="T5" fmla="*/ 115 h 118"/>
                  <a:gd name="T6" fmla="*/ 88 w 91"/>
                  <a:gd name="T7" fmla="*/ 117 h 118"/>
                  <a:gd name="T8" fmla="*/ 77 w 91"/>
                  <a:gd name="T9" fmla="*/ 109 h 118"/>
                  <a:gd name="T10" fmla="*/ 75 w 91"/>
                  <a:gd name="T11" fmla="*/ 104 h 118"/>
                  <a:gd name="T12" fmla="*/ 75 w 91"/>
                  <a:gd name="T13" fmla="*/ 19 h 118"/>
                  <a:gd name="T14" fmla="*/ 71 w 91"/>
                  <a:gd name="T15" fmla="*/ 16 h 118"/>
                  <a:gd name="T16" fmla="*/ 3 w 91"/>
                  <a:gd name="T17" fmla="*/ 16 h 118"/>
                  <a:gd name="T18" fmla="*/ 0 w 91"/>
                  <a:gd name="T19" fmla="*/ 13 h 118"/>
                  <a:gd name="T20" fmla="*/ 0 w 91"/>
                  <a:gd name="T21" fmla="*/ 3 h 118"/>
                  <a:gd name="T22" fmla="*/ 3 w 91"/>
                  <a:gd name="T23" fmla="*/ 0 h 118"/>
                  <a:gd name="T24" fmla="*/ 87 w 91"/>
                  <a:gd name="T25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18">
                    <a:moveTo>
                      <a:pt x="87" y="0"/>
                    </a:moveTo>
                    <a:cubicBezTo>
                      <a:pt x="89" y="0"/>
                      <a:pt x="91" y="2"/>
                      <a:pt x="91" y="3"/>
                    </a:cubicBezTo>
                    <a:cubicBezTo>
                      <a:pt x="91" y="115"/>
                      <a:pt x="91" y="115"/>
                      <a:pt x="91" y="115"/>
                    </a:cubicBezTo>
                    <a:cubicBezTo>
                      <a:pt x="91" y="117"/>
                      <a:pt x="89" y="118"/>
                      <a:pt x="88" y="117"/>
                    </a:cubicBezTo>
                    <a:cubicBezTo>
                      <a:pt x="77" y="109"/>
                      <a:pt x="77" y="109"/>
                      <a:pt x="77" y="109"/>
                    </a:cubicBezTo>
                    <a:cubicBezTo>
                      <a:pt x="76" y="108"/>
                      <a:pt x="75" y="106"/>
                      <a:pt x="75" y="104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8"/>
                      <a:pt x="73" y="16"/>
                      <a:pt x="71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id="{6E223A43-3D40-414B-B1F3-EBFC03EAFA0C}"/>
                </a:ext>
              </a:extLst>
            </p:cNvPr>
            <p:cNvGrpSpPr/>
            <p:nvPr/>
          </p:nvGrpSpPr>
          <p:grpSpPr bwMode="auto">
            <a:xfrm>
              <a:off x="6037264" y="4112577"/>
              <a:ext cx="98425" cy="146095"/>
              <a:chOff x="0" y="0"/>
              <a:chExt cx="85" cy="127"/>
            </a:xfrm>
          </p:grpSpPr>
          <p:sp>
            <p:nvSpPr>
              <p:cNvPr id="39" name="Freeform 26">
                <a:extLst>
                  <a:ext uri="{FF2B5EF4-FFF2-40B4-BE49-F238E27FC236}">
                    <a16:creationId xmlns:a16="http://schemas.microsoft.com/office/drawing/2014/main" id="{FD513BF2-B86D-43D0-B84D-D88238906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47"/>
                <a:ext cx="85" cy="80"/>
              </a:xfrm>
              <a:custGeom>
                <a:avLst/>
                <a:gdLst>
                  <a:gd name="T0" fmla="*/ 34 w 36"/>
                  <a:gd name="T1" fmla="*/ 0 h 34"/>
                  <a:gd name="T2" fmla="*/ 2 w 36"/>
                  <a:gd name="T3" fmla="*/ 0 h 34"/>
                  <a:gd name="T4" fmla="*/ 1 w 36"/>
                  <a:gd name="T5" fmla="*/ 0 h 34"/>
                  <a:gd name="T6" fmla="*/ 0 w 36"/>
                  <a:gd name="T7" fmla="*/ 1 h 34"/>
                  <a:gd name="T8" fmla="*/ 0 w 36"/>
                  <a:gd name="T9" fmla="*/ 6 h 34"/>
                  <a:gd name="T10" fmla="*/ 0 w 36"/>
                  <a:gd name="T11" fmla="*/ 32 h 34"/>
                  <a:gd name="T12" fmla="*/ 2 w 36"/>
                  <a:gd name="T13" fmla="*/ 34 h 34"/>
                  <a:gd name="T14" fmla="*/ 34 w 36"/>
                  <a:gd name="T15" fmla="*/ 34 h 34"/>
                  <a:gd name="T16" fmla="*/ 36 w 36"/>
                  <a:gd name="T17" fmla="*/ 32 h 34"/>
                  <a:gd name="T18" fmla="*/ 36 w 36"/>
                  <a:gd name="T19" fmla="*/ 1 h 34"/>
                  <a:gd name="T20" fmla="*/ 34 w 36"/>
                  <a:gd name="T21" fmla="*/ 0 h 34"/>
                  <a:gd name="T22" fmla="*/ 8 w 36"/>
                  <a:gd name="T23" fmla="*/ 7 h 34"/>
                  <a:gd name="T24" fmla="*/ 11 w 36"/>
                  <a:gd name="T25" fmla="*/ 7 h 34"/>
                  <a:gd name="T26" fmla="*/ 11 w 36"/>
                  <a:gd name="T27" fmla="*/ 26 h 34"/>
                  <a:gd name="T28" fmla="*/ 8 w 36"/>
                  <a:gd name="T29" fmla="*/ 26 h 34"/>
                  <a:gd name="T30" fmla="*/ 8 w 36"/>
                  <a:gd name="T31" fmla="*/ 7 h 34"/>
                  <a:gd name="T32" fmla="*/ 16 w 36"/>
                  <a:gd name="T33" fmla="*/ 7 h 34"/>
                  <a:gd name="T34" fmla="*/ 20 w 36"/>
                  <a:gd name="T35" fmla="*/ 7 h 34"/>
                  <a:gd name="T36" fmla="*/ 20 w 36"/>
                  <a:gd name="T37" fmla="*/ 26 h 34"/>
                  <a:gd name="T38" fmla="*/ 16 w 36"/>
                  <a:gd name="T39" fmla="*/ 26 h 34"/>
                  <a:gd name="T40" fmla="*/ 16 w 36"/>
                  <a:gd name="T41" fmla="*/ 7 h 34"/>
                  <a:gd name="T42" fmla="*/ 28 w 36"/>
                  <a:gd name="T43" fmla="*/ 26 h 34"/>
                  <a:gd name="T44" fmla="*/ 25 w 36"/>
                  <a:gd name="T45" fmla="*/ 26 h 34"/>
                  <a:gd name="T46" fmla="*/ 25 w 36"/>
                  <a:gd name="T47" fmla="*/ 7 h 34"/>
                  <a:gd name="T48" fmla="*/ 28 w 36"/>
                  <a:gd name="T49" fmla="*/ 7 h 34"/>
                  <a:gd name="T50" fmla="*/ 28 w 36"/>
                  <a:gd name="T51" fmla="*/ 2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34">
                    <a:moveTo>
                      <a:pt x="3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6" y="33"/>
                      <a:pt x="36" y="3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6" y="0"/>
                      <a:pt x="35" y="0"/>
                      <a:pt x="34" y="0"/>
                    </a:cubicBezTo>
                    <a:close/>
                    <a:moveTo>
                      <a:pt x="8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8" y="26"/>
                      <a:pt x="8" y="26"/>
                      <a:pt x="8" y="26"/>
                    </a:cubicBezTo>
                    <a:lnTo>
                      <a:pt x="8" y="7"/>
                    </a:lnTo>
                    <a:close/>
                    <a:moveTo>
                      <a:pt x="16" y="7"/>
                    </a:moveTo>
                    <a:cubicBezTo>
                      <a:pt x="20" y="7"/>
                      <a:pt x="20" y="7"/>
                      <a:pt x="20" y="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16" y="7"/>
                    </a:lnTo>
                    <a:close/>
                    <a:moveTo>
                      <a:pt x="28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8" y="7"/>
                      <a:pt x="28" y="7"/>
                      <a:pt x="28" y="7"/>
                    </a:cubicBezTo>
                    <a:lnTo>
                      <a:pt x="28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0" name="Freeform 27">
                <a:extLst>
                  <a:ext uri="{FF2B5EF4-FFF2-40B4-BE49-F238E27FC236}">
                    <a16:creationId xmlns:a16="http://schemas.microsoft.com/office/drawing/2014/main" id="{737ADA5A-F840-4DE6-AA3D-16D521B94D16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85" cy="33"/>
              </a:xfrm>
              <a:custGeom>
                <a:avLst/>
                <a:gdLst>
                  <a:gd name="T0" fmla="*/ 34 w 36"/>
                  <a:gd name="T1" fmla="*/ 14 h 14"/>
                  <a:gd name="T2" fmla="*/ 36 w 36"/>
                  <a:gd name="T3" fmla="*/ 12 h 14"/>
                  <a:gd name="T4" fmla="*/ 36 w 36"/>
                  <a:gd name="T5" fmla="*/ 7 h 14"/>
                  <a:gd name="T6" fmla="*/ 34 w 36"/>
                  <a:gd name="T7" fmla="*/ 5 h 14"/>
                  <a:gd name="T8" fmla="*/ 26 w 36"/>
                  <a:gd name="T9" fmla="*/ 5 h 14"/>
                  <a:gd name="T10" fmla="*/ 25 w 36"/>
                  <a:gd name="T11" fmla="*/ 4 h 14"/>
                  <a:gd name="T12" fmla="*/ 25 w 36"/>
                  <a:gd name="T13" fmla="*/ 1 h 14"/>
                  <a:gd name="T14" fmla="*/ 23 w 36"/>
                  <a:gd name="T15" fmla="*/ 0 h 14"/>
                  <a:gd name="T16" fmla="*/ 13 w 36"/>
                  <a:gd name="T17" fmla="*/ 0 h 14"/>
                  <a:gd name="T18" fmla="*/ 12 w 36"/>
                  <a:gd name="T19" fmla="*/ 1 h 14"/>
                  <a:gd name="T20" fmla="*/ 12 w 36"/>
                  <a:gd name="T21" fmla="*/ 4 h 14"/>
                  <a:gd name="T22" fmla="*/ 10 w 36"/>
                  <a:gd name="T23" fmla="*/ 5 h 14"/>
                  <a:gd name="T24" fmla="*/ 2 w 36"/>
                  <a:gd name="T25" fmla="*/ 5 h 14"/>
                  <a:gd name="T26" fmla="*/ 0 w 36"/>
                  <a:gd name="T27" fmla="*/ 7 h 14"/>
                  <a:gd name="T28" fmla="*/ 0 w 36"/>
                  <a:gd name="T29" fmla="*/ 12 h 14"/>
                  <a:gd name="T30" fmla="*/ 2 w 36"/>
                  <a:gd name="T31" fmla="*/ 14 h 14"/>
                  <a:gd name="T32" fmla="*/ 34 w 36"/>
                  <a:gd name="T3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14">
                    <a:moveTo>
                      <a:pt x="34" y="14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6"/>
                      <a:pt x="35" y="5"/>
                      <a:pt x="34" y="5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5" y="5"/>
                      <a:pt x="25" y="5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0"/>
                      <a:pt x="24" y="0"/>
                      <a:pt x="2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5"/>
                      <a:pt x="11" y="5"/>
                      <a:pt x="10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4"/>
                      <a:pt x="2" y="14"/>
                    </a:cubicBezTo>
                    <a:lnTo>
                      <a:pt x="3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id="{8EA3D916-FBC2-45B2-AAA3-9AE871F15380}"/>
                </a:ext>
              </a:extLst>
            </p:cNvPr>
            <p:cNvGrpSpPr/>
            <p:nvPr/>
          </p:nvGrpSpPr>
          <p:grpSpPr bwMode="auto">
            <a:xfrm>
              <a:off x="6010275" y="3399570"/>
              <a:ext cx="152400" cy="123863"/>
              <a:chOff x="0" y="0"/>
              <a:chExt cx="132" cy="109"/>
            </a:xfrm>
          </p:grpSpPr>
          <p:sp>
            <p:nvSpPr>
              <p:cNvPr id="37" name="Freeform 29">
                <a:extLst>
                  <a:ext uri="{FF2B5EF4-FFF2-40B4-BE49-F238E27FC236}">
                    <a16:creationId xmlns:a16="http://schemas.microsoft.com/office/drawing/2014/main" id="{010ECAB6-BAD2-4F4E-B209-FC15D6B4A24B}"/>
                  </a:ext>
                </a:extLst>
              </p:cNvPr>
              <p:cNvSpPr/>
              <p:nvPr/>
            </p:nvSpPr>
            <p:spPr bwMode="auto">
              <a:xfrm>
                <a:off x="83" y="38"/>
                <a:ext cx="49" cy="71"/>
              </a:xfrm>
              <a:custGeom>
                <a:avLst/>
                <a:gdLst>
                  <a:gd name="T0" fmla="*/ 21 w 21"/>
                  <a:gd name="T1" fmla="*/ 15 h 30"/>
                  <a:gd name="T2" fmla="*/ 5 w 21"/>
                  <a:gd name="T3" fmla="*/ 30 h 30"/>
                  <a:gd name="T4" fmla="*/ 0 w 21"/>
                  <a:gd name="T5" fmla="*/ 29 h 30"/>
                  <a:gd name="T6" fmla="*/ 14 w 21"/>
                  <a:gd name="T7" fmla="*/ 9 h 30"/>
                  <a:gd name="T8" fmla="*/ 12 w 21"/>
                  <a:gd name="T9" fmla="*/ 0 h 30"/>
                  <a:gd name="T10" fmla="*/ 21 w 21"/>
                  <a:gd name="T11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30">
                    <a:moveTo>
                      <a:pt x="21" y="15"/>
                    </a:moveTo>
                    <a:cubicBezTo>
                      <a:pt x="21" y="23"/>
                      <a:pt x="14" y="30"/>
                      <a:pt x="5" y="30"/>
                    </a:cubicBezTo>
                    <a:cubicBezTo>
                      <a:pt x="4" y="30"/>
                      <a:pt x="2" y="30"/>
                      <a:pt x="0" y="29"/>
                    </a:cubicBezTo>
                    <a:cubicBezTo>
                      <a:pt x="8" y="26"/>
                      <a:pt x="14" y="18"/>
                      <a:pt x="14" y="9"/>
                    </a:cubicBezTo>
                    <a:cubicBezTo>
                      <a:pt x="14" y="6"/>
                      <a:pt x="13" y="3"/>
                      <a:pt x="12" y="0"/>
                    </a:cubicBezTo>
                    <a:cubicBezTo>
                      <a:pt x="17" y="3"/>
                      <a:pt x="21" y="8"/>
                      <a:pt x="21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264C2CC7-B240-4E40-B295-ACE752B3A1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0"/>
                <a:ext cx="109" cy="109"/>
              </a:xfrm>
              <a:custGeom>
                <a:avLst/>
                <a:gdLst>
                  <a:gd name="T0" fmla="*/ 45 w 46"/>
                  <a:gd name="T1" fmla="*/ 15 h 46"/>
                  <a:gd name="T2" fmla="*/ 35 w 46"/>
                  <a:gd name="T3" fmla="*/ 4 h 46"/>
                  <a:gd name="T4" fmla="*/ 35 w 46"/>
                  <a:gd name="T5" fmla="*/ 4 h 46"/>
                  <a:gd name="T6" fmla="*/ 23 w 46"/>
                  <a:gd name="T7" fmla="*/ 0 h 46"/>
                  <a:gd name="T8" fmla="*/ 4 w 46"/>
                  <a:gd name="T9" fmla="*/ 10 h 46"/>
                  <a:gd name="T10" fmla="*/ 0 w 46"/>
                  <a:gd name="T11" fmla="*/ 23 h 46"/>
                  <a:gd name="T12" fmla="*/ 5 w 46"/>
                  <a:gd name="T13" fmla="*/ 37 h 46"/>
                  <a:gd name="T14" fmla="*/ 9 w 46"/>
                  <a:gd name="T15" fmla="*/ 42 h 46"/>
                  <a:gd name="T16" fmla="*/ 14 w 46"/>
                  <a:gd name="T17" fmla="*/ 44 h 46"/>
                  <a:gd name="T18" fmla="*/ 14 w 46"/>
                  <a:gd name="T19" fmla="*/ 44 h 46"/>
                  <a:gd name="T20" fmla="*/ 23 w 46"/>
                  <a:gd name="T21" fmla="*/ 46 h 46"/>
                  <a:gd name="T22" fmla="*/ 32 w 46"/>
                  <a:gd name="T23" fmla="*/ 44 h 46"/>
                  <a:gd name="T24" fmla="*/ 36 w 46"/>
                  <a:gd name="T25" fmla="*/ 42 h 46"/>
                  <a:gd name="T26" fmla="*/ 42 w 46"/>
                  <a:gd name="T27" fmla="*/ 36 h 46"/>
                  <a:gd name="T28" fmla="*/ 46 w 46"/>
                  <a:gd name="T29" fmla="*/ 26 h 46"/>
                  <a:gd name="T30" fmla="*/ 46 w 46"/>
                  <a:gd name="T31" fmla="*/ 26 h 46"/>
                  <a:gd name="T32" fmla="*/ 46 w 46"/>
                  <a:gd name="T33" fmla="*/ 23 h 46"/>
                  <a:gd name="T34" fmla="*/ 45 w 46"/>
                  <a:gd name="T35" fmla="*/ 15 h 46"/>
                  <a:gd name="T36" fmla="*/ 31 w 46"/>
                  <a:gd name="T37" fmla="*/ 11 h 46"/>
                  <a:gd name="T38" fmla="*/ 35 w 46"/>
                  <a:gd name="T39" fmla="*/ 15 h 46"/>
                  <a:gd name="T40" fmla="*/ 35 w 46"/>
                  <a:gd name="T41" fmla="*/ 15 h 46"/>
                  <a:gd name="T42" fmla="*/ 31 w 46"/>
                  <a:gd name="T43" fmla="*/ 19 h 46"/>
                  <a:gd name="T44" fmla="*/ 27 w 46"/>
                  <a:gd name="T45" fmla="*/ 15 h 46"/>
                  <a:gd name="T46" fmla="*/ 31 w 46"/>
                  <a:gd name="T47" fmla="*/ 11 h 46"/>
                  <a:gd name="T48" fmla="*/ 31 w 46"/>
                  <a:gd name="T49" fmla="*/ 11 h 46"/>
                  <a:gd name="T50" fmla="*/ 15 w 46"/>
                  <a:gd name="T51" fmla="*/ 36 h 46"/>
                  <a:gd name="T52" fmla="*/ 11 w 46"/>
                  <a:gd name="T53" fmla="*/ 32 h 46"/>
                  <a:gd name="T54" fmla="*/ 15 w 46"/>
                  <a:gd name="T55" fmla="*/ 28 h 46"/>
                  <a:gd name="T56" fmla="*/ 19 w 46"/>
                  <a:gd name="T57" fmla="*/ 32 h 46"/>
                  <a:gd name="T58" fmla="*/ 15 w 46"/>
                  <a:gd name="T59" fmla="*/ 36 h 46"/>
                  <a:gd name="T60" fmla="*/ 15 w 46"/>
                  <a:gd name="T61" fmla="*/ 19 h 46"/>
                  <a:gd name="T62" fmla="*/ 11 w 46"/>
                  <a:gd name="T63" fmla="*/ 15 h 46"/>
                  <a:gd name="T64" fmla="*/ 15 w 46"/>
                  <a:gd name="T65" fmla="*/ 11 h 46"/>
                  <a:gd name="T66" fmla="*/ 19 w 46"/>
                  <a:gd name="T67" fmla="*/ 15 h 46"/>
                  <a:gd name="T68" fmla="*/ 15 w 46"/>
                  <a:gd name="T69" fmla="*/ 19 h 46"/>
                  <a:gd name="T70" fmla="*/ 20 w 46"/>
                  <a:gd name="T71" fmla="*/ 23 h 46"/>
                  <a:gd name="T72" fmla="*/ 22 w 46"/>
                  <a:gd name="T73" fmla="*/ 21 h 46"/>
                  <a:gd name="T74" fmla="*/ 23 w 46"/>
                  <a:gd name="T75" fmla="*/ 21 h 46"/>
                  <a:gd name="T76" fmla="*/ 26 w 46"/>
                  <a:gd name="T77" fmla="*/ 23 h 46"/>
                  <a:gd name="T78" fmla="*/ 25 w 46"/>
                  <a:gd name="T79" fmla="*/ 25 h 46"/>
                  <a:gd name="T80" fmla="*/ 23 w 46"/>
                  <a:gd name="T81" fmla="*/ 26 h 46"/>
                  <a:gd name="T82" fmla="*/ 20 w 46"/>
                  <a:gd name="T83" fmla="*/ 23 h 46"/>
                  <a:gd name="T84" fmla="*/ 31 w 46"/>
                  <a:gd name="T85" fmla="*/ 36 h 46"/>
                  <a:gd name="T86" fmla="*/ 27 w 46"/>
                  <a:gd name="T87" fmla="*/ 32 h 46"/>
                  <a:gd name="T88" fmla="*/ 31 w 46"/>
                  <a:gd name="T89" fmla="*/ 28 h 46"/>
                  <a:gd name="T90" fmla="*/ 35 w 46"/>
                  <a:gd name="T91" fmla="*/ 32 h 46"/>
                  <a:gd name="T92" fmla="*/ 31 w 46"/>
                  <a:gd name="T93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" h="46">
                    <a:moveTo>
                      <a:pt x="45" y="15"/>
                    </a:moveTo>
                    <a:cubicBezTo>
                      <a:pt x="43" y="10"/>
                      <a:pt x="39" y="6"/>
                      <a:pt x="35" y="4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1" y="2"/>
                      <a:pt x="27" y="0"/>
                      <a:pt x="23" y="0"/>
                    </a:cubicBezTo>
                    <a:cubicBezTo>
                      <a:pt x="15" y="0"/>
                      <a:pt x="8" y="4"/>
                      <a:pt x="4" y="10"/>
                    </a:cubicBezTo>
                    <a:cubicBezTo>
                      <a:pt x="2" y="14"/>
                      <a:pt x="0" y="19"/>
                      <a:pt x="0" y="23"/>
                    </a:cubicBezTo>
                    <a:cubicBezTo>
                      <a:pt x="0" y="29"/>
                      <a:pt x="2" y="33"/>
                      <a:pt x="5" y="37"/>
                    </a:cubicBezTo>
                    <a:cubicBezTo>
                      <a:pt x="6" y="39"/>
                      <a:pt x="8" y="40"/>
                      <a:pt x="9" y="42"/>
                    </a:cubicBezTo>
                    <a:cubicBezTo>
                      <a:pt x="11" y="43"/>
                      <a:pt x="12" y="44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46"/>
                      <a:pt x="20" y="46"/>
                      <a:pt x="23" y="46"/>
                    </a:cubicBezTo>
                    <a:cubicBezTo>
                      <a:pt x="26" y="46"/>
                      <a:pt x="30" y="46"/>
                      <a:pt x="32" y="44"/>
                    </a:cubicBezTo>
                    <a:cubicBezTo>
                      <a:pt x="34" y="44"/>
                      <a:pt x="35" y="43"/>
                      <a:pt x="36" y="42"/>
                    </a:cubicBezTo>
                    <a:cubicBezTo>
                      <a:pt x="38" y="41"/>
                      <a:pt x="40" y="39"/>
                      <a:pt x="42" y="36"/>
                    </a:cubicBezTo>
                    <a:cubicBezTo>
                      <a:pt x="44" y="33"/>
                      <a:pt x="45" y="30"/>
                      <a:pt x="46" y="26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5"/>
                      <a:pt x="46" y="24"/>
                      <a:pt x="46" y="23"/>
                    </a:cubicBezTo>
                    <a:cubicBezTo>
                      <a:pt x="46" y="21"/>
                      <a:pt x="45" y="18"/>
                      <a:pt x="45" y="15"/>
                    </a:cubicBezTo>
                    <a:close/>
                    <a:moveTo>
                      <a:pt x="31" y="11"/>
                    </a:moveTo>
                    <a:cubicBezTo>
                      <a:pt x="34" y="11"/>
                      <a:pt x="35" y="13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7"/>
                      <a:pt x="33" y="19"/>
                      <a:pt x="31" y="19"/>
                    </a:cubicBezTo>
                    <a:cubicBezTo>
                      <a:pt x="29" y="19"/>
                      <a:pt x="27" y="17"/>
                      <a:pt x="27" y="15"/>
                    </a:cubicBezTo>
                    <a:cubicBezTo>
                      <a:pt x="27" y="13"/>
                      <a:pt x="29" y="11"/>
                      <a:pt x="31" y="11"/>
                    </a:cubicBezTo>
                    <a:cubicBezTo>
                      <a:pt x="31" y="11"/>
                      <a:pt x="31" y="11"/>
                      <a:pt x="31" y="11"/>
                    </a:cubicBezTo>
                    <a:close/>
                    <a:moveTo>
                      <a:pt x="15" y="36"/>
                    </a:moveTo>
                    <a:cubicBezTo>
                      <a:pt x="12" y="36"/>
                      <a:pt x="11" y="34"/>
                      <a:pt x="11" y="32"/>
                    </a:cubicBezTo>
                    <a:cubicBezTo>
                      <a:pt x="11" y="30"/>
                      <a:pt x="12" y="28"/>
                      <a:pt x="15" y="28"/>
                    </a:cubicBezTo>
                    <a:cubicBezTo>
                      <a:pt x="17" y="28"/>
                      <a:pt x="19" y="30"/>
                      <a:pt x="19" y="32"/>
                    </a:cubicBezTo>
                    <a:cubicBezTo>
                      <a:pt x="19" y="34"/>
                      <a:pt x="17" y="36"/>
                      <a:pt x="15" y="36"/>
                    </a:cubicBezTo>
                    <a:close/>
                    <a:moveTo>
                      <a:pt x="15" y="19"/>
                    </a:moveTo>
                    <a:cubicBezTo>
                      <a:pt x="12" y="19"/>
                      <a:pt x="11" y="17"/>
                      <a:pt x="11" y="15"/>
                    </a:cubicBezTo>
                    <a:cubicBezTo>
                      <a:pt x="11" y="13"/>
                      <a:pt x="12" y="11"/>
                      <a:pt x="15" y="11"/>
                    </a:cubicBezTo>
                    <a:cubicBezTo>
                      <a:pt x="17" y="11"/>
                      <a:pt x="19" y="13"/>
                      <a:pt x="19" y="15"/>
                    </a:cubicBezTo>
                    <a:cubicBezTo>
                      <a:pt x="19" y="17"/>
                      <a:pt x="17" y="19"/>
                      <a:pt x="15" y="19"/>
                    </a:cubicBezTo>
                    <a:close/>
                    <a:moveTo>
                      <a:pt x="20" y="23"/>
                    </a:moveTo>
                    <a:cubicBezTo>
                      <a:pt x="20" y="22"/>
                      <a:pt x="21" y="21"/>
                      <a:pt x="22" y="21"/>
                    </a:cubicBezTo>
                    <a:cubicBezTo>
                      <a:pt x="22" y="21"/>
                      <a:pt x="23" y="21"/>
                      <a:pt x="23" y="21"/>
                    </a:cubicBezTo>
                    <a:cubicBezTo>
                      <a:pt x="25" y="21"/>
                      <a:pt x="26" y="22"/>
                      <a:pt x="26" y="23"/>
                    </a:cubicBezTo>
                    <a:cubicBezTo>
                      <a:pt x="26" y="24"/>
                      <a:pt x="26" y="24"/>
                      <a:pt x="25" y="25"/>
                    </a:cubicBezTo>
                    <a:cubicBezTo>
                      <a:pt x="25" y="26"/>
                      <a:pt x="24" y="26"/>
                      <a:pt x="23" y="26"/>
                    </a:cubicBezTo>
                    <a:cubicBezTo>
                      <a:pt x="22" y="26"/>
                      <a:pt x="20" y="25"/>
                      <a:pt x="20" y="23"/>
                    </a:cubicBezTo>
                    <a:close/>
                    <a:moveTo>
                      <a:pt x="31" y="36"/>
                    </a:moveTo>
                    <a:cubicBezTo>
                      <a:pt x="29" y="36"/>
                      <a:pt x="27" y="34"/>
                      <a:pt x="27" y="32"/>
                    </a:cubicBezTo>
                    <a:cubicBezTo>
                      <a:pt x="27" y="30"/>
                      <a:pt x="29" y="28"/>
                      <a:pt x="31" y="28"/>
                    </a:cubicBezTo>
                    <a:cubicBezTo>
                      <a:pt x="34" y="28"/>
                      <a:pt x="35" y="30"/>
                      <a:pt x="35" y="32"/>
                    </a:cubicBezTo>
                    <a:cubicBezTo>
                      <a:pt x="35" y="34"/>
                      <a:pt x="34" y="36"/>
                      <a:pt x="31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6AB597AE-9984-4BFE-93D0-DFEFD71C9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1864" y="2694501"/>
              <a:ext cx="149225" cy="127039"/>
            </a:xfrm>
            <a:custGeom>
              <a:avLst/>
              <a:gdLst>
                <a:gd name="T0" fmla="*/ 52 w 54"/>
                <a:gd name="T1" fmla="*/ 0 h 47"/>
                <a:gd name="T2" fmla="*/ 11 w 54"/>
                <a:gd name="T3" fmla="*/ 0 h 47"/>
                <a:gd name="T4" fmla="*/ 9 w 54"/>
                <a:gd name="T5" fmla="*/ 2 h 47"/>
                <a:gd name="T6" fmla="*/ 9 w 54"/>
                <a:gd name="T7" fmla="*/ 4 h 47"/>
                <a:gd name="T8" fmla="*/ 9 w 54"/>
                <a:gd name="T9" fmla="*/ 5 h 47"/>
                <a:gd name="T10" fmla="*/ 9 w 54"/>
                <a:gd name="T11" fmla="*/ 6 h 47"/>
                <a:gd name="T12" fmla="*/ 9 w 54"/>
                <a:gd name="T13" fmla="*/ 9 h 47"/>
                <a:gd name="T14" fmla="*/ 10 w 54"/>
                <a:gd name="T15" fmla="*/ 9 h 47"/>
                <a:gd name="T16" fmla="*/ 2 w 54"/>
                <a:gd name="T17" fmla="*/ 9 h 47"/>
                <a:gd name="T18" fmla="*/ 0 w 54"/>
                <a:gd name="T19" fmla="*/ 11 h 47"/>
                <a:gd name="T20" fmla="*/ 0 w 54"/>
                <a:gd name="T21" fmla="*/ 45 h 47"/>
                <a:gd name="T22" fmla="*/ 2 w 54"/>
                <a:gd name="T23" fmla="*/ 47 h 47"/>
                <a:gd name="T24" fmla="*/ 43 w 54"/>
                <a:gd name="T25" fmla="*/ 47 h 47"/>
                <a:gd name="T26" fmla="*/ 45 w 54"/>
                <a:gd name="T27" fmla="*/ 45 h 47"/>
                <a:gd name="T28" fmla="*/ 45 w 54"/>
                <a:gd name="T29" fmla="*/ 38 h 47"/>
                <a:gd name="T30" fmla="*/ 52 w 54"/>
                <a:gd name="T31" fmla="*/ 38 h 47"/>
                <a:gd name="T32" fmla="*/ 54 w 54"/>
                <a:gd name="T33" fmla="*/ 36 h 47"/>
                <a:gd name="T34" fmla="*/ 54 w 54"/>
                <a:gd name="T35" fmla="*/ 34 h 47"/>
                <a:gd name="T36" fmla="*/ 54 w 54"/>
                <a:gd name="T37" fmla="*/ 33 h 47"/>
                <a:gd name="T38" fmla="*/ 54 w 54"/>
                <a:gd name="T39" fmla="*/ 31 h 47"/>
                <a:gd name="T40" fmla="*/ 54 w 54"/>
                <a:gd name="T41" fmla="*/ 7 h 47"/>
                <a:gd name="T42" fmla="*/ 54 w 54"/>
                <a:gd name="T43" fmla="*/ 5 h 47"/>
                <a:gd name="T44" fmla="*/ 54 w 54"/>
                <a:gd name="T45" fmla="*/ 4 h 47"/>
                <a:gd name="T46" fmla="*/ 54 w 54"/>
                <a:gd name="T47" fmla="*/ 2 h 47"/>
                <a:gd name="T48" fmla="*/ 52 w 54"/>
                <a:gd name="T49" fmla="*/ 0 h 47"/>
                <a:gd name="T50" fmla="*/ 26 w 54"/>
                <a:gd name="T51" fmla="*/ 22 h 47"/>
                <a:gd name="T52" fmla="*/ 30 w 54"/>
                <a:gd name="T53" fmla="*/ 18 h 47"/>
                <a:gd name="T54" fmla="*/ 34 w 54"/>
                <a:gd name="T55" fmla="*/ 22 h 47"/>
                <a:gd name="T56" fmla="*/ 30 w 54"/>
                <a:gd name="T57" fmla="*/ 26 h 47"/>
                <a:gd name="T58" fmla="*/ 26 w 54"/>
                <a:gd name="T59" fmla="*/ 22 h 47"/>
                <a:gd name="T60" fmla="*/ 38 w 54"/>
                <a:gd name="T61" fmla="*/ 42 h 47"/>
                <a:gd name="T62" fmla="*/ 7 w 54"/>
                <a:gd name="T63" fmla="*/ 42 h 47"/>
                <a:gd name="T64" fmla="*/ 5 w 54"/>
                <a:gd name="T65" fmla="*/ 40 h 47"/>
                <a:gd name="T66" fmla="*/ 5 w 54"/>
                <a:gd name="T67" fmla="*/ 37 h 47"/>
                <a:gd name="T68" fmla="*/ 5 w 54"/>
                <a:gd name="T69" fmla="*/ 36 h 47"/>
                <a:gd name="T70" fmla="*/ 6 w 54"/>
                <a:gd name="T71" fmla="*/ 34 h 47"/>
                <a:gd name="T72" fmla="*/ 20 w 54"/>
                <a:gd name="T73" fmla="*/ 29 h 47"/>
                <a:gd name="T74" fmla="*/ 23 w 54"/>
                <a:gd name="T75" fmla="*/ 30 h 47"/>
                <a:gd name="T76" fmla="*/ 26 w 54"/>
                <a:gd name="T77" fmla="*/ 32 h 47"/>
                <a:gd name="T78" fmla="*/ 38 w 54"/>
                <a:gd name="T79" fmla="*/ 32 h 47"/>
                <a:gd name="T80" fmla="*/ 39 w 54"/>
                <a:gd name="T81" fmla="*/ 32 h 47"/>
                <a:gd name="T82" fmla="*/ 40 w 54"/>
                <a:gd name="T83" fmla="*/ 33 h 47"/>
                <a:gd name="T84" fmla="*/ 40 w 54"/>
                <a:gd name="T85" fmla="*/ 40 h 47"/>
                <a:gd name="T86" fmla="*/ 38 w 54"/>
                <a:gd name="T87" fmla="*/ 42 h 47"/>
                <a:gd name="T88" fmla="*/ 49 w 54"/>
                <a:gd name="T89" fmla="*/ 31 h 47"/>
                <a:gd name="T90" fmla="*/ 48 w 54"/>
                <a:gd name="T91" fmla="*/ 33 h 47"/>
                <a:gd name="T92" fmla="*/ 47 w 54"/>
                <a:gd name="T93" fmla="*/ 33 h 47"/>
                <a:gd name="T94" fmla="*/ 45 w 54"/>
                <a:gd name="T95" fmla="*/ 33 h 47"/>
                <a:gd name="T96" fmla="*/ 45 w 54"/>
                <a:gd name="T97" fmla="*/ 11 h 47"/>
                <a:gd name="T98" fmla="*/ 43 w 54"/>
                <a:gd name="T99" fmla="*/ 9 h 47"/>
                <a:gd name="T100" fmla="*/ 14 w 54"/>
                <a:gd name="T101" fmla="*/ 9 h 47"/>
                <a:gd name="T102" fmla="*/ 14 w 54"/>
                <a:gd name="T103" fmla="*/ 9 h 47"/>
                <a:gd name="T104" fmla="*/ 14 w 54"/>
                <a:gd name="T105" fmla="*/ 7 h 47"/>
                <a:gd name="T106" fmla="*/ 15 w 54"/>
                <a:gd name="T107" fmla="*/ 6 h 47"/>
                <a:gd name="T108" fmla="*/ 16 w 54"/>
                <a:gd name="T109" fmla="*/ 5 h 47"/>
                <a:gd name="T110" fmla="*/ 47 w 54"/>
                <a:gd name="T111" fmla="*/ 5 h 47"/>
                <a:gd name="T112" fmla="*/ 49 w 54"/>
                <a:gd name="T113" fmla="*/ 7 h 47"/>
                <a:gd name="T114" fmla="*/ 49 w 54"/>
                <a:gd name="T115" fmla="*/ 3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47">
                  <a:moveTo>
                    <a:pt x="5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1" y="47"/>
                    <a:pt x="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5" y="46"/>
                    <a:pt x="45" y="45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4" y="37"/>
                    <a:pt x="54" y="36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2"/>
                    <a:pt x="54" y="31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6"/>
                    <a:pt x="54" y="5"/>
                    <a:pt x="54" y="5"/>
                  </a:cubicBezTo>
                  <a:cubicBezTo>
                    <a:pt x="54" y="5"/>
                    <a:pt x="54" y="4"/>
                    <a:pt x="54" y="4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26" y="22"/>
                  </a:moveTo>
                  <a:cubicBezTo>
                    <a:pt x="26" y="20"/>
                    <a:pt x="28" y="18"/>
                    <a:pt x="30" y="18"/>
                  </a:cubicBezTo>
                  <a:cubicBezTo>
                    <a:pt x="33" y="18"/>
                    <a:pt x="34" y="20"/>
                    <a:pt x="34" y="22"/>
                  </a:cubicBezTo>
                  <a:cubicBezTo>
                    <a:pt x="34" y="24"/>
                    <a:pt x="33" y="26"/>
                    <a:pt x="30" y="26"/>
                  </a:cubicBezTo>
                  <a:cubicBezTo>
                    <a:pt x="28" y="26"/>
                    <a:pt x="26" y="24"/>
                    <a:pt x="26" y="22"/>
                  </a:cubicBezTo>
                  <a:close/>
                  <a:moveTo>
                    <a:pt x="38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5" y="41"/>
                    <a:pt x="5" y="40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6"/>
                    <a:pt x="5" y="36"/>
                  </a:cubicBezTo>
                  <a:cubicBezTo>
                    <a:pt x="6" y="35"/>
                    <a:pt x="6" y="35"/>
                    <a:pt x="6" y="34"/>
                  </a:cubicBezTo>
                  <a:cubicBezTo>
                    <a:pt x="6" y="34"/>
                    <a:pt x="11" y="26"/>
                    <a:pt x="20" y="29"/>
                  </a:cubicBezTo>
                  <a:cubicBezTo>
                    <a:pt x="21" y="29"/>
                    <a:pt x="22" y="30"/>
                    <a:pt x="23" y="30"/>
                  </a:cubicBezTo>
                  <a:cubicBezTo>
                    <a:pt x="24" y="31"/>
                    <a:pt x="25" y="31"/>
                    <a:pt x="26" y="32"/>
                  </a:cubicBezTo>
                  <a:cubicBezTo>
                    <a:pt x="34" y="35"/>
                    <a:pt x="38" y="32"/>
                    <a:pt x="38" y="32"/>
                  </a:cubicBezTo>
                  <a:cubicBezTo>
                    <a:pt x="38" y="32"/>
                    <a:pt x="38" y="32"/>
                    <a:pt x="39" y="32"/>
                  </a:cubicBezTo>
                  <a:cubicBezTo>
                    <a:pt x="39" y="32"/>
                    <a:pt x="40" y="32"/>
                    <a:pt x="40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41"/>
                    <a:pt x="39" y="42"/>
                    <a:pt x="38" y="42"/>
                  </a:cubicBezTo>
                  <a:close/>
                  <a:moveTo>
                    <a:pt x="49" y="31"/>
                  </a:moveTo>
                  <a:cubicBezTo>
                    <a:pt x="49" y="32"/>
                    <a:pt x="48" y="32"/>
                    <a:pt x="48" y="33"/>
                  </a:cubicBezTo>
                  <a:cubicBezTo>
                    <a:pt x="48" y="33"/>
                    <a:pt x="47" y="33"/>
                    <a:pt x="47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10"/>
                    <a:pt x="44" y="9"/>
                    <a:pt x="4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5" y="6"/>
                  </a:cubicBezTo>
                  <a:cubicBezTo>
                    <a:pt x="15" y="6"/>
                    <a:pt x="15" y="5"/>
                    <a:pt x="16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9" y="6"/>
                    <a:pt x="49" y="7"/>
                  </a:cubicBezTo>
                  <a:lnTo>
                    <a:pt x="4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7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BA181B01-9DA4-41D8-B064-3D3F8C5FBD00}"/>
                </a:ext>
              </a:extLst>
            </p:cNvPr>
            <p:cNvGrpSpPr/>
            <p:nvPr/>
          </p:nvGrpSpPr>
          <p:grpSpPr bwMode="auto">
            <a:xfrm>
              <a:off x="6021388" y="1975143"/>
              <a:ext cx="133350" cy="107983"/>
              <a:chOff x="0" y="0"/>
              <a:chExt cx="116" cy="94"/>
            </a:xfrm>
          </p:grpSpPr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28A4004F-D831-4F1A-B51E-2E37F7FD0348}"/>
                  </a:ext>
                </a:extLst>
              </p:cNvPr>
              <p:cNvSpPr/>
              <p:nvPr/>
            </p:nvSpPr>
            <p:spPr bwMode="auto">
              <a:xfrm>
                <a:off x="0" y="0"/>
                <a:ext cx="116" cy="47"/>
              </a:xfrm>
              <a:custGeom>
                <a:avLst/>
                <a:gdLst>
                  <a:gd name="T0" fmla="*/ 47 w 49"/>
                  <a:gd name="T1" fmla="*/ 0 h 20"/>
                  <a:gd name="T2" fmla="*/ 49 w 49"/>
                  <a:gd name="T3" fmla="*/ 1 h 20"/>
                  <a:gd name="T4" fmla="*/ 49 w 49"/>
                  <a:gd name="T5" fmla="*/ 1 h 20"/>
                  <a:gd name="T6" fmla="*/ 48 w 49"/>
                  <a:gd name="T7" fmla="*/ 3 h 20"/>
                  <a:gd name="T8" fmla="*/ 25 w 49"/>
                  <a:gd name="T9" fmla="*/ 20 h 20"/>
                  <a:gd name="T10" fmla="*/ 23 w 49"/>
                  <a:gd name="T11" fmla="*/ 20 h 20"/>
                  <a:gd name="T12" fmla="*/ 1 w 49"/>
                  <a:gd name="T13" fmla="*/ 3 h 20"/>
                  <a:gd name="T14" fmla="*/ 0 w 49"/>
                  <a:gd name="T15" fmla="*/ 1 h 20"/>
                  <a:gd name="T16" fmla="*/ 0 w 49"/>
                  <a:gd name="T17" fmla="*/ 1 h 20"/>
                  <a:gd name="T18" fmla="*/ 1 w 49"/>
                  <a:gd name="T19" fmla="*/ 0 h 20"/>
                  <a:gd name="T20" fmla="*/ 47 w 49"/>
                  <a:gd name="T2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20">
                    <a:moveTo>
                      <a:pt x="47" y="0"/>
                    </a:moveTo>
                    <a:cubicBezTo>
                      <a:pt x="48" y="0"/>
                      <a:pt x="49" y="0"/>
                      <a:pt x="49" y="1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49" y="2"/>
                      <a:pt x="48" y="3"/>
                      <a:pt x="48" y="3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4" y="20"/>
                      <a:pt x="23" y="2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65E2160E-2E4A-4384-B573-A209F0B5E90F}"/>
                  </a:ext>
                </a:extLst>
              </p:cNvPr>
              <p:cNvSpPr/>
              <p:nvPr/>
            </p:nvSpPr>
            <p:spPr bwMode="auto">
              <a:xfrm>
                <a:off x="0" y="19"/>
                <a:ext cx="116" cy="75"/>
              </a:xfrm>
              <a:custGeom>
                <a:avLst/>
                <a:gdLst>
                  <a:gd name="T0" fmla="*/ 23 w 49"/>
                  <a:gd name="T1" fmla="*/ 17 h 32"/>
                  <a:gd name="T2" fmla="*/ 25 w 49"/>
                  <a:gd name="T3" fmla="*/ 17 h 32"/>
                  <a:gd name="T4" fmla="*/ 48 w 49"/>
                  <a:gd name="T5" fmla="*/ 0 h 32"/>
                  <a:gd name="T6" fmla="*/ 49 w 49"/>
                  <a:gd name="T7" fmla="*/ 1 h 32"/>
                  <a:gd name="T8" fmla="*/ 49 w 49"/>
                  <a:gd name="T9" fmla="*/ 30 h 32"/>
                  <a:gd name="T10" fmla="*/ 47 w 49"/>
                  <a:gd name="T11" fmla="*/ 32 h 32"/>
                  <a:gd name="T12" fmla="*/ 1 w 49"/>
                  <a:gd name="T13" fmla="*/ 32 h 32"/>
                  <a:gd name="T14" fmla="*/ 0 w 49"/>
                  <a:gd name="T15" fmla="*/ 30 h 32"/>
                  <a:gd name="T16" fmla="*/ 0 w 49"/>
                  <a:gd name="T17" fmla="*/ 1 h 32"/>
                  <a:gd name="T18" fmla="*/ 1 w 49"/>
                  <a:gd name="T19" fmla="*/ 0 h 32"/>
                  <a:gd name="T20" fmla="*/ 23 w 49"/>
                  <a:gd name="T2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32">
                    <a:moveTo>
                      <a:pt x="23" y="17"/>
                    </a:moveTo>
                    <a:cubicBezTo>
                      <a:pt x="24" y="17"/>
                      <a:pt x="25" y="17"/>
                      <a:pt x="25" y="17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9" y="0"/>
                      <a:pt x="49" y="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1"/>
                      <a:pt x="48" y="32"/>
                      <a:pt x="47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2"/>
                      <a:pt x="0" y="31"/>
                      <a:pt x="0" y="3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23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23" name="Group 35">
              <a:extLst>
                <a:ext uri="{FF2B5EF4-FFF2-40B4-BE49-F238E27FC236}">
                  <a16:creationId xmlns:a16="http://schemas.microsoft.com/office/drawing/2014/main" id="{200EDE66-2177-4800-AD61-B379EAEC329E}"/>
                </a:ext>
              </a:extLst>
            </p:cNvPr>
            <p:cNvGrpSpPr/>
            <p:nvPr/>
          </p:nvGrpSpPr>
          <p:grpSpPr bwMode="auto">
            <a:xfrm>
              <a:off x="1763713" y="2461068"/>
              <a:ext cx="209550" cy="260430"/>
              <a:chOff x="0" y="0"/>
              <a:chExt cx="156" cy="194"/>
            </a:xfrm>
          </p:grpSpPr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EEF55AFD-DA8B-4497-AA76-0933A7178430}"/>
                  </a:ext>
                </a:extLst>
              </p:cNvPr>
              <p:cNvSpPr/>
              <p:nvPr/>
            </p:nvSpPr>
            <p:spPr bwMode="auto">
              <a:xfrm>
                <a:off x="0" y="69"/>
                <a:ext cx="156" cy="125"/>
              </a:xfrm>
              <a:custGeom>
                <a:avLst/>
                <a:gdLst>
                  <a:gd name="T0" fmla="*/ 66 w 66"/>
                  <a:gd name="T1" fmla="*/ 9 h 53"/>
                  <a:gd name="T2" fmla="*/ 45 w 66"/>
                  <a:gd name="T3" fmla="*/ 48 h 53"/>
                  <a:gd name="T4" fmla="*/ 33 w 66"/>
                  <a:gd name="T5" fmla="*/ 53 h 53"/>
                  <a:gd name="T6" fmla="*/ 27 w 66"/>
                  <a:gd name="T7" fmla="*/ 52 h 53"/>
                  <a:gd name="T8" fmla="*/ 3 w 66"/>
                  <a:gd name="T9" fmla="*/ 23 h 53"/>
                  <a:gd name="T10" fmla="*/ 3 w 66"/>
                  <a:gd name="T11" fmla="*/ 22 h 53"/>
                  <a:gd name="T12" fmla="*/ 0 w 66"/>
                  <a:gd name="T13" fmla="*/ 9 h 53"/>
                  <a:gd name="T14" fmla="*/ 1 w 66"/>
                  <a:gd name="T15" fmla="*/ 1 h 53"/>
                  <a:gd name="T16" fmla="*/ 1 w 66"/>
                  <a:gd name="T17" fmla="*/ 1 h 53"/>
                  <a:gd name="T18" fmla="*/ 1 w 66"/>
                  <a:gd name="T19" fmla="*/ 1 h 53"/>
                  <a:gd name="T20" fmla="*/ 2 w 66"/>
                  <a:gd name="T21" fmla="*/ 0 h 53"/>
                  <a:gd name="T22" fmla="*/ 3 w 66"/>
                  <a:gd name="T23" fmla="*/ 1 h 53"/>
                  <a:gd name="T24" fmla="*/ 3 w 66"/>
                  <a:gd name="T25" fmla="*/ 1 h 53"/>
                  <a:gd name="T26" fmla="*/ 30 w 66"/>
                  <a:gd name="T27" fmla="*/ 42 h 53"/>
                  <a:gd name="T28" fmla="*/ 33 w 66"/>
                  <a:gd name="T29" fmla="*/ 43 h 53"/>
                  <a:gd name="T30" fmla="*/ 41 w 66"/>
                  <a:gd name="T31" fmla="*/ 40 h 53"/>
                  <a:gd name="T32" fmla="*/ 56 w 66"/>
                  <a:gd name="T33" fmla="*/ 20 h 53"/>
                  <a:gd name="T34" fmla="*/ 62 w 66"/>
                  <a:gd name="T35" fmla="*/ 1 h 53"/>
                  <a:gd name="T36" fmla="*/ 62 w 66"/>
                  <a:gd name="T37" fmla="*/ 1 h 53"/>
                  <a:gd name="T38" fmla="*/ 62 w 66"/>
                  <a:gd name="T39" fmla="*/ 1 h 53"/>
                  <a:gd name="T40" fmla="*/ 64 w 66"/>
                  <a:gd name="T41" fmla="*/ 0 h 53"/>
                  <a:gd name="T42" fmla="*/ 65 w 66"/>
                  <a:gd name="T43" fmla="*/ 0 h 53"/>
                  <a:gd name="T44" fmla="*/ 65 w 66"/>
                  <a:gd name="T45" fmla="*/ 1 h 53"/>
                  <a:gd name="T46" fmla="*/ 66 w 66"/>
                  <a:gd name="T47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" h="53">
                    <a:moveTo>
                      <a:pt x="66" y="9"/>
                    </a:moveTo>
                    <a:cubicBezTo>
                      <a:pt x="66" y="21"/>
                      <a:pt x="56" y="40"/>
                      <a:pt x="45" y="48"/>
                    </a:cubicBezTo>
                    <a:cubicBezTo>
                      <a:pt x="41" y="51"/>
                      <a:pt x="37" y="53"/>
                      <a:pt x="33" y="53"/>
                    </a:cubicBezTo>
                    <a:cubicBezTo>
                      <a:pt x="31" y="53"/>
                      <a:pt x="29" y="52"/>
                      <a:pt x="27" y="52"/>
                    </a:cubicBezTo>
                    <a:cubicBezTo>
                      <a:pt x="17" y="48"/>
                      <a:pt x="8" y="36"/>
                      <a:pt x="3" y="23"/>
                    </a:cubicBezTo>
                    <a:cubicBezTo>
                      <a:pt x="3" y="23"/>
                      <a:pt x="3" y="23"/>
                      <a:pt x="3" y="22"/>
                    </a:cubicBezTo>
                    <a:cubicBezTo>
                      <a:pt x="1" y="18"/>
                      <a:pt x="0" y="13"/>
                      <a:pt x="0" y="9"/>
                    </a:cubicBezTo>
                    <a:cubicBezTo>
                      <a:pt x="0" y="6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6" y="17"/>
                      <a:pt x="17" y="40"/>
                      <a:pt x="30" y="42"/>
                    </a:cubicBezTo>
                    <a:cubicBezTo>
                      <a:pt x="31" y="43"/>
                      <a:pt x="32" y="43"/>
                      <a:pt x="33" y="43"/>
                    </a:cubicBezTo>
                    <a:cubicBezTo>
                      <a:pt x="36" y="43"/>
                      <a:pt x="38" y="42"/>
                      <a:pt x="41" y="40"/>
                    </a:cubicBezTo>
                    <a:cubicBezTo>
                      <a:pt x="47" y="36"/>
                      <a:pt x="52" y="29"/>
                      <a:pt x="56" y="20"/>
                    </a:cubicBezTo>
                    <a:cubicBezTo>
                      <a:pt x="59" y="14"/>
                      <a:pt x="61" y="7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3" y="0"/>
                      <a:pt x="63" y="0"/>
                      <a:pt x="64" y="0"/>
                    </a:cubicBezTo>
                    <a:cubicBezTo>
                      <a:pt x="64" y="0"/>
                      <a:pt x="64" y="0"/>
                      <a:pt x="65" y="0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3"/>
                      <a:pt x="66" y="6"/>
                      <a:pt x="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3E5339F5-528E-41E2-8938-7201C85B28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" y="0"/>
                <a:ext cx="116" cy="151"/>
              </a:xfrm>
              <a:custGeom>
                <a:avLst/>
                <a:gdLst>
                  <a:gd name="T0" fmla="*/ 48 w 49"/>
                  <a:gd name="T1" fmla="*/ 17 h 64"/>
                  <a:gd name="T2" fmla="*/ 25 w 49"/>
                  <a:gd name="T3" fmla="*/ 0 h 64"/>
                  <a:gd name="T4" fmla="*/ 3 w 49"/>
                  <a:gd name="T5" fmla="*/ 12 h 64"/>
                  <a:gd name="T6" fmla="*/ 1 w 49"/>
                  <a:gd name="T7" fmla="*/ 17 h 64"/>
                  <a:gd name="T8" fmla="*/ 0 w 49"/>
                  <a:gd name="T9" fmla="*/ 24 h 64"/>
                  <a:gd name="T10" fmla="*/ 25 w 49"/>
                  <a:gd name="T11" fmla="*/ 64 h 64"/>
                  <a:gd name="T12" fmla="*/ 30 w 49"/>
                  <a:gd name="T13" fmla="*/ 63 h 64"/>
                  <a:gd name="T14" fmla="*/ 43 w 49"/>
                  <a:gd name="T15" fmla="*/ 48 h 64"/>
                  <a:gd name="T16" fmla="*/ 47 w 49"/>
                  <a:gd name="T17" fmla="*/ 38 h 64"/>
                  <a:gd name="T18" fmla="*/ 47 w 49"/>
                  <a:gd name="T19" fmla="*/ 38 h 64"/>
                  <a:gd name="T20" fmla="*/ 49 w 49"/>
                  <a:gd name="T21" fmla="*/ 24 h 64"/>
                  <a:gd name="T22" fmla="*/ 48 w 49"/>
                  <a:gd name="T23" fmla="*/ 17 h 64"/>
                  <a:gd name="T24" fmla="*/ 25 w 49"/>
                  <a:gd name="T25" fmla="*/ 32 h 64"/>
                  <a:gd name="T26" fmla="*/ 24 w 49"/>
                  <a:gd name="T27" fmla="*/ 32 h 64"/>
                  <a:gd name="T28" fmla="*/ 16 w 49"/>
                  <a:gd name="T29" fmla="*/ 24 h 64"/>
                  <a:gd name="T30" fmla="*/ 16 w 49"/>
                  <a:gd name="T31" fmla="*/ 23 h 64"/>
                  <a:gd name="T32" fmla="*/ 25 w 49"/>
                  <a:gd name="T33" fmla="*/ 15 h 64"/>
                  <a:gd name="T34" fmla="*/ 33 w 49"/>
                  <a:gd name="T35" fmla="*/ 23 h 64"/>
                  <a:gd name="T36" fmla="*/ 25 w 49"/>
                  <a:gd name="T37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" h="64">
                    <a:moveTo>
                      <a:pt x="48" y="17"/>
                    </a:moveTo>
                    <a:cubicBezTo>
                      <a:pt x="45" y="7"/>
                      <a:pt x="36" y="0"/>
                      <a:pt x="25" y="0"/>
                    </a:cubicBezTo>
                    <a:cubicBezTo>
                      <a:pt x="16" y="0"/>
                      <a:pt x="8" y="5"/>
                      <a:pt x="3" y="12"/>
                    </a:cubicBezTo>
                    <a:cubicBezTo>
                      <a:pt x="3" y="14"/>
                      <a:pt x="2" y="15"/>
                      <a:pt x="1" y="17"/>
                    </a:cubicBezTo>
                    <a:cubicBezTo>
                      <a:pt x="1" y="19"/>
                      <a:pt x="0" y="22"/>
                      <a:pt x="0" y="24"/>
                    </a:cubicBezTo>
                    <a:cubicBezTo>
                      <a:pt x="0" y="38"/>
                      <a:pt x="11" y="64"/>
                      <a:pt x="25" y="64"/>
                    </a:cubicBezTo>
                    <a:cubicBezTo>
                      <a:pt x="27" y="64"/>
                      <a:pt x="29" y="64"/>
                      <a:pt x="30" y="63"/>
                    </a:cubicBezTo>
                    <a:cubicBezTo>
                      <a:pt x="35" y="60"/>
                      <a:pt x="40" y="55"/>
                      <a:pt x="43" y="48"/>
                    </a:cubicBezTo>
                    <a:cubicBezTo>
                      <a:pt x="44" y="45"/>
                      <a:pt x="46" y="42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8" y="33"/>
                      <a:pt x="49" y="28"/>
                      <a:pt x="49" y="24"/>
                    </a:cubicBezTo>
                    <a:cubicBezTo>
                      <a:pt x="49" y="22"/>
                      <a:pt x="49" y="19"/>
                      <a:pt x="48" y="17"/>
                    </a:cubicBezTo>
                    <a:close/>
                    <a:moveTo>
                      <a:pt x="25" y="32"/>
                    </a:moveTo>
                    <a:cubicBezTo>
                      <a:pt x="25" y="32"/>
                      <a:pt x="24" y="32"/>
                      <a:pt x="24" y="32"/>
                    </a:cubicBezTo>
                    <a:cubicBezTo>
                      <a:pt x="20" y="31"/>
                      <a:pt x="17" y="28"/>
                      <a:pt x="16" y="24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16" y="19"/>
                      <a:pt x="20" y="15"/>
                      <a:pt x="25" y="15"/>
                    </a:cubicBezTo>
                    <a:cubicBezTo>
                      <a:pt x="30" y="15"/>
                      <a:pt x="33" y="19"/>
                      <a:pt x="33" y="23"/>
                    </a:cubicBezTo>
                    <a:cubicBezTo>
                      <a:pt x="33" y="28"/>
                      <a:pt x="30" y="32"/>
                      <a:pt x="2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FDBBCAE7-60EE-4EA0-9F01-7A897717FA2B}"/>
                </a:ext>
              </a:extLst>
            </p:cNvPr>
            <p:cNvGrpSpPr/>
            <p:nvPr/>
          </p:nvGrpSpPr>
          <p:grpSpPr bwMode="auto">
            <a:xfrm>
              <a:off x="2878138" y="3035920"/>
              <a:ext cx="241300" cy="320774"/>
              <a:chOff x="0" y="0"/>
              <a:chExt cx="201" cy="269"/>
            </a:xfrm>
          </p:grpSpPr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A7E12F76-3BE7-493C-9AD7-B793410C2E54}"/>
                  </a:ext>
                </a:extLst>
              </p:cNvPr>
              <p:cNvSpPr/>
              <p:nvPr/>
            </p:nvSpPr>
            <p:spPr bwMode="auto">
              <a:xfrm>
                <a:off x="75" y="0"/>
                <a:ext cx="52" cy="30"/>
              </a:xfrm>
              <a:custGeom>
                <a:avLst/>
                <a:gdLst>
                  <a:gd name="T0" fmla="*/ 20 w 22"/>
                  <a:gd name="T1" fmla="*/ 7 h 13"/>
                  <a:gd name="T2" fmla="*/ 22 w 22"/>
                  <a:gd name="T3" fmla="*/ 12 h 13"/>
                  <a:gd name="T4" fmla="*/ 17 w 22"/>
                  <a:gd name="T5" fmla="*/ 12 h 13"/>
                  <a:gd name="T6" fmla="*/ 11 w 22"/>
                  <a:gd name="T7" fmla="*/ 12 h 13"/>
                  <a:gd name="T8" fmla="*/ 4 w 22"/>
                  <a:gd name="T9" fmla="*/ 12 h 13"/>
                  <a:gd name="T10" fmla="*/ 0 w 22"/>
                  <a:gd name="T11" fmla="*/ 12 h 13"/>
                  <a:gd name="T12" fmla="*/ 1 w 22"/>
                  <a:gd name="T13" fmla="*/ 7 h 13"/>
                  <a:gd name="T14" fmla="*/ 11 w 22"/>
                  <a:gd name="T15" fmla="*/ 0 h 13"/>
                  <a:gd name="T16" fmla="*/ 20 w 22"/>
                  <a:gd name="T1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13">
                    <a:moveTo>
                      <a:pt x="20" y="7"/>
                    </a:moveTo>
                    <a:cubicBezTo>
                      <a:pt x="21" y="9"/>
                      <a:pt x="22" y="12"/>
                      <a:pt x="22" y="12"/>
                    </a:cubicBezTo>
                    <a:cubicBezTo>
                      <a:pt x="22" y="13"/>
                      <a:pt x="20" y="13"/>
                      <a:pt x="17" y="12"/>
                    </a:cubicBezTo>
                    <a:cubicBezTo>
                      <a:pt x="17" y="12"/>
                      <a:pt x="15" y="12"/>
                      <a:pt x="11" y="12"/>
                    </a:cubicBezTo>
                    <a:cubicBezTo>
                      <a:pt x="6" y="12"/>
                      <a:pt x="4" y="12"/>
                      <a:pt x="4" y="12"/>
                    </a:cubicBezTo>
                    <a:cubicBezTo>
                      <a:pt x="2" y="13"/>
                      <a:pt x="0" y="13"/>
                      <a:pt x="0" y="12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1" y="7"/>
                      <a:pt x="5" y="0"/>
                      <a:pt x="11" y="0"/>
                    </a:cubicBezTo>
                    <a:cubicBezTo>
                      <a:pt x="17" y="0"/>
                      <a:pt x="20" y="7"/>
                      <a:pt x="20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31" name="Freeform 40">
                <a:extLst>
                  <a:ext uri="{FF2B5EF4-FFF2-40B4-BE49-F238E27FC236}">
                    <a16:creationId xmlns:a16="http://schemas.microsoft.com/office/drawing/2014/main" id="{0DFD3B47-0949-47CC-A008-56A208AC4791}"/>
                  </a:ext>
                </a:extLst>
              </p:cNvPr>
              <p:cNvSpPr/>
              <p:nvPr/>
            </p:nvSpPr>
            <p:spPr bwMode="auto">
              <a:xfrm>
                <a:off x="64" y="241"/>
                <a:ext cx="75" cy="28"/>
              </a:xfrm>
              <a:custGeom>
                <a:avLst/>
                <a:gdLst>
                  <a:gd name="T0" fmla="*/ 29 w 32"/>
                  <a:gd name="T1" fmla="*/ 1 h 12"/>
                  <a:gd name="T2" fmla="*/ 30 w 32"/>
                  <a:gd name="T3" fmla="*/ 3 h 12"/>
                  <a:gd name="T4" fmla="*/ 16 w 32"/>
                  <a:gd name="T5" fmla="*/ 12 h 12"/>
                  <a:gd name="T6" fmla="*/ 1 w 32"/>
                  <a:gd name="T7" fmla="*/ 3 h 12"/>
                  <a:gd name="T8" fmla="*/ 3 w 32"/>
                  <a:gd name="T9" fmla="*/ 1 h 12"/>
                  <a:gd name="T10" fmla="*/ 11 w 32"/>
                  <a:gd name="T11" fmla="*/ 2 h 12"/>
                  <a:gd name="T12" fmla="*/ 20 w 32"/>
                  <a:gd name="T13" fmla="*/ 2 h 12"/>
                  <a:gd name="T14" fmla="*/ 29 w 32"/>
                  <a:gd name="T1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31" y="0"/>
                      <a:pt x="32" y="1"/>
                      <a:pt x="30" y="3"/>
                    </a:cubicBezTo>
                    <a:cubicBezTo>
                      <a:pt x="30" y="3"/>
                      <a:pt x="24" y="12"/>
                      <a:pt x="16" y="12"/>
                    </a:cubicBezTo>
                    <a:cubicBezTo>
                      <a:pt x="8" y="12"/>
                      <a:pt x="1" y="3"/>
                      <a:pt x="1" y="3"/>
                    </a:cubicBezTo>
                    <a:cubicBezTo>
                      <a:pt x="0" y="1"/>
                      <a:pt x="0" y="0"/>
                      <a:pt x="3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4" y="2"/>
                      <a:pt x="18" y="2"/>
                      <a:pt x="20" y="2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32" name="Freeform 41">
                <a:extLst>
                  <a:ext uri="{FF2B5EF4-FFF2-40B4-BE49-F238E27FC236}">
                    <a16:creationId xmlns:a16="http://schemas.microsoft.com/office/drawing/2014/main" id="{8F510864-178E-4005-9647-9DCA2A787287}"/>
                  </a:ext>
                </a:extLst>
              </p:cNvPr>
              <p:cNvSpPr/>
              <p:nvPr/>
            </p:nvSpPr>
            <p:spPr bwMode="auto">
              <a:xfrm>
                <a:off x="0" y="42"/>
                <a:ext cx="201" cy="189"/>
              </a:xfrm>
              <a:custGeom>
                <a:avLst/>
                <a:gdLst>
                  <a:gd name="T0" fmla="*/ 85 w 85"/>
                  <a:gd name="T1" fmla="*/ 63 h 80"/>
                  <a:gd name="T2" fmla="*/ 85 w 85"/>
                  <a:gd name="T3" fmla="*/ 63 h 80"/>
                  <a:gd name="T4" fmla="*/ 77 w 85"/>
                  <a:gd name="T5" fmla="*/ 37 h 80"/>
                  <a:gd name="T6" fmla="*/ 76 w 85"/>
                  <a:gd name="T7" fmla="*/ 34 h 80"/>
                  <a:gd name="T8" fmla="*/ 76 w 85"/>
                  <a:gd name="T9" fmla="*/ 33 h 80"/>
                  <a:gd name="T10" fmla="*/ 76 w 85"/>
                  <a:gd name="T11" fmla="*/ 32 h 80"/>
                  <a:gd name="T12" fmla="*/ 75 w 85"/>
                  <a:gd name="T13" fmla="*/ 31 h 80"/>
                  <a:gd name="T14" fmla="*/ 75 w 85"/>
                  <a:gd name="T15" fmla="*/ 30 h 80"/>
                  <a:gd name="T16" fmla="*/ 74 w 85"/>
                  <a:gd name="T17" fmla="*/ 28 h 80"/>
                  <a:gd name="T18" fmla="*/ 74 w 85"/>
                  <a:gd name="T19" fmla="*/ 28 h 80"/>
                  <a:gd name="T20" fmla="*/ 74 w 85"/>
                  <a:gd name="T21" fmla="*/ 27 h 80"/>
                  <a:gd name="T22" fmla="*/ 43 w 85"/>
                  <a:gd name="T23" fmla="*/ 0 h 80"/>
                  <a:gd name="T24" fmla="*/ 11 w 85"/>
                  <a:gd name="T25" fmla="*/ 27 h 80"/>
                  <a:gd name="T26" fmla="*/ 11 w 85"/>
                  <a:gd name="T27" fmla="*/ 28 h 80"/>
                  <a:gd name="T28" fmla="*/ 11 w 85"/>
                  <a:gd name="T29" fmla="*/ 28 h 80"/>
                  <a:gd name="T30" fmla="*/ 10 w 85"/>
                  <a:gd name="T31" fmla="*/ 30 h 80"/>
                  <a:gd name="T32" fmla="*/ 10 w 85"/>
                  <a:gd name="T33" fmla="*/ 31 h 80"/>
                  <a:gd name="T34" fmla="*/ 10 w 85"/>
                  <a:gd name="T35" fmla="*/ 32 h 80"/>
                  <a:gd name="T36" fmla="*/ 9 w 85"/>
                  <a:gd name="T37" fmla="*/ 33 h 80"/>
                  <a:gd name="T38" fmla="*/ 9 w 85"/>
                  <a:gd name="T39" fmla="*/ 34 h 80"/>
                  <a:gd name="T40" fmla="*/ 8 w 85"/>
                  <a:gd name="T41" fmla="*/ 37 h 80"/>
                  <a:gd name="T42" fmla="*/ 1 w 85"/>
                  <a:gd name="T43" fmla="*/ 63 h 80"/>
                  <a:gd name="T44" fmla="*/ 1 w 85"/>
                  <a:gd name="T45" fmla="*/ 63 h 80"/>
                  <a:gd name="T46" fmla="*/ 3 w 85"/>
                  <a:gd name="T47" fmla="*/ 69 h 80"/>
                  <a:gd name="T48" fmla="*/ 4 w 85"/>
                  <a:gd name="T49" fmla="*/ 69 h 80"/>
                  <a:gd name="T50" fmla="*/ 5 w 85"/>
                  <a:gd name="T51" fmla="*/ 70 h 80"/>
                  <a:gd name="T52" fmla="*/ 12 w 85"/>
                  <a:gd name="T53" fmla="*/ 73 h 80"/>
                  <a:gd name="T54" fmla="*/ 16 w 85"/>
                  <a:gd name="T55" fmla="*/ 75 h 80"/>
                  <a:gd name="T56" fmla="*/ 24 w 85"/>
                  <a:gd name="T57" fmla="*/ 77 h 80"/>
                  <a:gd name="T58" fmla="*/ 25 w 85"/>
                  <a:gd name="T59" fmla="*/ 77 h 80"/>
                  <a:gd name="T60" fmla="*/ 27 w 85"/>
                  <a:gd name="T61" fmla="*/ 78 h 80"/>
                  <a:gd name="T62" fmla="*/ 43 w 85"/>
                  <a:gd name="T63" fmla="*/ 80 h 80"/>
                  <a:gd name="T64" fmla="*/ 58 w 85"/>
                  <a:gd name="T65" fmla="*/ 78 h 80"/>
                  <a:gd name="T66" fmla="*/ 60 w 85"/>
                  <a:gd name="T67" fmla="*/ 77 h 80"/>
                  <a:gd name="T68" fmla="*/ 61 w 85"/>
                  <a:gd name="T69" fmla="*/ 77 h 80"/>
                  <a:gd name="T70" fmla="*/ 74 w 85"/>
                  <a:gd name="T71" fmla="*/ 73 h 80"/>
                  <a:gd name="T72" fmla="*/ 78 w 85"/>
                  <a:gd name="T73" fmla="*/ 71 h 80"/>
                  <a:gd name="T74" fmla="*/ 79 w 85"/>
                  <a:gd name="T75" fmla="*/ 70 h 80"/>
                  <a:gd name="T76" fmla="*/ 82 w 85"/>
                  <a:gd name="T77" fmla="*/ 69 h 80"/>
                  <a:gd name="T78" fmla="*/ 82 w 85"/>
                  <a:gd name="T79" fmla="*/ 69 h 80"/>
                  <a:gd name="T80" fmla="*/ 83 w 85"/>
                  <a:gd name="T81" fmla="*/ 69 h 80"/>
                  <a:gd name="T82" fmla="*/ 85 w 85"/>
                  <a:gd name="T83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5" h="80">
                    <a:moveTo>
                      <a:pt x="85" y="63"/>
                    </a:moveTo>
                    <a:cubicBezTo>
                      <a:pt x="85" y="63"/>
                      <a:pt x="85" y="63"/>
                      <a:pt x="85" y="63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6"/>
                      <a:pt x="76" y="35"/>
                      <a:pt x="76" y="34"/>
                    </a:cubicBezTo>
                    <a:cubicBezTo>
                      <a:pt x="76" y="33"/>
                      <a:pt x="76" y="33"/>
                      <a:pt x="76" y="33"/>
                    </a:cubicBezTo>
                    <a:cubicBezTo>
                      <a:pt x="76" y="33"/>
                      <a:pt x="76" y="32"/>
                      <a:pt x="76" y="32"/>
                    </a:cubicBezTo>
                    <a:cubicBezTo>
                      <a:pt x="76" y="32"/>
                      <a:pt x="75" y="32"/>
                      <a:pt x="75" y="31"/>
                    </a:cubicBezTo>
                    <a:cubicBezTo>
                      <a:pt x="75" y="31"/>
                      <a:pt x="75" y="30"/>
                      <a:pt x="75" y="30"/>
                    </a:cubicBezTo>
                    <a:cubicBezTo>
                      <a:pt x="75" y="30"/>
                      <a:pt x="75" y="29"/>
                      <a:pt x="74" y="28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8"/>
                      <a:pt x="74" y="27"/>
                      <a:pt x="74" y="27"/>
                    </a:cubicBezTo>
                    <a:cubicBezTo>
                      <a:pt x="69" y="12"/>
                      <a:pt x="63" y="0"/>
                      <a:pt x="43" y="0"/>
                    </a:cubicBezTo>
                    <a:cubicBezTo>
                      <a:pt x="23" y="0"/>
                      <a:pt x="17" y="12"/>
                      <a:pt x="11" y="27"/>
                    </a:cubicBezTo>
                    <a:cubicBezTo>
                      <a:pt x="11" y="27"/>
                      <a:pt x="11" y="27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9"/>
                      <a:pt x="10" y="30"/>
                      <a:pt x="10" y="30"/>
                    </a:cubicBezTo>
                    <a:cubicBezTo>
                      <a:pt x="10" y="30"/>
                      <a:pt x="10" y="31"/>
                      <a:pt x="10" y="3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9" y="36"/>
                      <a:pt x="8" y="37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0" y="65"/>
                      <a:pt x="1" y="68"/>
                      <a:pt x="3" y="69"/>
                    </a:cubicBezTo>
                    <a:cubicBezTo>
                      <a:pt x="3" y="69"/>
                      <a:pt x="3" y="69"/>
                      <a:pt x="4" y="69"/>
                    </a:cubicBezTo>
                    <a:cubicBezTo>
                      <a:pt x="4" y="69"/>
                      <a:pt x="5" y="70"/>
                      <a:pt x="5" y="70"/>
                    </a:cubicBezTo>
                    <a:cubicBezTo>
                      <a:pt x="7" y="71"/>
                      <a:pt x="9" y="72"/>
                      <a:pt x="12" y="73"/>
                    </a:cubicBezTo>
                    <a:cubicBezTo>
                      <a:pt x="13" y="74"/>
                      <a:pt x="14" y="74"/>
                      <a:pt x="16" y="75"/>
                    </a:cubicBezTo>
                    <a:cubicBezTo>
                      <a:pt x="18" y="75"/>
                      <a:pt x="21" y="76"/>
                      <a:pt x="24" y="77"/>
                    </a:cubicBezTo>
                    <a:cubicBezTo>
                      <a:pt x="24" y="77"/>
                      <a:pt x="25" y="77"/>
                      <a:pt x="25" y="77"/>
                    </a:cubicBezTo>
                    <a:cubicBezTo>
                      <a:pt x="26" y="78"/>
                      <a:pt x="27" y="78"/>
                      <a:pt x="27" y="78"/>
                    </a:cubicBezTo>
                    <a:cubicBezTo>
                      <a:pt x="32" y="79"/>
                      <a:pt x="37" y="80"/>
                      <a:pt x="43" y="80"/>
                    </a:cubicBezTo>
                    <a:cubicBezTo>
                      <a:pt x="48" y="80"/>
                      <a:pt x="53" y="79"/>
                      <a:pt x="58" y="78"/>
                    </a:cubicBezTo>
                    <a:cubicBezTo>
                      <a:pt x="59" y="78"/>
                      <a:pt x="59" y="78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6" y="76"/>
                      <a:pt x="71" y="74"/>
                      <a:pt x="74" y="73"/>
                    </a:cubicBezTo>
                    <a:cubicBezTo>
                      <a:pt x="76" y="72"/>
                      <a:pt x="77" y="71"/>
                      <a:pt x="78" y="71"/>
                    </a:cubicBezTo>
                    <a:cubicBezTo>
                      <a:pt x="79" y="71"/>
                      <a:pt x="79" y="71"/>
                      <a:pt x="79" y="70"/>
                    </a:cubicBezTo>
                    <a:cubicBezTo>
                      <a:pt x="81" y="70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2" y="69"/>
                    </a:cubicBezTo>
                    <a:cubicBezTo>
                      <a:pt x="82" y="69"/>
                      <a:pt x="82" y="69"/>
                      <a:pt x="83" y="69"/>
                    </a:cubicBezTo>
                    <a:cubicBezTo>
                      <a:pt x="84" y="68"/>
                      <a:pt x="85" y="65"/>
                      <a:pt x="85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7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8B8C6C00-5770-47D0-92C8-8FDAAE509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6" y="3121671"/>
              <a:ext cx="1728787" cy="67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77AF7883-CC70-429E-8379-6BAC646A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1800463"/>
              <a:ext cx="2019300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</p:txBody>
        </p:sp>
        <p:sp>
          <p:nvSpPr>
            <p:cNvPr id="27" name="Rectangle 44">
              <a:extLst>
                <a:ext uri="{FF2B5EF4-FFF2-40B4-BE49-F238E27FC236}">
                  <a16:creationId xmlns:a16="http://schemas.microsoft.com/office/drawing/2014/main" id="{87DE9247-2551-4AB3-B56F-E50B727E0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2518235"/>
              <a:ext cx="2019300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</p:txBody>
        </p:sp>
        <p:sp>
          <p:nvSpPr>
            <p:cNvPr id="28" name="Rectangle 45">
              <a:extLst>
                <a:ext uri="{FF2B5EF4-FFF2-40B4-BE49-F238E27FC236}">
                  <a16:creationId xmlns:a16="http://schemas.microsoft.com/office/drawing/2014/main" id="{16FDDB2A-6245-4E00-9C77-A4FF2E1EB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3248710"/>
              <a:ext cx="2019300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</p:txBody>
        </p:sp>
        <p:sp>
          <p:nvSpPr>
            <p:cNvPr id="29" name="Rectangle 46">
              <a:extLst>
                <a:ext uri="{FF2B5EF4-FFF2-40B4-BE49-F238E27FC236}">
                  <a16:creationId xmlns:a16="http://schemas.microsoft.com/office/drawing/2014/main" id="{599FB744-DF55-41A3-B648-E1049A01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488" y="3953778"/>
              <a:ext cx="2019300" cy="5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  <a:p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Click to insert texts.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479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9">
            <a:extLst>
              <a:ext uri="{FF2B5EF4-FFF2-40B4-BE49-F238E27FC236}">
                <a16:creationId xmlns:a16="http://schemas.microsoft.com/office/drawing/2014/main" id="{3703FE59-DE0C-4CD7-B481-64CC6E797E6C}"/>
              </a:ext>
            </a:extLst>
          </p:cNvPr>
          <p:cNvSpPr/>
          <p:nvPr/>
        </p:nvSpPr>
        <p:spPr>
          <a:xfrm>
            <a:off x="1689161" y="1279420"/>
            <a:ext cx="1484807" cy="2120183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5" name="任意多边形 10">
            <a:extLst>
              <a:ext uri="{FF2B5EF4-FFF2-40B4-BE49-F238E27FC236}">
                <a16:creationId xmlns:a16="http://schemas.microsoft.com/office/drawing/2014/main" id="{53A36A6C-0D41-4A12-A288-746F7C9B217A}"/>
              </a:ext>
            </a:extLst>
          </p:cNvPr>
          <p:cNvSpPr/>
          <p:nvPr/>
        </p:nvSpPr>
        <p:spPr>
          <a:xfrm>
            <a:off x="3830273" y="1279420"/>
            <a:ext cx="1484807" cy="2120183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6" name="任意多边形 11">
            <a:extLst>
              <a:ext uri="{FF2B5EF4-FFF2-40B4-BE49-F238E27FC236}">
                <a16:creationId xmlns:a16="http://schemas.microsoft.com/office/drawing/2014/main" id="{CCB8B3B5-A9F8-4B4B-84A4-B367FCFB2E4E}"/>
              </a:ext>
            </a:extLst>
          </p:cNvPr>
          <p:cNvSpPr/>
          <p:nvPr/>
        </p:nvSpPr>
        <p:spPr>
          <a:xfrm>
            <a:off x="5971385" y="1279420"/>
            <a:ext cx="1484807" cy="2120183"/>
          </a:xfrm>
          <a:custGeom>
            <a:avLst/>
            <a:gdLst>
              <a:gd name="connsiteX0" fmla="*/ 127235 w 1980000"/>
              <a:gd name="connsiteY0" fmla="*/ 0 h 2827279"/>
              <a:gd name="connsiteX1" fmla="*/ 1852765 w 1980000"/>
              <a:gd name="connsiteY1" fmla="*/ 0 h 2827279"/>
              <a:gd name="connsiteX2" fmla="*/ 1980000 w 1980000"/>
              <a:gd name="connsiteY2" fmla="*/ 127235 h 2827279"/>
              <a:gd name="connsiteX3" fmla="*/ 1980000 w 1980000"/>
              <a:gd name="connsiteY3" fmla="*/ 2572765 h 2827279"/>
              <a:gd name="connsiteX4" fmla="*/ 1852765 w 1980000"/>
              <a:gd name="connsiteY4" fmla="*/ 2700000 h 2827279"/>
              <a:gd name="connsiteX5" fmla="*/ 1117279 w 1980000"/>
              <a:gd name="connsiteY5" fmla="*/ 2700000 h 2827279"/>
              <a:gd name="connsiteX6" fmla="*/ 990000 w 1980000"/>
              <a:gd name="connsiteY6" fmla="*/ 2827279 h 2827279"/>
              <a:gd name="connsiteX7" fmla="*/ 862721 w 1980000"/>
              <a:gd name="connsiteY7" fmla="*/ 2700000 h 2827279"/>
              <a:gd name="connsiteX8" fmla="*/ 127235 w 1980000"/>
              <a:gd name="connsiteY8" fmla="*/ 2700000 h 2827279"/>
              <a:gd name="connsiteX9" fmla="*/ 0 w 1980000"/>
              <a:gd name="connsiteY9" fmla="*/ 2572765 h 2827279"/>
              <a:gd name="connsiteX10" fmla="*/ 0 w 1980000"/>
              <a:gd name="connsiteY10" fmla="*/ 127235 h 2827279"/>
              <a:gd name="connsiteX11" fmla="*/ 127235 w 1980000"/>
              <a:gd name="connsiteY11" fmla="*/ 0 h 28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80000" h="2827279">
                <a:moveTo>
                  <a:pt x="127235" y="0"/>
                </a:moveTo>
                <a:lnTo>
                  <a:pt x="1852765" y="0"/>
                </a:lnTo>
                <a:cubicBezTo>
                  <a:pt x="1923035" y="0"/>
                  <a:pt x="1980000" y="56965"/>
                  <a:pt x="1980000" y="127235"/>
                </a:cubicBezTo>
                <a:lnTo>
                  <a:pt x="1980000" y="2572765"/>
                </a:lnTo>
                <a:cubicBezTo>
                  <a:pt x="1980000" y="2643035"/>
                  <a:pt x="1923035" y="2700000"/>
                  <a:pt x="1852765" y="2700000"/>
                </a:cubicBezTo>
                <a:lnTo>
                  <a:pt x="1117279" y="2700000"/>
                </a:lnTo>
                <a:lnTo>
                  <a:pt x="990000" y="2827279"/>
                </a:lnTo>
                <a:lnTo>
                  <a:pt x="862721" y="2700000"/>
                </a:lnTo>
                <a:lnTo>
                  <a:pt x="127235" y="2700000"/>
                </a:lnTo>
                <a:cubicBezTo>
                  <a:pt x="56965" y="2700000"/>
                  <a:pt x="0" y="2643035"/>
                  <a:pt x="0" y="2572765"/>
                </a:cubicBezTo>
                <a:lnTo>
                  <a:pt x="0" y="127235"/>
                </a:lnTo>
                <a:cubicBezTo>
                  <a:pt x="0" y="56965"/>
                  <a:pt x="56965" y="0"/>
                  <a:pt x="127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1" tIns="34286" rIns="68571" bIns="342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EC0DD4-E69C-4B92-AB2E-C67A2F540B59}"/>
              </a:ext>
            </a:extLst>
          </p:cNvPr>
          <p:cNvSpPr txBox="1"/>
          <p:nvPr/>
        </p:nvSpPr>
        <p:spPr>
          <a:xfrm>
            <a:off x="1689162" y="1763866"/>
            <a:ext cx="14848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 Regular"/>
              </a:rPr>
              <a:t>Click to insert texts. Click to insert texts. Click to insert texts. Click to insert texts. </a:t>
            </a:r>
          </a:p>
          <a:p>
            <a:pPr algn="ctr"/>
            <a:endParaRPr lang="en-US" altLang="zh-CN" sz="105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Lato Regular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EA74858-2C8B-4286-AE2F-3332B1C64B71}"/>
              </a:ext>
            </a:extLst>
          </p:cNvPr>
          <p:cNvSpPr txBox="1"/>
          <p:nvPr/>
        </p:nvSpPr>
        <p:spPr>
          <a:xfrm>
            <a:off x="3830272" y="1763866"/>
            <a:ext cx="14848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 Regular"/>
              </a:rPr>
              <a:t>Click to insert texts. Click to insert texts. Click to insert texts. Click to insert texts. </a:t>
            </a:r>
          </a:p>
          <a:p>
            <a:pPr algn="ctr"/>
            <a:endParaRPr lang="en-US" altLang="zh-CN" sz="105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Lato Regular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B36319-DB37-4CC0-BBF2-CB5B173E4BC5}"/>
              </a:ext>
            </a:extLst>
          </p:cNvPr>
          <p:cNvSpPr txBox="1"/>
          <p:nvPr/>
        </p:nvSpPr>
        <p:spPr>
          <a:xfrm>
            <a:off x="5970349" y="1763866"/>
            <a:ext cx="148480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Lato Regular"/>
              </a:rPr>
              <a:t>Click to insert texts. Click to insert texts. Click to insert texts. Click to insert texts. </a:t>
            </a:r>
          </a:p>
          <a:p>
            <a:pPr algn="ctr"/>
            <a:endParaRPr lang="en-US" altLang="zh-CN" sz="105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Lato Regular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3E229C-9FB9-4BEF-8C6F-148956E50295}"/>
              </a:ext>
            </a:extLst>
          </p:cNvPr>
          <p:cNvGrpSpPr/>
          <p:nvPr/>
        </p:nvGrpSpPr>
        <p:grpSpPr>
          <a:xfrm>
            <a:off x="1604931" y="3560588"/>
            <a:ext cx="5930303" cy="692744"/>
            <a:chOff x="844013" y="4841040"/>
            <a:chExt cx="10801974" cy="1261825"/>
          </a:xfrm>
          <a:noFill/>
        </p:grpSpPr>
        <p:sp>
          <p:nvSpPr>
            <p:cNvPr id="21" name="11 Rectángulo">
              <a:extLst>
                <a:ext uri="{FF2B5EF4-FFF2-40B4-BE49-F238E27FC236}">
                  <a16:creationId xmlns:a16="http://schemas.microsoft.com/office/drawing/2014/main" id="{0B7EFBA9-BA07-4ED4-9135-32BAF0B8068D}"/>
                </a:ext>
              </a:extLst>
            </p:cNvPr>
            <p:cNvSpPr/>
            <p:nvPr/>
          </p:nvSpPr>
          <p:spPr>
            <a:xfrm>
              <a:off x="844013" y="4841040"/>
              <a:ext cx="3164004" cy="12618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Caption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Arial" panose="020B0604020202020204" pitchFamily="34" charset="0"/>
                </a:rPr>
                <a:t>Insert Your Text Here</a:t>
              </a:r>
            </a:p>
          </p:txBody>
        </p:sp>
        <p:sp>
          <p:nvSpPr>
            <p:cNvPr id="22" name="42 Rectángulo">
              <a:extLst>
                <a:ext uri="{FF2B5EF4-FFF2-40B4-BE49-F238E27FC236}">
                  <a16:creationId xmlns:a16="http://schemas.microsoft.com/office/drawing/2014/main" id="{AE97F8AB-F045-46FC-BEFB-EC8D8726998B}"/>
                </a:ext>
              </a:extLst>
            </p:cNvPr>
            <p:cNvSpPr/>
            <p:nvPr/>
          </p:nvSpPr>
          <p:spPr>
            <a:xfrm>
              <a:off x="4676844" y="4841041"/>
              <a:ext cx="3164006" cy="12618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Caption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Arial" panose="020B0604020202020204" pitchFamily="34" charset="0"/>
                </a:rPr>
                <a:t>Insert Your Text Here</a:t>
              </a:r>
            </a:p>
          </p:txBody>
        </p:sp>
        <p:sp>
          <p:nvSpPr>
            <p:cNvPr id="23" name="51 Rectángulo">
              <a:extLst>
                <a:ext uri="{FF2B5EF4-FFF2-40B4-BE49-F238E27FC236}">
                  <a16:creationId xmlns:a16="http://schemas.microsoft.com/office/drawing/2014/main" id="{05B92328-53AF-44F0-A211-D703A54DA4CF}"/>
                </a:ext>
              </a:extLst>
            </p:cNvPr>
            <p:cNvSpPr/>
            <p:nvPr/>
          </p:nvSpPr>
          <p:spPr>
            <a:xfrm>
              <a:off x="8479865" y="4841041"/>
              <a:ext cx="3166122" cy="126182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Caption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9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Arial" panose="020B0604020202020204" pitchFamily="34" charset="0"/>
                </a:rPr>
                <a:t>Insert 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96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9">
            <a:extLst>
              <a:ext uri="{FF2B5EF4-FFF2-40B4-BE49-F238E27FC236}">
                <a16:creationId xmlns:a16="http://schemas.microsoft.com/office/drawing/2014/main" id="{F50ECF45-2AA5-494A-AC8A-96A11C48434E}"/>
              </a:ext>
            </a:extLst>
          </p:cNvPr>
          <p:cNvGrpSpPr/>
          <p:nvPr/>
        </p:nvGrpSpPr>
        <p:grpSpPr>
          <a:xfrm>
            <a:off x="5920135" y="2089672"/>
            <a:ext cx="2089520" cy="690402"/>
            <a:chOff x="4597686" y="3155872"/>
            <a:chExt cx="2089715" cy="648153"/>
          </a:xfrm>
        </p:grpSpPr>
        <p:sp>
          <p:nvSpPr>
            <p:cNvPr id="6" name="TextBox 37">
              <a:extLst>
                <a:ext uri="{FF2B5EF4-FFF2-40B4-BE49-F238E27FC236}">
                  <a16:creationId xmlns:a16="http://schemas.microsoft.com/office/drawing/2014/main" id="{133B4F25-AF42-4A4C-A81A-620CA87555D1}"/>
                </a:ext>
              </a:extLst>
            </p:cNvPr>
            <p:cNvSpPr txBox="1"/>
            <p:nvPr/>
          </p:nvSpPr>
          <p:spPr>
            <a:xfrm>
              <a:off x="4597686" y="3155872"/>
              <a:ext cx="1542506" cy="17685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D0AD5D64-F6A1-4E53-8E5D-C88408B80A57}"/>
                </a:ext>
              </a:extLst>
            </p:cNvPr>
            <p:cNvSpPr txBox="1"/>
            <p:nvPr/>
          </p:nvSpPr>
          <p:spPr>
            <a:xfrm>
              <a:off x="4597686" y="3348941"/>
              <a:ext cx="2089715" cy="45508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</a:p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  <a:p>
              <a:pPr lvl="0"/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</p:txBody>
        </p:sp>
      </p:grpSp>
      <p:grpSp>
        <p:nvGrpSpPr>
          <p:cNvPr id="11" name="Group 155">
            <a:extLst>
              <a:ext uri="{FF2B5EF4-FFF2-40B4-BE49-F238E27FC236}">
                <a16:creationId xmlns:a16="http://schemas.microsoft.com/office/drawing/2014/main" id="{1DE77C4B-F112-4DE4-95EB-5D6A42416E76}"/>
              </a:ext>
            </a:extLst>
          </p:cNvPr>
          <p:cNvGrpSpPr/>
          <p:nvPr/>
        </p:nvGrpSpPr>
        <p:grpSpPr>
          <a:xfrm>
            <a:off x="5920136" y="2827426"/>
            <a:ext cx="2034828" cy="690405"/>
            <a:chOff x="4597685" y="3914331"/>
            <a:chExt cx="2035018" cy="648154"/>
          </a:xfrm>
        </p:grpSpPr>
        <p:sp>
          <p:nvSpPr>
            <p:cNvPr id="12" name="TextBox 43">
              <a:extLst>
                <a:ext uri="{FF2B5EF4-FFF2-40B4-BE49-F238E27FC236}">
                  <a16:creationId xmlns:a16="http://schemas.microsoft.com/office/drawing/2014/main" id="{5CA15B77-1410-4BC4-9206-3F2D6652A89F}"/>
                </a:ext>
              </a:extLst>
            </p:cNvPr>
            <p:cNvSpPr txBox="1"/>
            <p:nvPr/>
          </p:nvSpPr>
          <p:spPr>
            <a:xfrm>
              <a:off x="4597686" y="3914331"/>
              <a:ext cx="1542506" cy="1768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</a:p>
          </p:txBody>
        </p:sp>
        <p:sp>
          <p:nvSpPr>
            <p:cNvPr id="13" name="TextBox 44">
              <a:extLst>
                <a:ext uri="{FF2B5EF4-FFF2-40B4-BE49-F238E27FC236}">
                  <a16:creationId xmlns:a16="http://schemas.microsoft.com/office/drawing/2014/main" id="{FC913DA1-38C2-44A8-B72B-264DBE72F4C7}"/>
                </a:ext>
              </a:extLst>
            </p:cNvPr>
            <p:cNvSpPr txBox="1"/>
            <p:nvPr/>
          </p:nvSpPr>
          <p:spPr>
            <a:xfrm>
              <a:off x="4597685" y="4107403"/>
              <a:ext cx="2035018" cy="455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</a:p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  <a:p>
              <a:pPr lvl="0"/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</p:txBody>
        </p:sp>
      </p:grpSp>
      <p:grpSp>
        <p:nvGrpSpPr>
          <p:cNvPr id="14" name="Group 161">
            <a:extLst>
              <a:ext uri="{FF2B5EF4-FFF2-40B4-BE49-F238E27FC236}">
                <a16:creationId xmlns:a16="http://schemas.microsoft.com/office/drawing/2014/main" id="{BF71C434-7D11-454F-ABC1-68F6D5364456}"/>
              </a:ext>
            </a:extLst>
          </p:cNvPr>
          <p:cNvGrpSpPr/>
          <p:nvPr/>
        </p:nvGrpSpPr>
        <p:grpSpPr>
          <a:xfrm>
            <a:off x="5920136" y="3585431"/>
            <a:ext cx="2034828" cy="690402"/>
            <a:chOff x="4597685" y="3914331"/>
            <a:chExt cx="2035018" cy="648151"/>
          </a:xfrm>
        </p:grpSpPr>
        <p:sp>
          <p:nvSpPr>
            <p:cNvPr id="15" name="TextBox 49">
              <a:extLst>
                <a:ext uri="{FF2B5EF4-FFF2-40B4-BE49-F238E27FC236}">
                  <a16:creationId xmlns:a16="http://schemas.microsoft.com/office/drawing/2014/main" id="{E09B7AF8-FEFA-4590-AF76-66BE842C3007}"/>
                </a:ext>
              </a:extLst>
            </p:cNvPr>
            <p:cNvSpPr txBox="1"/>
            <p:nvPr/>
          </p:nvSpPr>
          <p:spPr>
            <a:xfrm>
              <a:off x="4597686" y="3914331"/>
              <a:ext cx="1542506" cy="1768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</a:p>
          </p:txBody>
        </p:sp>
        <p:sp>
          <p:nvSpPr>
            <p:cNvPr id="16" name="TextBox 50">
              <a:extLst>
                <a:ext uri="{FF2B5EF4-FFF2-40B4-BE49-F238E27FC236}">
                  <a16:creationId xmlns:a16="http://schemas.microsoft.com/office/drawing/2014/main" id="{75035CB3-BA1B-4308-AB18-DBC23A1FC5D4}"/>
                </a:ext>
              </a:extLst>
            </p:cNvPr>
            <p:cNvSpPr txBox="1"/>
            <p:nvPr/>
          </p:nvSpPr>
          <p:spPr>
            <a:xfrm>
              <a:off x="4597685" y="4107400"/>
              <a:ext cx="2035018" cy="455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</a:p>
            <a:p>
              <a:pPr lvl="0"/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  <a:p>
              <a:pPr lvl="0"/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</p:txBody>
        </p:sp>
      </p:grpSp>
      <p:grpSp>
        <p:nvGrpSpPr>
          <p:cNvPr id="17" name="Group 170">
            <a:extLst>
              <a:ext uri="{FF2B5EF4-FFF2-40B4-BE49-F238E27FC236}">
                <a16:creationId xmlns:a16="http://schemas.microsoft.com/office/drawing/2014/main" id="{63F91906-AACD-493B-A14B-C8F77D1A5343}"/>
              </a:ext>
            </a:extLst>
          </p:cNvPr>
          <p:cNvGrpSpPr/>
          <p:nvPr/>
        </p:nvGrpSpPr>
        <p:grpSpPr>
          <a:xfrm>
            <a:off x="5235502" y="2068374"/>
            <a:ext cx="499593" cy="485291"/>
            <a:chOff x="630683" y="3383511"/>
            <a:chExt cx="469021" cy="455593"/>
          </a:xfrm>
          <a:noFill/>
        </p:grpSpPr>
        <p:sp>
          <p:nvSpPr>
            <p:cNvPr id="18" name="Oval 171">
              <a:extLst>
                <a:ext uri="{FF2B5EF4-FFF2-40B4-BE49-F238E27FC236}">
                  <a16:creationId xmlns:a16="http://schemas.microsoft.com/office/drawing/2014/main" id="{EB019CC4-AC80-4765-AE29-6ABCDDD37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83" y="3383511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AE1212C3-0970-4A40-889E-6477AAB71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12" y="3476126"/>
              <a:ext cx="270363" cy="270363"/>
            </a:xfrm>
            <a:custGeom>
              <a:avLst/>
              <a:gdLst/>
              <a:ahLst/>
              <a:cxnLst>
                <a:cxn ang="0">
                  <a:pos x="56" y="51"/>
                </a:cxn>
                <a:cxn ang="0">
                  <a:pos x="51" y="55"/>
                </a:cxn>
                <a:cxn ang="0">
                  <a:pos x="43" y="57"/>
                </a:cxn>
                <a:cxn ang="0">
                  <a:pos x="33" y="54"/>
                </a:cxn>
                <a:cxn ang="0">
                  <a:pos x="26" y="51"/>
                </a:cxn>
                <a:cxn ang="0">
                  <a:pos x="7" y="32"/>
                </a:cxn>
                <a:cxn ang="0">
                  <a:pos x="3" y="25"/>
                </a:cxn>
                <a:cxn ang="0">
                  <a:pos x="0" y="14"/>
                </a:cxn>
                <a:cxn ang="0">
                  <a:pos x="3" y="7"/>
                </a:cxn>
                <a:cxn ang="0">
                  <a:pos x="7" y="2"/>
                </a:cxn>
                <a:cxn ang="0">
                  <a:pos x="12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19" y="10"/>
                </a:cxn>
                <a:cxn ang="0">
                  <a:pos x="21" y="14"/>
                </a:cxn>
                <a:cxn ang="0">
                  <a:pos x="14" y="22"/>
                </a:cxn>
                <a:cxn ang="0">
                  <a:pos x="15" y="26"/>
                </a:cxn>
                <a:cxn ang="0">
                  <a:pos x="32" y="42"/>
                </a:cxn>
                <a:cxn ang="0">
                  <a:pos x="35" y="44"/>
                </a:cxn>
                <a:cxn ang="0">
                  <a:pos x="43" y="36"/>
                </a:cxn>
                <a:cxn ang="0">
                  <a:pos x="47" y="38"/>
                </a:cxn>
                <a:cxn ang="0">
                  <a:pos x="54" y="42"/>
                </a:cxn>
                <a:cxn ang="0">
                  <a:pos x="57" y="44"/>
                </a:cxn>
                <a:cxn ang="0">
                  <a:pos x="57" y="45"/>
                </a:cxn>
                <a:cxn ang="0">
                  <a:pos x="56" y="51"/>
                </a:cxn>
              </a:cxnLst>
              <a:rect l="0" t="0" r="r" b="b"/>
              <a:pathLst>
                <a:path w="57" h="57">
                  <a:moveTo>
                    <a:pt x="56" y="51"/>
                  </a:moveTo>
                  <a:cubicBezTo>
                    <a:pt x="55" y="53"/>
                    <a:pt x="53" y="54"/>
                    <a:pt x="51" y="55"/>
                  </a:cubicBezTo>
                  <a:cubicBezTo>
                    <a:pt x="49" y="56"/>
                    <a:pt x="46" y="57"/>
                    <a:pt x="43" y="57"/>
                  </a:cubicBezTo>
                  <a:cubicBezTo>
                    <a:pt x="40" y="57"/>
                    <a:pt x="36" y="55"/>
                    <a:pt x="33" y="54"/>
                  </a:cubicBezTo>
                  <a:cubicBezTo>
                    <a:pt x="30" y="53"/>
                    <a:pt x="28" y="52"/>
                    <a:pt x="26" y="51"/>
                  </a:cubicBezTo>
                  <a:cubicBezTo>
                    <a:pt x="19" y="47"/>
                    <a:pt x="11" y="38"/>
                    <a:pt x="7" y="32"/>
                  </a:cubicBezTo>
                  <a:cubicBezTo>
                    <a:pt x="5" y="29"/>
                    <a:pt x="4" y="27"/>
                    <a:pt x="3" y="25"/>
                  </a:cubicBezTo>
                  <a:cubicBezTo>
                    <a:pt x="2" y="21"/>
                    <a:pt x="0" y="18"/>
                    <a:pt x="0" y="14"/>
                  </a:cubicBezTo>
                  <a:cubicBezTo>
                    <a:pt x="0" y="11"/>
                    <a:pt x="1" y="9"/>
                    <a:pt x="3" y="7"/>
                  </a:cubicBezTo>
                  <a:cubicBezTo>
                    <a:pt x="4" y="5"/>
                    <a:pt x="5" y="3"/>
                    <a:pt x="7" y="2"/>
                  </a:cubicBezTo>
                  <a:cubicBezTo>
                    <a:pt x="8" y="1"/>
                    <a:pt x="11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4" y="1"/>
                    <a:pt x="15" y="3"/>
                    <a:pt x="15" y="4"/>
                  </a:cubicBezTo>
                  <a:cubicBezTo>
                    <a:pt x="17" y="6"/>
                    <a:pt x="18" y="8"/>
                    <a:pt x="19" y="10"/>
                  </a:cubicBezTo>
                  <a:cubicBezTo>
                    <a:pt x="20" y="12"/>
                    <a:pt x="21" y="13"/>
                    <a:pt x="21" y="14"/>
                  </a:cubicBezTo>
                  <a:cubicBezTo>
                    <a:pt x="21" y="17"/>
                    <a:pt x="14" y="20"/>
                    <a:pt x="14" y="22"/>
                  </a:cubicBezTo>
                  <a:cubicBezTo>
                    <a:pt x="14" y="23"/>
                    <a:pt x="15" y="25"/>
                    <a:pt x="15" y="26"/>
                  </a:cubicBezTo>
                  <a:cubicBezTo>
                    <a:pt x="19" y="33"/>
                    <a:pt x="24" y="38"/>
                    <a:pt x="32" y="42"/>
                  </a:cubicBezTo>
                  <a:cubicBezTo>
                    <a:pt x="33" y="43"/>
                    <a:pt x="34" y="44"/>
                    <a:pt x="35" y="44"/>
                  </a:cubicBezTo>
                  <a:cubicBezTo>
                    <a:pt x="37" y="44"/>
                    <a:pt x="41" y="36"/>
                    <a:pt x="43" y="36"/>
                  </a:cubicBezTo>
                  <a:cubicBezTo>
                    <a:pt x="45" y="36"/>
                    <a:pt x="46" y="38"/>
                    <a:pt x="47" y="38"/>
                  </a:cubicBezTo>
                  <a:cubicBezTo>
                    <a:pt x="49" y="40"/>
                    <a:pt x="52" y="41"/>
                    <a:pt x="54" y="42"/>
                  </a:cubicBezTo>
                  <a:cubicBezTo>
                    <a:pt x="55" y="43"/>
                    <a:pt x="57" y="43"/>
                    <a:pt x="57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7"/>
                    <a:pt x="56" y="49"/>
                    <a:pt x="56" y="5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173">
            <a:extLst>
              <a:ext uri="{FF2B5EF4-FFF2-40B4-BE49-F238E27FC236}">
                <a16:creationId xmlns:a16="http://schemas.microsoft.com/office/drawing/2014/main" id="{F20187EB-7E7E-48E1-AA62-6B9758AA4B42}"/>
              </a:ext>
            </a:extLst>
          </p:cNvPr>
          <p:cNvGrpSpPr/>
          <p:nvPr/>
        </p:nvGrpSpPr>
        <p:grpSpPr>
          <a:xfrm>
            <a:off x="5235502" y="3567643"/>
            <a:ext cx="499593" cy="485291"/>
            <a:chOff x="3428938" y="4190009"/>
            <a:chExt cx="469021" cy="455593"/>
          </a:xfrm>
          <a:noFill/>
        </p:grpSpPr>
        <p:sp>
          <p:nvSpPr>
            <p:cNvPr id="21" name="Oval 174">
              <a:extLst>
                <a:ext uri="{FF2B5EF4-FFF2-40B4-BE49-F238E27FC236}">
                  <a16:creationId xmlns:a16="http://schemas.microsoft.com/office/drawing/2014/main" id="{C471C674-B14D-44F2-8F6A-6D09A2B61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38" y="4190009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C0DF511-C8E3-437A-A464-E4FBC03FD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129" y="4279327"/>
              <a:ext cx="184638" cy="27695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176">
            <a:extLst>
              <a:ext uri="{FF2B5EF4-FFF2-40B4-BE49-F238E27FC236}">
                <a16:creationId xmlns:a16="http://schemas.microsoft.com/office/drawing/2014/main" id="{0A9C10C3-9F7A-4F85-856D-9322B4E51AE7}"/>
              </a:ext>
            </a:extLst>
          </p:cNvPr>
          <p:cNvGrpSpPr/>
          <p:nvPr/>
        </p:nvGrpSpPr>
        <p:grpSpPr>
          <a:xfrm>
            <a:off x="5235502" y="2839466"/>
            <a:ext cx="499593" cy="485291"/>
            <a:chOff x="6299532" y="3384456"/>
            <a:chExt cx="469021" cy="455593"/>
          </a:xfrm>
          <a:noFill/>
        </p:grpSpPr>
        <p:sp>
          <p:nvSpPr>
            <p:cNvPr id="24" name="Oval 177">
              <a:extLst>
                <a:ext uri="{FF2B5EF4-FFF2-40B4-BE49-F238E27FC236}">
                  <a16:creationId xmlns:a16="http://schemas.microsoft.com/office/drawing/2014/main" id="{2DB6D19E-2854-46EF-95EA-DD8F3D2EB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6087DACA-07F5-4419-A037-5B7934B8D2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Group 155">
            <a:extLst>
              <a:ext uri="{FF2B5EF4-FFF2-40B4-BE49-F238E27FC236}">
                <a16:creationId xmlns:a16="http://schemas.microsoft.com/office/drawing/2014/main" id="{55B3B58A-E639-4996-9E6D-490D7B5E8CDA}"/>
              </a:ext>
            </a:extLst>
          </p:cNvPr>
          <p:cNvGrpSpPr/>
          <p:nvPr/>
        </p:nvGrpSpPr>
        <p:grpSpPr>
          <a:xfrm>
            <a:off x="5920136" y="1298379"/>
            <a:ext cx="2034828" cy="690403"/>
            <a:chOff x="4597685" y="3914331"/>
            <a:chExt cx="2035018" cy="648152"/>
          </a:xfrm>
        </p:grpSpPr>
        <p:sp>
          <p:nvSpPr>
            <p:cNvPr id="27" name="TextBox 43">
              <a:extLst>
                <a:ext uri="{FF2B5EF4-FFF2-40B4-BE49-F238E27FC236}">
                  <a16:creationId xmlns:a16="http://schemas.microsoft.com/office/drawing/2014/main" id="{8E147A63-DDB5-45E9-9B51-0A0D2621C144}"/>
                </a:ext>
              </a:extLst>
            </p:cNvPr>
            <p:cNvSpPr txBox="1"/>
            <p:nvPr/>
          </p:nvSpPr>
          <p:spPr>
            <a:xfrm>
              <a:off x="4597686" y="3914331"/>
              <a:ext cx="1542506" cy="1768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</a:p>
          </p:txBody>
        </p:sp>
        <p:sp>
          <p:nvSpPr>
            <p:cNvPr id="28" name="TextBox 44">
              <a:extLst>
                <a:ext uri="{FF2B5EF4-FFF2-40B4-BE49-F238E27FC236}">
                  <a16:creationId xmlns:a16="http://schemas.microsoft.com/office/drawing/2014/main" id="{9A75691A-0605-4831-9D0B-C6D320A70EAA}"/>
                </a:ext>
              </a:extLst>
            </p:cNvPr>
            <p:cNvSpPr txBox="1"/>
            <p:nvPr/>
          </p:nvSpPr>
          <p:spPr>
            <a:xfrm>
              <a:off x="4597685" y="4107401"/>
              <a:ext cx="2035018" cy="45508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</a:p>
            <a:p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  <a:p>
              <a:endParaRPr lang="zh-CN" altLang="en-US" sz="1050" spc="75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Adobe 繁黑體 Std B" panose="020B0700000000000000" pitchFamily="34" charset="-128"/>
              </a:endParaRPr>
            </a:p>
          </p:txBody>
        </p:sp>
      </p:grpSp>
      <p:grpSp>
        <p:nvGrpSpPr>
          <p:cNvPr id="29" name="Group 176">
            <a:extLst>
              <a:ext uri="{FF2B5EF4-FFF2-40B4-BE49-F238E27FC236}">
                <a16:creationId xmlns:a16="http://schemas.microsoft.com/office/drawing/2014/main" id="{0874E4FD-6EEC-42A2-8431-4948A15CA70D}"/>
              </a:ext>
            </a:extLst>
          </p:cNvPr>
          <p:cNvGrpSpPr/>
          <p:nvPr/>
        </p:nvGrpSpPr>
        <p:grpSpPr>
          <a:xfrm>
            <a:off x="5235501" y="1310414"/>
            <a:ext cx="499593" cy="485291"/>
            <a:chOff x="6299532" y="3384456"/>
            <a:chExt cx="469021" cy="455593"/>
          </a:xfrm>
          <a:noFill/>
        </p:grpSpPr>
        <p:sp>
          <p:nvSpPr>
            <p:cNvPr id="30" name="Oval 177">
              <a:extLst>
                <a:ext uri="{FF2B5EF4-FFF2-40B4-BE49-F238E27FC236}">
                  <a16:creationId xmlns:a16="http://schemas.microsoft.com/office/drawing/2014/main" id="{DF7318CD-58DB-45A3-8A4E-8BB759A86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99532" y="3384456"/>
              <a:ext cx="469021" cy="45559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5B3FED34-3206-4B5A-A628-BA064EA18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35895" y="3505670"/>
              <a:ext cx="196295" cy="213164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675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863854E-1576-4628-89B2-28B4EA3BDA28}"/>
              </a:ext>
            </a:extLst>
          </p:cNvPr>
          <p:cNvGrpSpPr/>
          <p:nvPr/>
        </p:nvGrpSpPr>
        <p:grpSpPr>
          <a:xfrm>
            <a:off x="1302970" y="1057991"/>
            <a:ext cx="3354867" cy="3290595"/>
            <a:chOff x="1311264" y="1939967"/>
            <a:chExt cx="2342633" cy="2297754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9682253-3C9A-4D1B-AE2C-BC153C012D52}"/>
                </a:ext>
              </a:extLst>
            </p:cNvPr>
            <p:cNvSpPr/>
            <p:nvPr/>
          </p:nvSpPr>
          <p:spPr>
            <a:xfrm>
              <a:off x="1311264" y="2189999"/>
              <a:ext cx="2072913" cy="2047722"/>
            </a:xfrm>
            <a:prstGeom prst="ellipse">
              <a:avLst/>
            </a:prstGeom>
            <a:noFill/>
            <a:ln w="57150" cap="flat" cmpd="sng" algn="ctr">
              <a:solidFill>
                <a:schemeClr val="accent2"/>
              </a:solidFill>
              <a:prstDash val="sysDot"/>
              <a:miter lim="800000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 sz="2100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AE3F168-BC86-4441-A3CA-D6BB5F52FF43}"/>
                </a:ext>
              </a:extLst>
            </p:cNvPr>
            <p:cNvSpPr/>
            <p:nvPr/>
          </p:nvSpPr>
          <p:spPr>
            <a:xfrm>
              <a:off x="2938957" y="2294381"/>
              <a:ext cx="565457" cy="559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pic>
          <p:nvPicPr>
            <p:cNvPr id="35" name="图片 29">
              <a:extLst>
                <a:ext uri="{FF2B5EF4-FFF2-40B4-BE49-F238E27FC236}">
                  <a16:creationId xmlns:a16="http://schemas.microsoft.com/office/drawing/2014/main" id="{AA511262-D770-45D5-8CF6-A54B92AD3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20"/>
            <a:stretch>
              <a:fillRect/>
            </a:stretch>
          </p:blipFill>
          <p:spPr bwMode="auto">
            <a:xfrm>
              <a:off x="3028339" y="2423334"/>
              <a:ext cx="381785" cy="30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C667ED2-AA1C-423E-A322-7A945099B3C9}"/>
                </a:ext>
              </a:extLst>
            </p:cNvPr>
            <p:cNvSpPr/>
            <p:nvPr/>
          </p:nvSpPr>
          <p:spPr>
            <a:xfrm>
              <a:off x="2310155" y="1939967"/>
              <a:ext cx="548405" cy="543035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8D0DE86-34F3-4955-9736-D0129D82F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935" y="2083825"/>
              <a:ext cx="234843" cy="255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B8C655B9-5005-46EE-917A-D850F7832FE6}"/>
                </a:ext>
              </a:extLst>
            </p:cNvPr>
            <p:cNvSpPr/>
            <p:nvPr/>
          </p:nvSpPr>
          <p:spPr>
            <a:xfrm>
              <a:off x="3105492" y="2996053"/>
              <a:ext cx="548405" cy="541739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39" name="任意多边形 12">
              <a:extLst>
                <a:ext uri="{FF2B5EF4-FFF2-40B4-BE49-F238E27FC236}">
                  <a16:creationId xmlns:a16="http://schemas.microsoft.com/office/drawing/2014/main" id="{B7ED9399-B6A0-41CC-9221-0449AEDA0DCB}"/>
                </a:ext>
              </a:extLst>
            </p:cNvPr>
            <p:cNvSpPr/>
            <p:nvPr/>
          </p:nvSpPr>
          <p:spPr>
            <a:xfrm>
              <a:off x="3171130" y="3127020"/>
              <a:ext cx="321431" cy="243653"/>
            </a:xfrm>
            <a:custGeom>
              <a:avLst/>
              <a:gdLst>
                <a:gd name="connsiteX0" fmla="*/ 332089 w 388650"/>
                <a:gd name="connsiteY0" fmla="*/ 43940 h 298935"/>
                <a:gd name="connsiteX1" fmla="*/ 354779 w 388650"/>
                <a:gd name="connsiteY1" fmla="*/ 43940 h 298935"/>
                <a:gd name="connsiteX2" fmla="*/ 388650 w 388650"/>
                <a:gd name="connsiteY2" fmla="*/ 77811 h 298935"/>
                <a:gd name="connsiteX3" fmla="*/ 388650 w 388650"/>
                <a:gd name="connsiteY3" fmla="*/ 162486 h 298935"/>
                <a:gd name="connsiteX4" fmla="*/ 388650 w 388650"/>
                <a:gd name="connsiteY4" fmla="*/ 213291 h 298935"/>
                <a:gd name="connsiteX5" fmla="*/ 354779 w 388650"/>
                <a:gd name="connsiteY5" fmla="*/ 247162 h 298935"/>
                <a:gd name="connsiteX6" fmla="*/ 328319 w 388650"/>
                <a:gd name="connsiteY6" fmla="*/ 247162 h 298935"/>
                <a:gd name="connsiteX7" fmla="*/ 262816 w 388650"/>
                <a:gd name="connsiteY7" fmla="*/ 298935 h 298935"/>
                <a:gd name="connsiteX8" fmla="*/ 237822 w 388650"/>
                <a:gd name="connsiteY8" fmla="*/ 247162 h 298935"/>
                <a:gd name="connsiteX9" fmla="*/ 60533 w 388650"/>
                <a:gd name="connsiteY9" fmla="*/ 247162 h 298935"/>
                <a:gd name="connsiteX10" fmla="*/ 26662 w 388650"/>
                <a:gd name="connsiteY10" fmla="*/ 213291 h 298935"/>
                <a:gd name="connsiteX11" fmla="*/ 26662 w 388650"/>
                <a:gd name="connsiteY11" fmla="*/ 188693 h 298935"/>
                <a:gd name="connsiteX12" fmla="*/ 27227 w 388650"/>
                <a:gd name="connsiteY12" fmla="*/ 188927 h 298935"/>
                <a:gd name="connsiteX13" fmla="*/ 300065 w 388650"/>
                <a:gd name="connsiteY13" fmla="*/ 188927 h 298935"/>
                <a:gd name="connsiteX14" fmla="*/ 332089 w 388650"/>
                <a:gd name="connsiteY14" fmla="*/ 156903 h 298935"/>
                <a:gd name="connsiteX15" fmla="*/ 28100 w 388650"/>
                <a:gd name="connsiteY15" fmla="*/ 0 h 298935"/>
                <a:gd name="connsiteX16" fmla="*/ 290988 w 388650"/>
                <a:gd name="connsiteY16" fmla="*/ 0 h 298935"/>
                <a:gd name="connsiteX17" fmla="*/ 319088 w 388650"/>
                <a:gd name="connsiteY17" fmla="*/ 28100 h 298935"/>
                <a:gd name="connsiteX18" fmla="*/ 319088 w 388650"/>
                <a:gd name="connsiteY18" fmla="*/ 140499 h 298935"/>
                <a:gd name="connsiteX19" fmla="*/ 290988 w 388650"/>
                <a:gd name="connsiteY19" fmla="*/ 168599 h 298935"/>
                <a:gd name="connsiteX20" fmla="*/ 28100 w 388650"/>
                <a:gd name="connsiteY20" fmla="*/ 168599 h 298935"/>
                <a:gd name="connsiteX21" fmla="*/ 0 w 388650"/>
                <a:gd name="connsiteY21" fmla="*/ 140499 h 298935"/>
                <a:gd name="connsiteX22" fmla="*/ 0 w 388650"/>
                <a:gd name="connsiteY22" fmla="*/ 28100 h 298935"/>
                <a:gd name="connsiteX23" fmla="*/ 28100 w 388650"/>
                <a:gd name="connsiteY23" fmla="*/ 0 h 2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8650" h="298935">
                  <a:moveTo>
                    <a:pt x="332089" y="43940"/>
                  </a:moveTo>
                  <a:lnTo>
                    <a:pt x="354779" y="43940"/>
                  </a:lnTo>
                  <a:cubicBezTo>
                    <a:pt x="373485" y="43940"/>
                    <a:pt x="388650" y="59105"/>
                    <a:pt x="388650" y="77811"/>
                  </a:cubicBezTo>
                  <a:lnTo>
                    <a:pt x="388650" y="162486"/>
                  </a:lnTo>
                  <a:lnTo>
                    <a:pt x="388650" y="213291"/>
                  </a:lnTo>
                  <a:cubicBezTo>
                    <a:pt x="388650" y="231997"/>
                    <a:pt x="373485" y="247162"/>
                    <a:pt x="354779" y="247162"/>
                  </a:cubicBezTo>
                  <a:lnTo>
                    <a:pt x="328319" y="247162"/>
                  </a:lnTo>
                  <a:lnTo>
                    <a:pt x="262816" y="298935"/>
                  </a:lnTo>
                  <a:lnTo>
                    <a:pt x="237822" y="247162"/>
                  </a:lnTo>
                  <a:lnTo>
                    <a:pt x="60533" y="247162"/>
                  </a:lnTo>
                  <a:cubicBezTo>
                    <a:pt x="41827" y="247162"/>
                    <a:pt x="26662" y="231997"/>
                    <a:pt x="26662" y="213291"/>
                  </a:cubicBezTo>
                  <a:lnTo>
                    <a:pt x="26662" y="188693"/>
                  </a:lnTo>
                  <a:lnTo>
                    <a:pt x="27227" y="188927"/>
                  </a:lnTo>
                  <a:lnTo>
                    <a:pt x="300065" y="188927"/>
                  </a:lnTo>
                  <a:cubicBezTo>
                    <a:pt x="317751" y="188927"/>
                    <a:pt x="332089" y="174589"/>
                    <a:pt x="332089" y="156903"/>
                  </a:cubicBezTo>
                  <a:close/>
                  <a:moveTo>
                    <a:pt x="28100" y="0"/>
                  </a:moveTo>
                  <a:lnTo>
                    <a:pt x="290988" y="0"/>
                  </a:lnTo>
                  <a:cubicBezTo>
                    <a:pt x="306507" y="0"/>
                    <a:pt x="319088" y="12581"/>
                    <a:pt x="319088" y="28100"/>
                  </a:cubicBezTo>
                  <a:lnTo>
                    <a:pt x="319088" y="140499"/>
                  </a:lnTo>
                  <a:cubicBezTo>
                    <a:pt x="319088" y="156018"/>
                    <a:pt x="306507" y="168599"/>
                    <a:pt x="290988" y="168599"/>
                  </a:cubicBezTo>
                  <a:lnTo>
                    <a:pt x="28100" y="168599"/>
                  </a:lnTo>
                  <a:cubicBezTo>
                    <a:pt x="12581" y="168599"/>
                    <a:pt x="0" y="156018"/>
                    <a:pt x="0" y="140499"/>
                  </a:cubicBezTo>
                  <a:lnTo>
                    <a:pt x="0" y="28100"/>
                  </a:lnTo>
                  <a:cubicBezTo>
                    <a:pt x="0" y="12581"/>
                    <a:pt x="12581" y="0"/>
                    <a:pt x="281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CF59CA5-63B2-46E3-80D5-DDFBEBD96AD0}"/>
                </a:ext>
              </a:extLst>
            </p:cNvPr>
            <p:cNvSpPr/>
            <p:nvPr/>
          </p:nvSpPr>
          <p:spPr>
            <a:xfrm>
              <a:off x="2879935" y="3715393"/>
              <a:ext cx="447382" cy="443241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41" name="任意多边形 14">
              <a:extLst>
                <a:ext uri="{FF2B5EF4-FFF2-40B4-BE49-F238E27FC236}">
                  <a16:creationId xmlns:a16="http://schemas.microsoft.com/office/drawing/2014/main" id="{5796E173-E915-41B1-A45D-272375BD108E}"/>
                </a:ext>
              </a:extLst>
            </p:cNvPr>
            <p:cNvSpPr/>
            <p:nvPr/>
          </p:nvSpPr>
          <p:spPr>
            <a:xfrm rot="10800000" flipH="1">
              <a:off x="2951599" y="3822545"/>
              <a:ext cx="284699" cy="209956"/>
            </a:xfrm>
            <a:custGeom>
              <a:avLst/>
              <a:gdLst>
                <a:gd name="connsiteX0" fmla="*/ 441259 w 1065398"/>
                <a:gd name="connsiteY0" fmla="*/ 795512 h 795512"/>
                <a:gd name="connsiteX1" fmla="*/ 624139 w 1065398"/>
                <a:gd name="connsiteY1" fmla="*/ 795512 h 795512"/>
                <a:gd name="connsiteX2" fmla="*/ 624139 w 1065398"/>
                <a:gd name="connsiteY2" fmla="*/ 611235 h 795512"/>
                <a:gd name="connsiteX3" fmla="*/ 975398 w 1065398"/>
                <a:gd name="connsiteY3" fmla="*/ 611235 h 795512"/>
                <a:gd name="connsiteX4" fmla="*/ 1065398 w 1065398"/>
                <a:gd name="connsiteY4" fmla="*/ 521235 h 795512"/>
                <a:gd name="connsiteX5" fmla="*/ 975398 w 1065398"/>
                <a:gd name="connsiteY5" fmla="*/ 431235 h 795512"/>
                <a:gd name="connsiteX6" fmla="*/ 624139 w 1065398"/>
                <a:gd name="connsiteY6" fmla="*/ 431235 h 795512"/>
                <a:gd name="connsiteX7" fmla="*/ 624139 w 1065398"/>
                <a:gd name="connsiteY7" fmla="*/ 0 h 795512"/>
                <a:gd name="connsiteX8" fmla="*/ 441259 w 1065398"/>
                <a:gd name="connsiteY8" fmla="*/ 0 h 795512"/>
                <a:gd name="connsiteX9" fmla="*/ 441259 w 1065398"/>
                <a:gd name="connsiteY9" fmla="*/ 217756 h 795512"/>
                <a:gd name="connsiteX10" fmla="*/ 90000 w 1065398"/>
                <a:gd name="connsiteY10" fmla="*/ 217756 h 795512"/>
                <a:gd name="connsiteX11" fmla="*/ 0 w 1065398"/>
                <a:gd name="connsiteY11" fmla="*/ 307756 h 795512"/>
                <a:gd name="connsiteX12" fmla="*/ 90000 w 1065398"/>
                <a:gd name="connsiteY12" fmla="*/ 397756 h 795512"/>
                <a:gd name="connsiteX13" fmla="*/ 441259 w 1065398"/>
                <a:gd name="connsiteY13" fmla="*/ 397756 h 7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5398" h="795512">
                  <a:moveTo>
                    <a:pt x="441259" y="795512"/>
                  </a:moveTo>
                  <a:lnTo>
                    <a:pt x="624139" y="795512"/>
                  </a:lnTo>
                  <a:lnTo>
                    <a:pt x="624139" y="611235"/>
                  </a:lnTo>
                  <a:lnTo>
                    <a:pt x="975398" y="611235"/>
                  </a:lnTo>
                  <a:lnTo>
                    <a:pt x="1065398" y="521235"/>
                  </a:lnTo>
                  <a:lnTo>
                    <a:pt x="975398" y="431235"/>
                  </a:lnTo>
                  <a:lnTo>
                    <a:pt x="624139" y="431235"/>
                  </a:lnTo>
                  <a:lnTo>
                    <a:pt x="624139" y="0"/>
                  </a:lnTo>
                  <a:lnTo>
                    <a:pt x="441259" y="0"/>
                  </a:lnTo>
                  <a:lnTo>
                    <a:pt x="441259" y="217756"/>
                  </a:lnTo>
                  <a:lnTo>
                    <a:pt x="90000" y="217756"/>
                  </a:lnTo>
                  <a:lnTo>
                    <a:pt x="0" y="307756"/>
                  </a:lnTo>
                  <a:lnTo>
                    <a:pt x="90000" y="397756"/>
                  </a:lnTo>
                  <a:lnTo>
                    <a:pt x="441259" y="397756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 dirty="0">
                <a:solidFill>
                  <a:prstClr val="white"/>
                </a:solidFill>
                <a:latin typeface="Source Han Sans CN Medium" panose="020B0500000000000000" pitchFamily="34" charset="-128"/>
                <a:ea typeface="宋体" panose="0201060003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1EF8AA0-F827-48BB-87C2-BEA30E11A83D}"/>
                </a:ext>
              </a:extLst>
            </p:cNvPr>
            <p:cNvSpPr/>
            <p:nvPr/>
          </p:nvSpPr>
          <p:spPr>
            <a:xfrm>
              <a:off x="1979227" y="2844199"/>
              <a:ext cx="742349" cy="709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0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Text</a:t>
              </a:r>
            </a:p>
            <a:p>
              <a:pPr algn="ctr">
                <a:defRPr/>
              </a:pPr>
              <a:r>
                <a:rPr lang="en-US" altLang="zh-CN" sz="3000" kern="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Here</a:t>
              </a:r>
              <a:endParaRPr lang="zh-CN" altLang="en-US" sz="3000" kern="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47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3168213" y="0"/>
            <a:ext cx="0" cy="1257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4008079" y="0"/>
            <a:ext cx="0" cy="10972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826453" y="0"/>
            <a:ext cx="0" cy="14151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828EE14-77AF-421C-B7EB-95FA11103B17}"/>
              </a:ext>
            </a:extLst>
          </p:cNvPr>
          <p:cNvSpPr txBox="1"/>
          <p:nvPr/>
        </p:nvSpPr>
        <p:spPr>
          <a:xfrm>
            <a:off x="2225386" y="1733550"/>
            <a:ext cx="4416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Thank You All</a:t>
            </a:r>
            <a:endParaRPr lang="zh-CN" altLang="en-US" sz="4800" b="1" dirty="0">
              <a:solidFill>
                <a:schemeClr val="bg1"/>
              </a:solidFill>
              <a:latin typeface="Source Han Sans CN Heavy" panose="020B0500000000000000" pitchFamily="34" charset="-128"/>
              <a:ea typeface="Source Han Sans CN Heavy" panose="020B0500000000000000" pitchFamily="34" charset="-128"/>
            </a:endParaRPr>
          </a:p>
        </p:txBody>
      </p:sp>
      <p:sp>
        <p:nvSpPr>
          <p:cNvPr id="10" name="文本框 25">
            <a:extLst>
              <a:ext uri="{FF2B5EF4-FFF2-40B4-BE49-F238E27FC236}">
                <a16:creationId xmlns:a16="http://schemas.microsoft.com/office/drawing/2014/main" id="{43A31BA7-A478-4F62-810C-A4804358668A}"/>
              </a:ext>
            </a:extLst>
          </p:cNvPr>
          <p:cNvSpPr txBox="1"/>
          <p:nvPr/>
        </p:nvSpPr>
        <p:spPr>
          <a:xfrm>
            <a:off x="2337747" y="2766596"/>
            <a:ext cx="4191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Training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Courseware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Speech</a:t>
            </a:r>
            <a:r>
              <a:rPr lang="zh-CN" altLang="en-US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Templates</a:t>
            </a:r>
            <a:endParaRPr lang="zh-CN" altLang="en-US" sz="1600" dirty="0">
              <a:solidFill>
                <a:schemeClr val="bg1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38621-DDE1-49A0-A002-FB931F300ABB}"/>
              </a:ext>
            </a:extLst>
          </p:cNvPr>
          <p:cNvSpPr/>
          <p:nvPr/>
        </p:nvSpPr>
        <p:spPr>
          <a:xfrm>
            <a:off x="3262521" y="1194387"/>
            <a:ext cx="2342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Education Course</a:t>
            </a:r>
            <a:endParaRPr lang="zh-CN" altLang="en-US" sz="2000" dirty="0">
              <a:solidFill>
                <a:schemeClr val="accent2"/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63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0A0E1A-3568-6E4C-A436-B25C42AC4FB2}"/>
              </a:ext>
            </a:extLst>
          </p:cNvPr>
          <p:cNvGrpSpPr/>
          <p:nvPr/>
        </p:nvGrpSpPr>
        <p:grpSpPr>
          <a:xfrm>
            <a:off x="1213249" y="1611690"/>
            <a:ext cx="6863951" cy="1569660"/>
            <a:chOff x="1213249" y="1611690"/>
            <a:chExt cx="6863951" cy="1569660"/>
          </a:xfrm>
        </p:grpSpPr>
        <p:sp>
          <p:nvSpPr>
            <p:cNvPr id="12" name="文本框 11"/>
            <p:cNvSpPr txBox="1"/>
            <p:nvPr/>
          </p:nvSpPr>
          <p:spPr>
            <a:xfrm>
              <a:off x="1213249" y="1611690"/>
              <a:ext cx="168507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accent2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01</a:t>
              </a:r>
              <a:endParaRPr lang="zh-CN" altLang="en-US" sz="9600" b="1" dirty="0">
                <a:solidFill>
                  <a:schemeClr val="accent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26" name="文本框 12"/>
            <p:cNvSpPr txBox="1">
              <a:spLocks noChangeArrowheads="1"/>
            </p:cNvSpPr>
            <p:nvPr/>
          </p:nvSpPr>
          <p:spPr bwMode="auto">
            <a:xfrm>
              <a:off x="2766906" y="1809750"/>
              <a:ext cx="531029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en-US" altLang="zh-CN" sz="5100" b="1" dirty="0">
                  <a:solidFill>
                    <a:schemeClr val="bg1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Background</a:t>
              </a:r>
              <a:endParaRPr lang="zh-CN" altLang="en-US" sz="51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36" name="矩形 16"/>
            <p:cNvSpPr>
              <a:spLocks noChangeArrowheads="1"/>
            </p:cNvSpPr>
            <p:nvPr/>
          </p:nvSpPr>
          <p:spPr bwMode="auto">
            <a:xfrm>
              <a:off x="2858703" y="2722019"/>
              <a:ext cx="4071848" cy="2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2019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charset="0"/>
                </a:rPr>
                <a:t>This is a placeholder. Theme fonts recommended.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5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01276" y="2729512"/>
            <a:ext cx="8231148" cy="179241"/>
          </a:xfrm>
          <a:prstGeom prst="roundRect">
            <a:avLst>
              <a:gd name="adj" fmla="val 49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1428" tIns="25714" rIns="51428" bIns="25714" rtlCol="0" anchor="ctr"/>
          <a:lstStyle/>
          <a:p>
            <a:pPr algn="ctr"/>
            <a:endParaRPr lang="zh-CN" altLang="en-US" sz="900" dirty="0"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8" name="组合 17"/>
          <p:cNvGrpSpPr/>
          <p:nvPr/>
        </p:nvGrpSpPr>
        <p:grpSpPr>
          <a:xfrm>
            <a:off x="816615" y="2239014"/>
            <a:ext cx="524618" cy="524428"/>
            <a:chOff x="2250831" y="2560320"/>
            <a:chExt cx="745587" cy="745587"/>
          </a:xfrm>
        </p:grpSpPr>
        <p:sp>
          <p:nvSpPr>
            <p:cNvPr id="19" name="泪滴形 18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" name="同心圆 19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1514680" y="1883909"/>
            <a:ext cx="1418811" cy="636706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GB" altLang="zh-CN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  <a:endParaRPr lang="en-GB" altLang="zh-CN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9" name="组合 21"/>
          <p:cNvGrpSpPr/>
          <p:nvPr/>
        </p:nvGrpSpPr>
        <p:grpSpPr>
          <a:xfrm>
            <a:off x="3632395" y="1692155"/>
            <a:ext cx="977222" cy="976869"/>
            <a:chOff x="2250831" y="2560320"/>
            <a:chExt cx="745587" cy="745587"/>
          </a:xfrm>
        </p:grpSpPr>
        <p:sp>
          <p:nvSpPr>
            <p:cNvPr id="23" name="泪滴形 22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5" name="文本框 13"/>
          <p:cNvSpPr txBox="1"/>
          <p:nvPr/>
        </p:nvSpPr>
        <p:spPr>
          <a:xfrm>
            <a:off x="4722311" y="1883909"/>
            <a:ext cx="1418811" cy="636706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GB" altLang="zh-CN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  <a:endParaRPr lang="en-GB" altLang="zh-CN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10" name="组合 25"/>
          <p:cNvGrpSpPr/>
          <p:nvPr/>
        </p:nvGrpSpPr>
        <p:grpSpPr>
          <a:xfrm rot="10800000">
            <a:off x="1969701" y="3016544"/>
            <a:ext cx="768073" cy="767795"/>
            <a:chOff x="2250831" y="2560320"/>
            <a:chExt cx="745587" cy="745587"/>
          </a:xfrm>
        </p:grpSpPr>
        <p:sp>
          <p:nvSpPr>
            <p:cNvPr id="27" name="泪滴形 26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29" name="文本框 17"/>
          <p:cNvSpPr txBox="1"/>
          <p:nvPr/>
        </p:nvSpPr>
        <p:spPr>
          <a:xfrm>
            <a:off x="2870324" y="3016771"/>
            <a:ext cx="1418811" cy="636706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GB" altLang="zh-CN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  <a:endParaRPr lang="en-GB" altLang="zh-CN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11" name="组合 29"/>
          <p:cNvGrpSpPr/>
          <p:nvPr/>
        </p:nvGrpSpPr>
        <p:grpSpPr>
          <a:xfrm rot="10800000">
            <a:off x="5408546" y="2932537"/>
            <a:ext cx="324543" cy="324426"/>
            <a:chOff x="2250831" y="2560320"/>
            <a:chExt cx="745587" cy="745587"/>
          </a:xfrm>
        </p:grpSpPr>
        <p:sp>
          <p:nvSpPr>
            <p:cNvPr id="31" name="泪滴形 30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同心圆 31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33" name="文本框 21"/>
          <p:cNvSpPr txBox="1"/>
          <p:nvPr/>
        </p:nvSpPr>
        <p:spPr>
          <a:xfrm>
            <a:off x="5967775" y="3016385"/>
            <a:ext cx="1418811" cy="636706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GB" altLang="zh-CN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  <a:endParaRPr lang="en-GB" altLang="zh-CN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grpSp>
        <p:nvGrpSpPr>
          <p:cNvPr id="13" name="组合 33"/>
          <p:cNvGrpSpPr/>
          <p:nvPr/>
        </p:nvGrpSpPr>
        <p:grpSpPr>
          <a:xfrm>
            <a:off x="6800326" y="2239014"/>
            <a:ext cx="524618" cy="524428"/>
            <a:chOff x="2250831" y="2560320"/>
            <a:chExt cx="745587" cy="745587"/>
          </a:xfrm>
        </p:grpSpPr>
        <p:sp>
          <p:nvSpPr>
            <p:cNvPr id="35" name="泪滴形 34"/>
            <p:cNvSpPr/>
            <p:nvPr/>
          </p:nvSpPr>
          <p:spPr>
            <a:xfrm rot="8100000">
              <a:off x="2250831" y="2560320"/>
              <a:ext cx="745587" cy="745587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同心圆 35"/>
            <p:cNvSpPr/>
            <p:nvPr/>
          </p:nvSpPr>
          <p:spPr>
            <a:xfrm>
              <a:off x="2391507" y="2686929"/>
              <a:ext cx="450166" cy="450166"/>
            </a:xfrm>
            <a:prstGeom prst="donut">
              <a:avLst>
                <a:gd name="adj" fmla="val 1562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sp>
        <p:nvSpPr>
          <p:cNvPr id="37" name="文本框 25"/>
          <p:cNvSpPr txBox="1"/>
          <p:nvPr/>
        </p:nvSpPr>
        <p:spPr>
          <a:xfrm>
            <a:off x="7386878" y="1883909"/>
            <a:ext cx="1418811" cy="636706"/>
          </a:xfrm>
          <a:prstGeom prst="rect">
            <a:avLst/>
          </a:prstGeom>
          <a:noFill/>
        </p:spPr>
        <p:txBody>
          <a:bodyPr wrap="square" lIns="51428" tIns="25714" rIns="51428" bIns="25714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Caption</a:t>
            </a:r>
            <a:endParaRPr lang="en-GB" altLang="zh-CN" sz="11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rPr>
              <a:t>This is a placeholder. You can key in or paste your texts here. </a:t>
            </a:r>
            <a:endParaRPr lang="en-GB" altLang="zh-CN" sz="900" dirty="0">
              <a:solidFill>
                <a:schemeClr val="bg1">
                  <a:lumMod val="50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51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5" grpId="0"/>
      <p:bldP spid="29" grpId="0"/>
      <p:bldP spid="33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4608" y="1275607"/>
            <a:ext cx="1743491" cy="2836513"/>
            <a:chOff x="1034607" y="1275606"/>
            <a:chExt cx="1743491" cy="2836513"/>
          </a:xfrm>
        </p:grpSpPr>
        <p:sp>
          <p:nvSpPr>
            <p:cNvPr id="4" name="Block Arc 1"/>
            <p:cNvSpPr/>
            <p:nvPr/>
          </p:nvSpPr>
          <p:spPr>
            <a:xfrm flipV="1">
              <a:off x="1450514" y="2039338"/>
              <a:ext cx="908700" cy="908701"/>
            </a:xfrm>
            <a:prstGeom prst="blockArc">
              <a:avLst>
                <a:gd name="adj1" fmla="val 10800000"/>
                <a:gd name="adj2" fmla="val 19093"/>
                <a:gd name="adj3" fmla="val 14285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5" name="Rectangle 2"/>
            <p:cNvSpPr/>
            <p:nvPr/>
          </p:nvSpPr>
          <p:spPr>
            <a:xfrm>
              <a:off x="1834048" y="2920897"/>
              <a:ext cx="141633" cy="319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649924" y="3238561"/>
              <a:ext cx="509880" cy="60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7" name="Rectangle: Rounded Corners 5"/>
            <p:cNvSpPr/>
            <p:nvPr/>
          </p:nvSpPr>
          <p:spPr>
            <a:xfrm>
              <a:off x="1618078" y="1643112"/>
              <a:ext cx="573571" cy="11325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" name="Rectangle: Rounded Corners 23"/>
            <p:cNvSpPr/>
            <p:nvPr/>
          </p:nvSpPr>
          <p:spPr>
            <a:xfrm>
              <a:off x="1618078" y="2123252"/>
              <a:ext cx="573571" cy="65238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0" name="TextBox 32"/>
            <p:cNvSpPr txBox="1"/>
            <p:nvPr/>
          </p:nvSpPr>
          <p:spPr>
            <a:xfrm>
              <a:off x="1034607" y="3730382"/>
              <a:ext cx="1743491" cy="38173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This is a placeholder. </a:t>
              </a:r>
              <a:b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</a:b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Theme fonts recommended. 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1110794" y="3531105"/>
              <a:ext cx="1591117" cy="159428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algn="ctr" defTabSz="91435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Title Preset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3" name="Rectangle 38"/>
            <p:cNvSpPr/>
            <p:nvPr/>
          </p:nvSpPr>
          <p:spPr>
            <a:xfrm>
              <a:off x="1649924" y="1275606"/>
              <a:ext cx="678311" cy="392415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defTabSz="914355"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40%</a:t>
              </a:r>
            </a:p>
          </p:txBody>
        </p:sp>
        <p:sp>
          <p:nvSpPr>
            <p:cNvPr id="35" name="Freeform: Shape 42"/>
            <p:cNvSpPr>
              <a:spLocks/>
            </p:cNvSpPr>
            <p:nvPr/>
          </p:nvSpPr>
          <p:spPr bwMode="auto">
            <a:xfrm>
              <a:off x="1756045" y="2298251"/>
              <a:ext cx="303606" cy="333495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</p:grpSp>
      <p:grpSp>
        <p:nvGrpSpPr>
          <p:cNvPr id="3" name="组合 40"/>
          <p:cNvGrpSpPr/>
          <p:nvPr/>
        </p:nvGrpSpPr>
        <p:grpSpPr>
          <a:xfrm>
            <a:off x="2742985" y="1275607"/>
            <a:ext cx="1743491" cy="2836513"/>
            <a:chOff x="2742984" y="1275606"/>
            <a:chExt cx="1743491" cy="2836513"/>
          </a:xfrm>
        </p:grpSpPr>
        <p:sp>
          <p:nvSpPr>
            <p:cNvPr id="8" name="Block Arc 8"/>
            <p:cNvSpPr/>
            <p:nvPr/>
          </p:nvSpPr>
          <p:spPr>
            <a:xfrm flipV="1">
              <a:off x="3170162" y="2039338"/>
              <a:ext cx="908700" cy="908701"/>
            </a:xfrm>
            <a:prstGeom prst="blockArc">
              <a:avLst>
                <a:gd name="adj1" fmla="val 10800000"/>
                <a:gd name="adj2" fmla="val 19093"/>
                <a:gd name="adj3" fmla="val 14285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3553696" y="2920897"/>
              <a:ext cx="141633" cy="319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3369573" y="3238561"/>
              <a:ext cx="509880" cy="60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1" name="Rectangle: Rounded Corners 11"/>
            <p:cNvSpPr/>
            <p:nvPr/>
          </p:nvSpPr>
          <p:spPr>
            <a:xfrm>
              <a:off x="3337727" y="1643112"/>
              <a:ext cx="573571" cy="11325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1" name="Rectangle: Rounded Corners 24"/>
            <p:cNvSpPr/>
            <p:nvPr/>
          </p:nvSpPr>
          <p:spPr>
            <a:xfrm>
              <a:off x="3337727" y="1891945"/>
              <a:ext cx="573571" cy="8836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8" name="TextBox 30"/>
            <p:cNvSpPr txBox="1"/>
            <p:nvPr/>
          </p:nvSpPr>
          <p:spPr>
            <a:xfrm>
              <a:off x="2742984" y="3730382"/>
              <a:ext cx="1743491" cy="38173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This is a placeholder. </a:t>
              </a:r>
              <a:b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</a:b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Theme fonts recommended. 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2819170" y="3531105"/>
              <a:ext cx="1591117" cy="159428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algn="ctr" defTabSz="91435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Title Preset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2" name="Freeform: Shape 43"/>
            <p:cNvSpPr>
              <a:spLocks/>
            </p:cNvSpPr>
            <p:nvPr/>
          </p:nvSpPr>
          <p:spPr bwMode="auto">
            <a:xfrm>
              <a:off x="3462925" y="2298251"/>
              <a:ext cx="303606" cy="333494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7" name="Rectangle 39"/>
            <p:cNvSpPr/>
            <p:nvPr/>
          </p:nvSpPr>
          <p:spPr>
            <a:xfrm>
              <a:off x="3333282" y="1275606"/>
              <a:ext cx="678311" cy="392415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defTabSz="914355"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75%</a:t>
              </a:r>
            </a:p>
          </p:txBody>
        </p:sp>
      </p:grpSp>
      <p:grpSp>
        <p:nvGrpSpPr>
          <p:cNvPr id="41" name="组合 41"/>
          <p:cNvGrpSpPr/>
          <p:nvPr/>
        </p:nvGrpSpPr>
        <p:grpSpPr>
          <a:xfrm>
            <a:off x="4476031" y="1275607"/>
            <a:ext cx="1743491" cy="2836513"/>
            <a:chOff x="4476030" y="1275606"/>
            <a:chExt cx="1743491" cy="2836513"/>
          </a:xfrm>
        </p:grpSpPr>
        <p:sp>
          <p:nvSpPr>
            <p:cNvPr id="12" name="Block Arc 13"/>
            <p:cNvSpPr/>
            <p:nvPr/>
          </p:nvSpPr>
          <p:spPr>
            <a:xfrm flipV="1">
              <a:off x="4889811" y="2039338"/>
              <a:ext cx="908700" cy="908701"/>
            </a:xfrm>
            <a:prstGeom prst="blockArc">
              <a:avLst>
                <a:gd name="adj1" fmla="val 10800000"/>
                <a:gd name="adj2" fmla="val 19093"/>
                <a:gd name="adj3" fmla="val 14285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5273344" y="2920897"/>
              <a:ext cx="141633" cy="319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4" name="Rectangle 15"/>
            <p:cNvSpPr/>
            <p:nvPr/>
          </p:nvSpPr>
          <p:spPr>
            <a:xfrm>
              <a:off x="5089221" y="3238561"/>
              <a:ext cx="509880" cy="60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5" name="Rectangle: Rounded Corners 16"/>
            <p:cNvSpPr/>
            <p:nvPr/>
          </p:nvSpPr>
          <p:spPr>
            <a:xfrm>
              <a:off x="5057375" y="1643112"/>
              <a:ext cx="573571" cy="11325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2" name="Rectangle: Rounded Corners 25"/>
            <p:cNvSpPr/>
            <p:nvPr/>
          </p:nvSpPr>
          <p:spPr>
            <a:xfrm>
              <a:off x="5057375" y="1977993"/>
              <a:ext cx="573572" cy="7976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6" name="TextBox 28"/>
            <p:cNvSpPr txBox="1"/>
            <p:nvPr/>
          </p:nvSpPr>
          <p:spPr>
            <a:xfrm>
              <a:off x="4476030" y="3730382"/>
              <a:ext cx="1743491" cy="38173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This is a placeholder. </a:t>
              </a:r>
              <a:b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</a:b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Theme fonts recommended. 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4552217" y="3531105"/>
              <a:ext cx="1591117" cy="159428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algn="ctr" defTabSz="91435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Title Preset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6" name="Freeform: Shape 44"/>
            <p:cNvSpPr>
              <a:spLocks/>
            </p:cNvSpPr>
            <p:nvPr/>
          </p:nvSpPr>
          <p:spPr bwMode="auto">
            <a:xfrm>
              <a:off x="5213966" y="2321986"/>
              <a:ext cx="260389" cy="286024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8" name="Rectangle 40"/>
            <p:cNvSpPr/>
            <p:nvPr/>
          </p:nvSpPr>
          <p:spPr>
            <a:xfrm>
              <a:off x="5045339" y="1275606"/>
              <a:ext cx="678311" cy="392415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defTabSz="914355"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65%</a:t>
              </a:r>
            </a:p>
          </p:txBody>
        </p:sp>
      </p:grpSp>
      <p:grpSp>
        <p:nvGrpSpPr>
          <p:cNvPr id="42" name="组合 42"/>
          <p:cNvGrpSpPr/>
          <p:nvPr/>
        </p:nvGrpSpPr>
        <p:grpSpPr>
          <a:xfrm>
            <a:off x="6196742" y="1275607"/>
            <a:ext cx="1743491" cy="2836513"/>
            <a:chOff x="6196741" y="1275606"/>
            <a:chExt cx="1743491" cy="2836513"/>
          </a:xfrm>
        </p:grpSpPr>
        <p:sp>
          <p:nvSpPr>
            <p:cNvPr id="16" name="Block Arc 18"/>
            <p:cNvSpPr/>
            <p:nvPr/>
          </p:nvSpPr>
          <p:spPr>
            <a:xfrm flipV="1">
              <a:off x="6609458" y="2039338"/>
              <a:ext cx="908700" cy="908701"/>
            </a:xfrm>
            <a:prstGeom prst="blockArc">
              <a:avLst>
                <a:gd name="adj1" fmla="val 10800000"/>
                <a:gd name="adj2" fmla="val 19093"/>
                <a:gd name="adj3" fmla="val 14285"/>
              </a:avLst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7" name="Rectangle 19"/>
            <p:cNvSpPr/>
            <p:nvPr/>
          </p:nvSpPr>
          <p:spPr>
            <a:xfrm>
              <a:off x="6992992" y="2920897"/>
              <a:ext cx="141633" cy="319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6808869" y="3238561"/>
              <a:ext cx="509880" cy="60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9" name="Rectangle: Rounded Corners 21"/>
            <p:cNvSpPr/>
            <p:nvPr/>
          </p:nvSpPr>
          <p:spPr>
            <a:xfrm>
              <a:off x="6777023" y="1643112"/>
              <a:ext cx="573571" cy="11325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3" name="Rectangle: Rounded Corners 26"/>
            <p:cNvSpPr/>
            <p:nvPr/>
          </p:nvSpPr>
          <p:spPr>
            <a:xfrm>
              <a:off x="6777023" y="1786918"/>
              <a:ext cx="573571" cy="98871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4" name="TextBox 22"/>
            <p:cNvSpPr txBox="1"/>
            <p:nvPr/>
          </p:nvSpPr>
          <p:spPr>
            <a:xfrm>
              <a:off x="6196741" y="3730382"/>
              <a:ext cx="1743491" cy="381737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 fontScale="85000" lnSpcReduction="10000"/>
            </a:bodyPr>
            <a:lstStyle/>
            <a:p>
              <a:pPr algn="ctr" defTabSz="914355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This is a placeholder. </a:t>
              </a:r>
              <a:b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</a:br>
              <a:r>
                <a:rPr lang="en-US" altLang="zh-CN" sz="105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Theme fonts recommended. 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6272928" y="3531105"/>
              <a:ext cx="1591117" cy="159428"/>
            </a:xfrm>
            <a:prstGeom prst="rect">
              <a:avLst/>
            </a:prstGeom>
          </p:spPr>
          <p:txBody>
            <a:bodyPr wrap="none" lIns="72000" tIns="0" rIns="72000" bIns="0">
              <a:normAutofit fontScale="70000" lnSpcReduction="20000"/>
            </a:bodyPr>
            <a:lstStyle/>
            <a:p>
              <a:pPr algn="ctr" defTabSz="914355">
                <a:defRPr/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Title Preset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4" name="Freeform: Shape 45"/>
            <p:cNvSpPr>
              <a:spLocks/>
            </p:cNvSpPr>
            <p:nvPr/>
          </p:nvSpPr>
          <p:spPr bwMode="auto">
            <a:xfrm>
              <a:off x="6922058" y="2309293"/>
              <a:ext cx="283501" cy="311411"/>
            </a:xfrm>
            <a:custGeom>
              <a:avLst/>
              <a:gdLst>
                <a:gd name="connsiteX0" fmla="*/ 265967 w 306388"/>
                <a:gd name="connsiteY0" fmla="*/ 243697 h 336550"/>
                <a:gd name="connsiteX1" fmla="*/ 232996 w 306388"/>
                <a:gd name="connsiteY1" fmla="*/ 278234 h 336550"/>
                <a:gd name="connsiteX2" fmla="*/ 219808 w 306388"/>
                <a:gd name="connsiteY2" fmla="*/ 264950 h 336550"/>
                <a:gd name="connsiteX3" fmla="*/ 203982 w 306388"/>
                <a:gd name="connsiteY3" fmla="*/ 264950 h 336550"/>
                <a:gd name="connsiteX4" fmla="*/ 203982 w 306388"/>
                <a:gd name="connsiteY4" fmla="*/ 280890 h 336550"/>
                <a:gd name="connsiteX5" fmla="*/ 225083 w 306388"/>
                <a:gd name="connsiteY5" fmla="*/ 300815 h 336550"/>
                <a:gd name="connsiteX6" fmla="*/ 232996 w 306388"/>
                <a:gd name="connsiteY6" fmla="*/ 304800 h 336550"/>
                <a:gd name="connsiteX7" fmla="*/ 239591 w 306388"/>
                <a:gd name="connsiteY7" fmla="*/ 300815 h 336550"/>
                <a:gd name="connsiteX8" fmla="*/ 281794 w 306388"/>
                <a:gd name="connsiteY8" fmla="*/ 259637 h 336550"/>
                <a:gd name="connsiteX9" fmla="*/ 281794 w 306388"/>
                <a:gd name="connsiteY9" fmla="*/ 243697 h 336550"/>
                <a:gd name="connsiteX10" fmla="*/ 265967 w 306388"/>
                <a:gd name="connsiteY10" fmla="*/ 243697 h 336550"/>
                <a:gd name="connsiteX11" fmla="*/ 242094 w 306388"/>
                <a:gd name="connsiteY11" fmla="*/ 209550 h 336550"/>
                <a:gd name="connsiteX12" fmla="*/ 306388 w 306388"/>
                <a:gd name="connsiteY12" fmla="*/ 273050 h 336550"/>
                <a:gd name="connsiteX13" fmla="*/ 242094 w 306388"/>
                <a:gd name="connsiteY13" fmla="*/ 336550 h 336550"/>
                <a:gd name="connsiteX14" fmla="*/ 177800 w 306388"/>
                <a:gd name="connsiteY14" fmla="*/ 273050 h 336550"/>
                <a:gd name="connsiteX15" fmla="*/ 242094 w 306388"/>
                <a:gd name="connsiteY15" fmla="*/ 209550 h 336550"/>
                <a:gd name="connsiteX16" fmla="*/ 65986 w 306388"/>
                <a:gd name="connsiteY16" fmla="*/ 133087 h 336550"/>
                <a:gd name="connsiteX17" fmla="*/ 69946 w 306388"/>
                <a:gd name="connsiteY17" fmla="*/ 135738 h 336550"/>
                <a:gd name="connsiteX18" fmla="*/ 104259 w 306388"/>
                <a:gd name="connsiteY18" fmla="*/ 228503 h 336550"/>
                <a:gd name="connsiteX19" fmla="*/ 116136 w 306388"/>
                <a:gd name="connsiteY19" fmla="*/ 228503 h 336550"/>
                <a:gd name="connsiteX20" fmla="*/ 149130 w 306388"/>
                <a:gd name="connsiteY20" fmla="*/ 135738 h 336550"/>
                <a:gd name="connsiteX21" fmla="*/ 155728 w 306388"/>
                <a:gd name="connsiteY21" fmla="*/ 133087 h 336550"/>
                <a:gd name="connsiteX22" fmla="*/ 184762 w 306388"/>
                <a:gd name="connsiteY22" fmla="*/ 138388 h 336550"/>
                <a:gd name="connsiteX23" fmla="*/ 219075 w 306388"/>
                <a:gd name="connsiteY23" fmla="*/ 184771 h 336550"/>
                <a:gd name="connsiteX24" fmla="*/ 219075 w 306388"/>
                <a:gd name="connsiteY24" fmla="*/ 195373 h 336550"/>
                <a:gd name="connsiteX25" fmla="*/ 161007 w 306388"/>
                <a:gd name="connsiteY25" fmla="*/ 273561 h 336550"/>
                <a:gd name="connsiteX26" fmla="*/ 162327 w 306388"/>
                <a:gd name="connsiteY26" fmla="*/ 284162 h 336550"/>
                <a:gd name="connsiteX27" fmla="*/ 21116 w 306388"/>
                <a:gd name="connsiteY27" fmla="*/ 284162 h 336550"/>
                <a:gd name="connsiteX28" fmla="*/ 0 w 306388"/>
                <a:gd name="connsiteY28" fmla="*/ 262959 h 336550"/>
                <a:gd name="connsiteX29" fmla="*/ 0 w 306388"/>
                <a:gd name="connsiteY29" fmla="*/ 186096 h 336550"/>
                <a:gd name="connsiteX30" fmla="*/ 34313 w 306388"/>
                <a:gd name="connsiteY30" fmla="*/ 138388 h 336550"/>
                <a:gd name="connsiteX31" fmla="*/ 65986 w 306388"/>
                <a:gd name="connsiteY31" fmla="*/ 133087 h 336550"/>
                <a:gd name="connsiteX32" fmla="*/ 103043 w 306388"/>
                <a:gd name="connsiteY32" fmla="*/ 125412 h 336550"/>
                <a:gd name="connsiteX33" fmla="*/ 117331 w 306388"/>
                <a:gd name="connsiteY33" fmla="*/ 125412 h 336550"/>
                <a:gd name="connsiteX34" fmla="*/ 122526 w 306388"/>
                <a:gd name="connsiteY34" fmla="*/ 128077 h 336550"/>
                <a:gd name="connsiteX35" fmla="*/ 122526 w 306388"/>
                <a:gd name="connsiteY35" fmla="*/ 136071 h 336550"/>
                <a:gd name="connsiteX36" fmla="*/ 116032 w 306388"/>
                <a:gd name="connsiteY36" fmla="*/ 148063 h 336550"/>
                <a:gd name="connsiteX37" fmla="*/ 118630 w 306388"/>
                <a:gd name="connsiteY37" fmla="*/ 178707 h 336550"/>
                <a:gd name="connsiteX38" fmla="*/ 112135 w 306388"/>
                <a:gd name="connsiteY38" fmla="*/ 197360 h 336550"/>
                <a:gd name="connsiteX39" fmla="*/ 108239 w 306388"/>
                <a:gd name="connsiteY39" fmla="*/ 197360 h 336550"/>
                <a:gd name="connsiteX40" fmla="*/ 100446 w 306388"/>
                <a:gd name="connsiteY40" fmla="*/ 178707 h 336550"/>
                <a:gd name="connsiteX41" fmla="*/ 104342 w 306388"/>
                <a:gd name="connsiteY41" fmla="*/ 148063 h 336550"/>
                <a:gd name="connsiteX42" fmla="*/ 96549 w 306388"/>
                <a:gd name="connsiteY42" fmla="*/ 136071 h 336550"/>
                <a:gd name="connsiteX43" fmla="*/ 97848 w 306388"/>
                <a:gd name="connsiteY43" fmla="*/ 128077 h 336550"/>
                <a:gd name="connsiteX44" fmla="*/ 103043 w 306388"/>
                <a:gd name="connsiteY44" fmla="*/ 125412 h 336550"/>
                <a:gd name="connsiteX45" fmla="*/ 110332 w 306388"/>
                <a:gd name="connsiteY45" fmla="*/ 0 h 336550"/>
                <a:gd name="connsiteX46" fmla="*/ 166689 w 306388"/>
                <a:gd name="connsiteY46" fmla="*/ 55563 h 336550"/>
                <a:gd name="connsiteX47" fmla="*/ 110332 w 306388"/>
                <a:gd name="connsiteY47" fmla="*/ 111126 h 336550"/>
                <a:gd name="connsiteX48" fmla="*/ 53975 w 306388"/>
                <a:gd name="connsiteY48" fmla="*/ 55563 h 336550"/>
                <a:gd name="connsiteX49" fmla="*/ 110332 w 306388"/>
                <a:gd name="connsiteY4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6388" h="336550">
                  <a:moveTo>
                    <a:pt x="265967" y="243697"/>
                  </a:moveTo>
                  <a:cubicBezTo>
                    <a:pt x="265967" y="243697"/>
                    <a:pt x="265967" y="243697"/>
                    <a:pt x="232996" y="278234"/>
                  </a:cubicBezTo>
                  <a:cubicBezTo>
                    <a:pt x="232996" y="278234"/>
                    <a:pt x="232996" y="278234"/>
                    <a:pt x="219808" y="264950"/>
                  </a:cubicBezTo>
                  <a:cubicBezTo>
                    <a:pt x="214532" y="260965"/>
                    <a:pt x="207938" y="260965"/>
                    <a:pt x="203982" y="264950"/>
                  </a:cubicBezTo>
                  <a:cubicBezTo>
                    <a:pt x="200025" y="268935"/>
                    <a:pt x="200025" y="275577"/>
                    <a:pt x="203982" y="280890"/>
                  </a:cubicBezTo>
                  <a:cubicBezTo>
                    <a:pt x="203982" y="280890"/>
                    <a:pt x="203982" y="280890"/>
                    <a:pt x="225083" y="300815"/>
                  </a:cubicBezTo>
                  <a:cubicBezTo>
                    <a:pt x="227721" y="303472"/>
                    <a:pt x="230359" y="304800"/>
                    <a:pt x="232996" y="304800"/>
                  </a:cubicBezTo>
                  <a:cubicBezTo>
                    <a:pt x="235634" y="304800"/>
                    <a:pt x="238272" y="303472"/>
                    <a:pt x="239591" y="300815"/>
                  </a:cubicBezTo>
                  <a:cubicBezTo>
                    <a:pt x="239591" y="300815"/>
                    <a:pt x="239591" y="300815"/>
                    <a:pt x="281794" y="259637"/>
                  </a:cubicBezTo>
                  <a:cubicBezTo>
                    <a:pt x="285750" y="255652"/>
                    <a:pt x="285750" y="249011"/>
                    <a:pt x="281794" y="243697"/>
                  </a:cubicBezTo>
                  <a:cubicBezTo>
                    <a:pt x="277837" y="239712"/>
                    <a:pt x="271243" y="239712"/>
                    <a:pt x="265967" y="243697"/>
                  </a:cubicBezTo>
                  <a:close/>
                  <a:moveTo>
                    <a:pt x="242094" y="209550"/>
                  </a:moveTo>
                  <a:cubicBezTo>
                    <a:pt x="277603" y="209550"/>
                    <a:pt x="306388" y="237980"/>
                    <a:pt x="306388" y="273050"/>
                  </a:cubicBezTo>
                  <a:cubicBezTo>
                    <a:pt x="306388" y="308120"/>
                    <a:pt x="277603" y="336550"/>
                    <a:pt x="242094" y="336550"/>
                  </a:cubicBezTo>
                  <a:cubicBezTo>
                    <a:pt x="206585" y="336550"/>
                    <a:pt x="177800" y="308120"/>
                    <a:pt x="177800" y="273050"/>
                  </a:cubicBezTo>
                  <a:cubicBezTo>
                    <a:pt x="177800" y="237980"/>
                    <a:pt x="206585" y="209550"/>
                    <a:pt x="242094" y="209550"/>
                  </a:cubicBezTo>
                  <a:close/>
                  <a:moveTo>
                    <a:pt x="65986" y="133087"/>
                  </a:moveTo>
                  <a:cubicBezTo>
                    <a:pt x="67306" y="133087"/>
                    <a:pt x="69946" y="134413"/>
                    <a:pt x="69946" y="135738"/>
                  </a:cubicBezTo>
                  <a:cubicBezTo>
                    <a:pt x="69946" y="135738"/>
                    <a:pt x="69946" y="135738"/>
                    <a:pt x="104259" y="228503"/>
                  </a:cubicBezTo>
                  <a:cubicBezTo>
                    <a:pt x="105578" y="233804"/>
                    <a:pt x="113497" y="233804"/>
                    <a:pt x="116136" y="228503"/>
                  </a:cubicBezTo>
                  <a:cubicBezTo>
                    <a:pt x="116136" y="228503"/>
                    <a:pt x="116136" y="228503"/>
                    <a:pt x="149130" y="135738"/>
                  </a:cubicBezTo>
                  <a:cubicBezTo>
                    <a:pt x="150449" y="133087"/>
                    <a:pt x="153089" y="131762"/>
                    <a:pt x="155728" y="133087"/>
                  </a:cubicBezTo>
                  <a:cubicBezTo>
                    <a:pt x="155728" y="133087"/>
                    <a:pt x="155728" y="133087"/>
                    <a:pt x="184762" y="138388"/>
                  </a:cubicBezTo>
                  <a:cubicBezTo>
                    <a:pt x="205878" y="145014"/>
                    <a:pt x="219075" y="163567"/>
                    <a:pt x="219075" y="184771"/>
                  </a:cubicBezTo>
                  <a:cubicBezTo>
                    <a:pt x="219075" y="184771"/>
                    <a:pt x="219075" y="184771"/>
                    <a:pt x="219075" y="195373"/>
                  </a:cubicBezTo>
                  <a:cubicBezTo>
                    <a:pt x="186082" y="204649"/>
                    <a:pt x="161007" y="236454"/>
                    <a:pt x="161007" y="273561"/>
                  </a:cubicBezTo>
                  <a:cubicBezTo>
                    <a:pt x="161007" y="277536"/>
                    <a:pt x="161007" y="280187"/>
                    <a:pt x="162327" y="284162"/>
                  </a:cubicBezTo>
                  <a:cubicBezTo>
                    <a:pt x="162327" y="284162"/>
                    <a:pt x="162327" y="284162"/>
                    <a:pt x="21116" y="284162"/>
                  </a:cubicBezTo>
                  <a:cubicBezTo>
                    <a:pt x="9238" y="284162"/>
                    <a:pt x="0" y="274886"/>
                    <a:pt x="0" y="262959"/>
                  </a:cubicBezTo>
                  <a:cubicBezTo>
                    <a:pt x="0" y="262959"/>
                    <a:pt x="0" y="262959"/>
                    <a:pt x="0" y="186096"/>
                  </a:cubicBezTo>
                  <a:cubicBezTo>
                    <a:pt x="0" y="163567"/>
                    <a:pt x="14517" y="145014"/>
                    <a:pt x="34313" y="138388"/>
                  </a:cubicBezTo>
                  <a:cubicBezTo>
                    <a:pt x="34313" y="138388"/>
                    <a:pt x="65986" y="133087"/>
                    <a:pt x="65986" y="133087"/>
                  </a:cubicBezTo>
                  <a:close/>
                  <a:moveTo>
                    <a:pt x="103043" y="125412"/>
                  </a:moveTo>
                  <a:cubicBezTo>
                    <a:pt x="103043" y="125412"/>
                    <a:pt x="103043" y="125412"/>
                    <a:pt x="117331" y="125412"/>
                  </a:cubicBezTo>
                  <a:cubicBezTo>
                    <a:pt x="118630" y="125412"/>
                    <a:pt x="121227" y="126745"/>
                    <a:pt x="122526" y="128077"/>
                  </a:cubicBezTo>
                  <a:cubicBezTo>
                    <a:pt x="123825" y="129409"/>
                    <a:pt x="123825" y="133406"/>
                    <a:pt x="122526" y="136071"/>
                  </a:cubicBezTo>
                  <a:cubicBezTo>
                    <a:pt x="122526" y="136071"/>
                    <a:pt x="122526" y="136071"/>
                    <a:pt x="116032" y="148063"/>
                  </a:cubicBezTo>
                  <a:cubicBezTo>
                    <a:pt x="116032" y="148063"/>
                    <a:pt x="116032" y="148063"/>
                    <a:pt x="118630" y="178707"/>
                  </a:cubicBezTo>
                  <a:cubicBezTo>
                    <a:pt x="118630" y="178707"/>
                    <a:pt x="118630" y="178707"/>
                    <a:pt x="112135" y="197360"/>
                  </a:cubicBezTo>
                  <a:cubicBezTo>
                    <a:pt x="110836" y="200025"/>
                    <a:pt x="108239" y="200025"/>
                    <a:pt x="108239" y="197360"/>
                  </a:cubicBezTo>
                  <a:cubicBezTo>
                    <a:pt x="108239" y="197360"/>
                    <a:pt x="108239" y="197360"/>
                    <a:pt x="100446" y="178707"/>
                  </a:cubicBezTo>
                  <a:cubicBezTo>
                    <a:pt x="100446" y="178707"/>
                    <a:pt x="100446" y="178707"/>
                    <a:pt x="104342" y="148063"/>
                  </a:cubicBezTo>
                  <a:cubicBezTo>
                    <a:pt x="104342" y="148063"/>
                    <a:pt x="104342" y="148063"/>
                    <a:pt x="96549" y="136071"/>
                  </a:cubicBezTo>
                  <a:cubicBezTo>
                    <a:pt x="95250" y="133406"/>
                    <a:pt x="95250" y="129409"/>
                    <a:pt x="97848" y="128077"/>
                  </a:cubicBezTo>
                  <a:cubicBezTo>
                    <a:pt x="99147" y="126745"/>
                    <a:pt x="100446" y="125412"/>
                    <a:pt x="103043" y="125412"/>
                  </a:cubicBezTo>
                  <a:close/>
                  <a:moveTo>
                    <a:pt x="110332" y="0"/>
                  </a:moveTo>
                  <a:cubicBezTo>
                    <a:pt x="141457" y="0"/>
                    <a:pt x="166689" y="24876"/>
                    <a:pt x="166689" y="55563"/>
                  </a:cubicBezTo>
                  <a:cubicBezTo>
                    <a:pt x="166689" y="86250"/>
                    <a:pt x="141457" y="111126"/>
                    <a:pt x="110332" y="111126"/>
                  </a:cubicBezTo>
                  <a:cubicBezTo>
                    <a:pt x="79207" y="111126"/>
                    <a:pt x="53975" y="86250"/>
                    <a:pt x="53975" y="55563"/>
                  </a:cubicBezTo>
                  <a:cubicBezTo>
                    <a:pt x="53975" y="24876"/>
                    <a:pt x="79207" y="0"/>
                    <a:pt x="11033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bg1">
                    <a:lumMod val="50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39" name="Rectangle 41"/>
            <p:cNvSpPr/>
            <p:nvPr/>
          </p:nvSpPr>
          <p:spPr>
            <a:xfrm>
              <a:off x="6764986" y="1275606"/>
              <a:ext cx="678311" cy="392415"/>
            </a:xfrm>
            <a:prstGeom prst="rect">
              <a:avLst/>
            </a:prstGeom>
          </p:spPr>
          <p:txBody>
            <a:bodyPr wrap="none">
              <a:normAutofit fontScale="85000" lnSpcReduction="20000"/>
            </a:bodyPr>
            <a:lstStyle/>
            <a:p>
              <a:pPr defTabSz="914355">
                <a:defRPr/>
              </a:pP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rPr>
                <a:t>X0%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4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E7B8DA5-B3B7-447F-82A3-EE07C108503D}"/>
              </a:ext>
            </a:extLst>
          </p:cNvPr>
          <p:cNvGrpSpPr/>
          <p:nvPr/>
        </p:nvGrpSpPr>
        <p:grpSpPr>
          <a:xfrm>
            <a:off x="1704508" y="1266610"/>
            <a:ext cx="5485688" cy="2854329"/>
            <a:chOff x="1294643" y="1131590"/>
            <a:chExt cx="6589725" cy="3428786"/>
          </a:xfrm>
          <a:solidFill>
            <a:srgbClr val="172949"/>
          </a:solidFill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DD366CC-2D83-4820-80C0-B1993CBB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25" y="2378882"/>
              <a:ext cx="2270604" cy="1007161"/>
            </a:xfrm>
            <a:custGeom>
              <a:avLst/>
              <a:gdLst>
                <a:gd name="T0" fmla="*/ 0 w 690"/>
                <a:gd name="T1" fmla="*/ 190 h 254"/>
                <a:gd name="T2" fmla="*/ 0 w 690"/>
                <a:gd name="T3" fmla="*/ 190 h 254"/>
                <a:gd name="T4" fmla="*/ 0 w 690"/>
                <a:gd name="T5" fmla="*/ 62 h 254"/>
                <a:gd name="T6" fmla="*/ 618 w 690"/>
                <a:gd name="T7" fmla="*/ 62 h 254"/>
                <a:gd name="T8" fmla="*/ 618 w 690"/>
                <a:gd name="T9" fmla="*/ 0 h 254"/>
                <a:gd name="T10" fmla="*/ 689 w 690"/>
                <a:gd name="T11" fmla="*/ 128 h 254"/>
                <a:gd name="T12" fmla="*/ 618 w 690"/>
                <a:gd name="T13" fmla="*/ 253 h 254"/>
                <a:gd name="T14" fmla="*/ 618 w 690"/>
                <a:gd name="T15" fmla="*/ 190 h 254"/>
                <a:gd name="T16" fmla="*/ 0 w 690"/>
                <a:gd name="T17" fmla="*/ 19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254">
                  <a:moveTo>
                    <a:pt x="0" y="190"/>
                  </a:moveTo>
                  <a:lnTo>
                    <a:pt x="0" y="190"/>
                  </a:lnTo>
                  <a:lnTo>
                    <a:pt x="0" y="62"/>
                  </a:lnTo>
                  <a:lnTo>
                    <a:pt x="618" y="62"/>
                  </a:lnTo>
                  <a:lnTo>
                    <a:pt x="618" y="0"/>
                  </a:lnTo>
                  <a:lnTo>
                    <a:pt x="689" y="128"/>
                  </a:lnTo>
                  <a:lnTo>
                    <a:pt x="618" y="253"/>
                  </a:lnTo>
                  <a:lnTo>
                    <a:pt x="618" y="190"/>
                  </a:lnTo>
                  <a:lnTo>
                    <a:pt x="0" y="190"/>
                  </a:lnTo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BC5E143D-6205-44C4-9B86-5C4AB0750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25" y="1131590"/>
              <a:ext cx="2965418" cy="1102325"/>
            </a:xfrm>
            <a:custGeom>
              <a:avLst/>
              <a:gdLst>
                <a:gd name="T0" fmla="*/ 0 w 893"/>
                <a:gd name="T1" fmla="*/ 0 h 278"/>
                <a:gd name="T2" fmla="*/ 0 w 893"/>
                <a:gd name="T3" fmla="*/ 0 h 278"/>
                <a:gd name="T4" fmla="*/ 696 w 893"/>
                <a:gd name="T5" fmla="*/ 0 h 278"/>
                <a:gd name="T6" fmla="*/ 838 w 893"/>
                <a:gd name="T7" fmla="*/ 155 h 278"/>
                <a:gd name="T8" fmla="*/ 892 w 893"/>
                <a:gd name="T9" fmla="*/ 112 h 278"/>
                <a:gd name="T10" fmla="*/ 835 w 893"/>
                <a:gd name="T11" fmla="*/ 244 h 278"/>
                <a:gd name="T12" fmla="*/ 686 w 893"/>
                <a:gd name="T13" fmla="*/ 277 h 278"/>
                <a:gd name="T14" fmla="*/ 735 w 893"/>
                <a:gd name="T15" fmla="*/ 237 h 278"/>
                <a:gd name="T16" fmla="*/ 639 w 893"/>
                <a:gd name="T17" fmla="*/ 135 h 278"/>
                <a:gd name="T18" fmla="*/ 0 w 893"/>
                <a:gd name="T19" fmla="*/ 135 h 278"/>
                <a:gd name="T20" fmla="*/ 0 w 893"/>
                <a:gd name="T2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0" y="0"/>
                  </a:moveTo>
                  <a:lnTo>
                    <a:pt x="0" y="0"/>
                  </a:lnTo>
                  <a:lnTo>
                    <a:pt x="696" y="0"/>
                  </a:lnTo>
                  <a:lnTo>
                    <a:pt x="838" y="155"/>
                  </a:lnTo>
                  <a:lnTo>
                    <a:pt x="892" y="112"/>
                  </a:lnTo>
                  <a:lnTo>
                    <a:pt x="835" y="244"/>
                  </a:lnTo>
                  <a:lnTo>
                    <a:pt x="686" y="277"/>
                  </a:lnTo>
                  <a:lnTo>
                    <a:pt x="735" y="237"/>
                  </a:lnTo>
                  <a:lnTo>
                    <a:pt x="639" y="135"/>
                  </a:lnTo>
                  <a:lnTo>
                    <a:pt x="0" y="135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516BE12-72B0-441A-9216-E6683830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985" y="1131590"/>
              <a:ext cx="2965418" cy="1102325"/>
            </a:xfrm>
            <a:custGeom>
              <a:avLst/>
              <a:gdLst>
                <a:gd name="T0" fmla="*/ 892 w 893"/>
                <a:gd name="T1" fmla="*/ 0 h 278"/>
                <a:gd name="T2" fmla="*/ 892 w 893"/>
                <a:gd name="T3" fmla="*/ 0 h 278"/>
                <a:gd name="T4" fmla="*/ 195 w 893"/>
                <a:gd name="T5" fmla="*/ 0 h 278"/>
                <a:gd name="T6" fmla="*/ 53 w 893"/>
                <a:gd name="T7" fmla="*/ 155 h 278"/>
                <a:gd name="T8" fmla="*/ 0 w 893"/>
                <a:gd name="T9" fmla="*/ 112 h 278"/>
                <a:gd name="T10" fmla="*/ 57 w 893"/>
                <a:gd name="T11" fmla="*/ 244 h 278"/>
                <a:gd name="T12" fmla="*/ 206 w 893"/>
                <a:gd name="T13" fmla="*/ 277 h 278"/>
                <a:gd name="T14" fmla="*/ 156 w 893"/>
                <a:gd name="T15" fmla="*/ 237 h 278"/>
                <a:gd name="T16" fmla="*/ 252 w 893"/>
                <a:gd name="T17" fmla="*/ 135 h 278"/>
                <a:gd name="T18" fmla="*/ 892 w 893"/>
                <a:gd name="T19" fmla="*/ 135 h 278"/>
                <a:gd name="T20" fmla="*/ 892 w 893"/>
                <a:gd name="T21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892" y="0"/>
                  </a:moveTo>
                  <a:lnTo>
                    <a:pt x="892" y="0"/>
                  </a:lnTo>
                  <a:lnTo>
                    <a:pt x="195" y="0"/>
                  </a:lnTo>
                  <a:lnTo>
                    <a:pt x="53" y="155"/>
                  </a:lnTo>
                  <a:lnTo>
                    <a:pt x="0" y="112"/>
                  </a:lnTo>
                  <a:lnTo>
                    <a:pt x="57" y="244"/>
                  </a:lnTo>
                  <a:lnTo>
                    <a:pt x="206" y="277"/>
                  </a:lnTo>
                  <a:lnTo>
                    <a:pt x="156" y="237"/>
                  </a:lnTo>
                  <a:lnTo>
                    <a:pt x="252" y="135"/>
                  </a:lnTo>
                  <a:lnTo>
                    <a:pt x="892" y="135"/>
                  </a:lnTo>
                  <a:lnTo>
                    <a:pt x="892" y="0"/>
                  </a:lnTo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A2BBEAA0-C874-44AC-A652-634DF6C5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25" y="3458051"/>
              <a:ext cx="2965418" cy="1102325"/>
            </a:xfrm>
            <a:custGeom>
              <a:avLst/>
              <a:gdLst>
                <a:gd name="T0" fmla="*/ 0 w 893"/>
                <a:gd name="T1" fmla="*/ 277 h 278"/>
                <a:gd name="T2" fmla="*/ 0 w 893"/>
                <a:gd name="T3" fmla="*/ 277 h 278"/>
                <a:gd name="T4" fmla="*/ 696 w 893"/>
                <a:gd name="T5" fmla="*/ 277 h 278"/>
                <a:gd name="T6" fmla="*/ 838 w 893"/>
                <a:gd name="T7" fmla="*/ 125 h 278"/>
                <a:gd name="T8" fmla="*/ 892 w 893"/>
                <a:gd name="T9" fmla="*/ 165 h 278"/>
                <a:gd name="T10" fmla="*/ 835 w 893"/>
                <a:gd name="T11" fmla="*/ 33 h 278"/>
                <a:gd name="T12" fmla="*/ 686 w 893"/>
                <a:gd name="T13" fmla="*/ 0 h 278"/>
                <a:gd name="T14" fmla="*/ 735 w 893"/>
                <a:gd name="T15" fmla="*/ 40 h 278"/>
                <a:gd name="T16" fmla="*/ 639 w 893"/>
                <a:gd name="T17" fmla="*/ 142 h 278"/>
                <a:gd name="T18" fmla="*/ 0 w 893"/>
                <a:gd name="T19" fmla="*/ 142 h 278"/>
                <a:gd name="T20" fmla="*/ 0 w 893"/>
                <a:gd name="T2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0" y="277"/>
                  </a:moveTo>
                  <a:lnTo>
                    <a:pt x="0" y="277"/>
                  </a:lnTo>
                  <a:lnTo>
                    <a:pt x="696" y="277"/>
                  </a:lnTo>
                  <a:lnTo>
                    <a:pt x="838" y="125"/>
                  </a:lnTo>
                  <a:lnTo>
                    <a:pt x="892" y="165"/>
                  </a:lnTo>
                  <a:lnTo>
                    <a:pt x="835" y="33"/>
                  </a:lnTo>
                  <a:lnTo>
                    <a:pt x="686" y="0"/>
                  </a:lnTo>
                  <a:lnTo>
                    <a:pt x="735" y="40"/>
                  </a:lnTo>
                  <a:lnTo>
                    <a:pt x="639" y="142"/>
                  </a:lnTo>
                  <a:lnTo>
                    <a:pt x="0" y="142"/>
                  </a:lnTo>
                  <a:lnTo>
                    <a:pt x="0" y="277"/>
                  </a:lnTo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DDF490A-1627-4F4D-BEBA-04B684755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985" y="3458051"/>
              <a:ext cx="2965418" cy="1102325"/>
            </a:xfrm>
            <a:custGeom>
              <a:avLst/>
              <a:gdLst>
                <a:gd name="T0" fmla="*/ 892 w 893"/>
                <a:gd name="T1" fmla="*/ 277 h 278"/>
                <a:gd name="T2" fmla="*/ 892 w 893"/>
                <a:gd name="T3" fmla="*/ 277 h 278"/>
                <a:gd name="T4" fmla="*/ 195 w 893"/>
                <a:gd name="T5" fmla="*/ 277 h 278"/>
                <a:gd name="T6" fmla="*/ 53 w 893"/>
                <a:gd name="T7" fmla="*/ 125 h 278"/>
                <a:gd name="T8" fmla="*/ 0 w 893"/>
                <a:gd name="T9" fmla="*/ 165 h 278"/>
                <a:gd name="T10" fmla="*/ 57 w 893"/>
                <a:gd name="T11" fmla="*/ 33 h 278"/>
                <a:gd name="T12" fmla="*/ 206 w 893"/>
                <a:gd name="T13" fmla="*/ 0 h 278"/>
                <a:gd name="T14" fmla="*/ 156 w 893"/>
                <a:gd name="T15" fmla="*/ 40 h 278"/>
                <a:gd name="T16" fmla="*/ 252 w 893"/>
                <a:gd name="T17" fmla="*/ 142 h 278"/>
                <a:gd name="T18" fmla="*/ 892 w 893"/>
                <a:gd name="T19" fmla="*/ 142 h 278"/>
                <a:gd name="T20" fmla="*/ 892 w 893"/>
                <a:gd name="T21" fmla="*/ 27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3" h="278">
                  <a:moveTo>
                    <a:pt x="892" y="277"/>
                  </a:moveTo>
                  <a:lnTo>
                    <a:pt x="892" y="277"/>
                  </a:lnTo>
                  <a:lnTo>
                    <a:pt x="195" y="277"/>
                  </a:lnTo>
                  <a:lnTo>
                    <a:pt x="53" y="125"/>
                  </a:lnTo>
                  <a:lnTo>
                    <a:pt x="0" y="165"/>
                  </a:lnTo>
                  <a:lnTo>
                    <a:pt x="57" y="33"/>
                  </a:lnTo>
                  <a:lnTo>
                    <a:pt x="206" y="0"/>
                  </a:lnTo>
                  <a:lnTo>
                    <a:pt x="156" y="40"/>
                  </a:lnTo>
                  <a:lnTo>
                    <a:pt x="252" y="142"/>
                  </a:lnTo>
                  <a:lnTo>
                    <a:pt x="892" y="142"/>
                  </a:lnTo>
                  <a:lnTo>
                    <a:pt x="892" y="277"/>
                  </a:lnTo>
                </a:path>
              </a:pathLst>
            </a:cu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09CE704E-DFFD-45FB-BF60-25BF5EDAF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084" y="2378882"/>
              <a:ext cx="2326319" cy="1007161"/>
            </a:xfrm>
            <a:custGeom>
              <a:avLst/>
              <a:gdLst>
                <a:gd name="T0" fmla="*/ 689 w 690"/>
                <a:gd name="T1" fmla="*/ 190 h 254"/>
                <a:gd name="T2" fmla="*/ 689 w 690"/>
                <a:gd name="T3" fmla="*/ 190 h 254"/>
                <a:gd name="T4" fmla="*/ 689 w 690"/>
                <a:gd name="T5" fmla="*/ 62 h 254"/>
                <a:gd name="T6" fmla="*/ 71 w 690"/>
                <a:gd name="T7" fmla="*/ 62 h 254"/>
                <a:gd name="T8" fmla="*/ 67 w 690"/>
                <a:gd name="T9" fmla="*/ 0 h 254"/>
                <a:gd name="T10" fmla="*/ 0 w 690"/>
                <a:gd name="T11" fmla="*/ 128 h 254"/>
                <a:gd name="T12" fmla="*/ 71 w 690"/>
                <a:gd name="T13" fmla="*/ 253 h 254"/>
                <a:gd name="T14" fmla="*/ 71 w 690"/>
                <a:gd name="T15" fmla="*/ 190 h 254"/>
                <a:gd name="T16" fmla="*/ 689 w 690"/>
                <a:gd name="T17" fmla="*/ 19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0" h="254">
                  <a:moveTo>
                    <a:pt x="689" y="190"/>
                  </a:moveTo>
                  <a:lnTo>
                    <a:pt x="689" y="190"/>
                  </a:lnTo>
                  <a:lnTo>
                    <a:pt x="689" y="62"/>
                  </a:lnTo>
                  <a:lnTo>
                    <a:pt x="71" y="62"/>
                  </a:lnTo>
                  <a:lnTo>
                    <a:pt x="67" y="0"/>
                  </a:lnTo>
                  <a:lnTo>
                    <a:pt x="0" y="128"/>
                  </a:lnTo>
                  <a:lnTo>
                    <a:pt x="71" y="253"/>
                  </a:lnTo>
                  <a:lnTo>
                    <a:pt x="71" y="190"/>
                  </a:lnTo>
                  <a:lnTo>
                    <a:pt x="689" y="190"/>
                  </a:lnTo>
                </a:path>
              </a:pathLst>
            </a:custGeom>
            <a:solidFill>
              <a:schemeClr val="accent1"/>
            </a:solidFill>
            <a:ln w="3175" cap="flat" cmpd="sng" algn="ctr">
              <a:noFill/>
              <a:prstDash val="solid"/>
            </a:ln>
            <a:effectLst/>
          </p:spPr>
          <p:txBody>
            <a:bodyPr lIns="69956" tIns="34977" rIns="69956" bIns="34977" anchor="ctr"/>
            <a:lstStyle/>
            <a:p>
              <a:pPr>
                <a:lnSpc>
                  <a:spcPct val="120000"/>
                </a:lnSpc>
              </a:pPr>
              <a:endParaRPr lang="en-US" sz="788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</a:endParaRPr>
            </a:p>
          </p:txBody>
        </p:sp>
        <p:sp>
          <p:nvSpPr>
            <p:cNvPr id="21" name="TextBox 53">
              <a:extLst>
                <a:ext uri="{FF2B5EF4-FFF2-40B4-BE49-F238E27FC236}">
                  <a16:creationId xmlns:a16="http://schemas.microsoft.com/office/drawing/2014/main" id="{0DF28A09-8881-47C2-AD3C-0E87AD318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049" y="1234862"/>
              <a:ext cx="2328776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TextBox 53">
              <a:extLst>
                <a:ext uri="{FF2B5EF4-FFF2-40B4-BE49-F238E27FC236}">
                  <a16:creationId xmlns:a16="http://schemas.microsoft.com/office/drawing/2014/main" id="{805A8467-C0E9-45B0-9DF0-AD666AED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643" y="2704999"/>
              <a:ext cx="2413261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TextBox 53">
              <a:extLst>
                <a:ext uri="{FF2B5EF4-FFF2-40B4-BE49-F238E27FC236}">
                  <a16:creationId xmlns:a16="http://schemas.microsoft.com/office/drawing/2014/main" id="{FB2E287B-8B8B-43AE-AA45-2815755DA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325" y="4126700"/>
              <a:ext cx="2319291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TextBox 53">
              <a:extLst>
                <a:ext uri="{FF2B5EF4-FFF2-40B4-BE49-F238E27FC236}">
                  <a16:creationId xmlns:a16="http://schemas.microsoft.com/office/drawing/2014/main" id="{7B1C77DE-99EA-464B-91E2-F49FE1927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095" y="4131906"/>
              <a:ext cx="2291309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69AC1EE8-C4D4-45DA-8590-8FFCBDCEE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107" y="2693548"/>
              <a:ext cx="2413261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72EB7525-EAE0-4503-9AA2-361E1B36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7644" y="1234911"/>
              <a:ext cx="2312960" cy="27727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4" tIns="34283" rIns="68564" bIns="34283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Lato Regular"/>
                </a:rPr>
                <a:t>Click to insert texts. </a:t>
              </a:r>
              <a:endParaRPr lang="zh-CN" altLang="en-US" sz="1500" kern="0" dirty="0">
                <a:solidFill>
                  <a:schemeClr val="bg1"/>
                </a:solidFill>
                <a:latin typeface="Source Han Sans CN Medium" panose="020B0500000000000000" pitchFamily="34" charset="-128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A11508DF-225F-4131-99A6-A53606C9DD9A}"/>
                </a:ext>
              </a:extLst>
            </p:cNvPr>
            <p:cNvGrpSpPr/>
            <p:nvPr/>
          </p:nvGrpSpPr>
          <p:grpSpPr>
            <a:xfrm>
              <a:off x="3822579" y="2207270"/>
              <a:ext cx="1586249" cy="1292655"/>
              <a:chOff x="3910879" y="2268230"/>
              <a:chExt cx="1586249" cy="1292655"/>
            </a:xfrm>
            <a:grpFill/>
          </p:grpSpPr>
          <p:sp>
            <p:nvSpPr>
              <p:cNvPr id="28" name="AutoShape 17">
                <a:extLst>
                  <a:ext uri="{FF2B5EF4-FFF2-40B4-BE49-F238E27FC236}">
                    <a16:creationId xmlns:a16="http://schemas.microsoft.com/office/drawing/2014/main" id="{4518473F-9054-495B-BA86-BAAAD38B1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0879" y="2268230"/>
                <a:ext cx="1586249" cy="1292655"/>
              </a:xfrm>
              <a:prstGeom prst="hexagon">
                <a:avLst>
                  <a:gd name="adj" fmla="val 30740"/>
                  <a:gd name="vf" fmla="val 115470"/>
                </a:avLst>
              </a:prstGeom>
              <a:solidFill>
                <a:schemeClr val="accent2"/>
              </a:solidFill>
              <a:ln w="3175" cap="flat" cmpd="sng" algn="ctr">
                <a:solidFill>
                  <a:srgbClr val="EAEAEA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SG" sz="788" kern="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29" name="TextBox 24">
                <a:extLst>
                  <a:ext uri="{FF2B5EF4-FFF2-40B4-BE49-F238E27FC236}">
                    <a16:creationId xmlns:a16="http://schemas.microsoft.com/office/drawing/2014/main" id="{6D7DA589-4C5E-4138-B59C-A6FF73EA0665}"/>
                  </a:ext>
                </a:extLst>
              </p:cNvPr>
              <p:cNvSpPr txBox="1"/>
              <p:nvPr/>
            </p:nvSpPr>
            <p:spPr>
              <a:xfrm>
                <a:off x="4277284" y="2570360"/>
                <a:ext cx="853436" cy="776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  <a:cs typeface="Arial Unicode MS" pitchFamily="34" charset="-122"/>
                  </a:rPr>
                  <a:t>Text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  <a:cs typeface="Arial Unicode MS" pitchFamily="34" charset="-122"/>
                  </a:rPr>
                  <a:t>Here</a:t>
                </a:r>
                <a:endParaRPr lang="zh-CN" altLang="en-US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Arial Unicode MS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/>
        </p:nvCxnSpPr>
        <p:spPr>
          <a:xfrm>
            <a:off x="4558999" y="819080"/>
            <a:ext cx="0" cy="3522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486195" y="1058844"/>
            <a:ext cx="696850" cy="145638"/>
            <a:chOff x="5964215" y="1531583"/>
            <a:chExt cx="1070244" cy="223633"/>
          </a:xfrm>
        </p:grpSpPr>
        <p:sp>
          <p:nvSpPr>
            <p:cNvPr id="5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600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86193" y="3181101"/>
            <a:ext cx="698081" cy="145638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600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486193" y="2036802"/>
            <a:ext cx="698081" cy="145638"/>
            <a:chOff x="5964215" y="3033279"/>
            <a:chExt cx="1072134" cy="223633"/>
          </a:xfrm>
        </p:grpSpPr>
        <p:sp>
          <p:nvSpPr>
            <p:cNvPr id="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600" dirty="0"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251822" y="1015657"/>
            <a:ext cx="458288" cy="238315"/>
          </a:xfrm>
          <a:prstGeom prst="rect">
            <a:avLst/>
          </a:prstGeom>
          <a:noFill/>
        </p:spPr>
        <p:txBody>
          <a:bodyPr wrap="none" lIns="65003" tIns="32502" rIns="65003" bIns="3250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rPr>
              <a:t>20XX</a:t>
            </a:r>
            <a:endParaRPr lang="en-GB" sz="1100" dirty="0">
              <a:solidFill>
                <a:schemeClr val="bg1">
                  <a:lumMod val="65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51822" y="1993370"/>
            <a:ext cx="458288" cy="238315"/>
          </a:xfrm>
          <a:prstGeom prst="rect">
            <a:avLst/>
          </a:prstGeom>
          <a:noFill/>
        </p:spPr>
        <p:txBody>
          <a:bodyPr wrap="none" lIns="65003" tIns="32502" rIns="65003" bIns="3250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rPr>
              <a:t>20XX</a:t>
            </a:r>
            <a:endParaRPr lang="en-GB" sz="1100" dirty="0">
              <a:solidFill>
                <a:schemeClr val="bg1">
                  <a:lumMod val="65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1822" y="3145325"/>
            <a:ext cx="458288" cy="238315"/>
          </a:xfrm>
          <a:prstGeom prst="rect">
            <a:avLst/>
          </a:prstGeom>
          <a:noFill/>
        </p:spPr>
        <p:txBody>
          <a:bodyPr wrap="none" lIns="65003" tIns="32502" rIns="65003" bIns="32502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rPr>
              <a:t>20XX</a:t>
            </a:r>
            <a:endParaRPr lang="en-GB" sz="1100" dirty="0">
              <a:solidFill>
                <a:schemeClr val="bg1">
                  <a:lumMod val="65000"/>
                </a:schemeClr>
              </a:solidFill>
              <a:latin typeface="Source Han Sans CN Medium" panose="020B0500000000000000" pitchFamily="34" charset="-128"/>
              <a:ea typeface="Source Han Sans CN Medium" panose="020B0500000000000000" pitchFamily="34" charset="-128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82316" y="1243722"/>
            <a:ext cx="1820783" cy="829111"/>
            <a:chOff x="-158386" y="2124222"/>
            <a:chExt cx="4463257" cy="1273131"/>
          </a:xfrm>
        </p:grpSpPr>
        <p:sp>
          <p:nvSpPr>
            <p:cNvPr id="33" name="TextBox 32"/>
            <p:cNvSpPr txBox="1"/>
            <p:nvPr/>
          </p:nvSpPr>
          <p:spPr>
            <a:xfrm>
              <a:off x="1832481" y="2124222"/>
              <a:ext cx="2472390" cy="47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Text Here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158386" y="2447422"/>
              <a:ext cx="4451861" cy="949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panose="020B0604020202020204" pitchFamily="34" charset="0"/>
                </a:rPr>
                <a:t>This is a placeholder. You can key in or paste your texts here. 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82316" y="3428295"/>
            <a:ext cx="1822033" cy="829111"/>
            <a:chOff x="-159167" y="2124222"/>
            <a:chExt cx="4466319" cy="1273131"/>
          </a:xfrm>
        </p:grpSpPr>
        <p:sp>
          <p:nvSpPr>
            <p:cNvPr id="37" name="TextBox 36"/>
            <p:cNvSpPr txBox="1"/>
            <p:nvPr/>
          </p:nvSpPr>
          <p:spPr>
            <a:xfrm>
              <a:off x="1834763" y="2124222"/>
              <a:ext cx="2472389" cy="479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Text Here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-159167" y="2447422"/>
              <a:ext cx="4452636" cy="949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panose="020B0604020202020204" pitchFamily="34" charset="0"/>
                </a:rPr>
                <a:t>This is a placeholder. You can key in or paste your texts here. 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57606" y="2308822"/>
            <a:ext cx="1937340" cy="829109"/>
            <a:chOff x="257395" y="2124222"/>
            <a:chExt cx="4036076" cy="1273132"/>
          </a:xfrm>
        </p:grpSpPr>
        <p:sp>
          <p:nvSpPr>
            <p:cNvPr id="40" name="TextBox 39"/>
            <p:cNvSpPr txBox="1"/>
            <p:nvPr/>
          </p:nvSpPr>
          <p:spPr>
            <a:xfrm>
              <a:off x="257395" y="2124222"/>
              <a:ext cx="2101243" cy="479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Text Here</a:t>
              </a:r>
              <a:endPara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6739" y="2447420"/>
              <a:ext cx="4016732" cy="9499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panose="020B0604020202020204" pitchFamily="34" charset="0"/>
                </a:rPr>
                <a:t>This is a placeholder. You can key in or paste your texts here. </a:t>
              </a:r>
              <a:endParaRPr lang="zh-CN" altLang="en-US" sz="800" dirty="0">
                <a:solidFill>
                  <a:schemeClr val="bg1">
                    <a:lumMod val="65000"/>
                  </a:schemeClr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sym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5768" y="1371031"/>
            <a:ext cx="2782196" cy="436915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76855" y="2162573"/>
              <a:ext cx="1979894" cy="382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  <a:endParaRPr lang="en-GB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76039" y="2436134"/>
            <a:ext cx="2782196" cy="43691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97418" y="3795078"/>
              <a:ext cx="1979894" cy="38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  <a:endParaRPr lang="en-GB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85768" y="3555599"/>
            <a:ext cx="2782196" cy="43691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781937" y="5516235"/>
              <a:ext cx="1979894" cy="382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cs typeface="+mn-ea"/>
                  <a:sym typeface="Arial" panose="020B0604020202020204" pitchFamily="34" charset="0"/>
                </a:rPr>
                <a:t>Replace Text Here</a:t>
              </a:r>
              <a:endParaRPr lang="en-GB" sz="1000" dirty="0">
                <a:solidFill>
                  <a:schemeClr val="bg1"/>
                </a:solidFill>
                <a:latin typeface="Source Han Sans CN Medium" panose="020B0500000000000000" pitchFamily="34" charset="-128"/>
                <a:ea typeface="Source Han Sans CN Medium" panose="020B0500000000000000" pitchFamily="34" charset="-128"/>
                <a:cs typeface="+mn-ea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4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9A44E3-BD75-6144-B604-D3CBA74CD125}"/>
              </a:ext>
            </a:extLst>
          </p:cNvPr>
          <p:cNvGrpSpPr/>
          <p:nvPr/>
        </p:nvGrpSpPr>
        <p:grpSpPr>
          <a:xfrm>
            <a:off x="1213249" y="1611690"/>
            <a:ext cx="6863951" cy="1569660"/>
            <a:chOff x="1213249" y="1611690"/>
            <a:chExt cx="6863951" cy="1569660"/>
          </a:xfrm>
        </p:grpSpPr>
        <p:sp>
          <p:nvSpPr>
            <p:cNvPr id="6" name="文本框 11">
              <a:extLst>
                <a:ext uri="{FF2B5EF4-FFF2-40B4-BE49-F238E27FC236}">
                  <a16:creationId xmlns:a16="http://schemas.microsoft.com/office/drawing/2014/main" id="{B628BA66-22D0-F344-AA3B-0971FB03221B}"/>
                </a:ext>
              </a:extLst>
            </p:cNvPr>
            <p:cNvSpPr txBox="1"/>
            <p:nvPr/>
          </p:nvSpPr>
          <p:spPr>
            <a:xfrm>
              <a:off x="1213249" y="1611690"/>
              <a:ext cx="168507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9600" b="1" dirty="0">
                  <a:solidFill>
                    <a:schemeClr val="accent2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02</a:t>
              </a:r>
              <a:endParaRPr lang="zh-CN" altLang="en-US" sz="9600" b="1" dirty="0">
                <a:solidFill>
                  <a:schemeClr val="accent2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7" name="文本框 12">
              <a:extLst>
                <a:ext uri="{FF2B5EF4-FFF2-40B4-BE49-F238E27FC236}">
                  <a16:creationId xmlns:a16="http://schemas.microsoft.com/office/drawing/2014/main" id="{1D3F098A-F772-344A-826D-25DC4E7DA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906" y="1809750"/>
              <a:ext cx="5310294" cy="87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eaLnBrk="0" hangingPunct="0"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r>
                <a:rPr lang="en-US" altLang="zh-CN" sz="5100" b="1" dirty="0">
                  <a:solidFill>
                    <a:schemeClr val="bg1"/>
                  </a:solidFill>
                  <a:latin typeface="Source Han Sans CN Heavy" panose="020B0500000000000000" pitchFamily="34" charset="-128"/>
                  <a:ea typeface="Source Han Sans CN Heavy" panose="020B0500000000000000" pitchFamily="34" charset="-128"/>
                </a:rPr>
                <a:t>Operations</a:t>
              </a:r>
              <a:endParaRPr lang="zh-CN" altLang="en-US" sz="5100" b="1" dirty="0">
                <a:solidFill>
                  <a:schemeClr val="bg1"/>
                </a:solidFill>
                <a:latin typeface="Source Han Sans CN Heavy" panose="020B0500000000000000" pitchFamily="34" charset="-128"/>
                <a:ea typeface="Source Han Sans CN Heavy" panose="020B0500000000000000" pitchFamily="34" charset="-128"/>
              </a:endParaRPr>
            </a:p>
          </p:txBody>
        </p:sp>
        <p:sp>
          <p:nvSpPr>
            <p:cNvPr id="8" name="矩形 16">
              <a:extLst>
                <a:ext uri="{FF2B5EF4-FFF2-40B4-BE49-F238E27FC236}">
                  <a16:creationId xmlns:a16="http://schemas.microsoft.com/office/drawing/2014/main" id="{87948A8A-B113-F84F-BFBF-57D262D9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703" y="2722019"/>
              <a:ext cx="4071848" cy="28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2019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  <a:sym typeface="Arial" charset="0"/>
                </a:rPr>
                <a:t>This is a placeholder. Theme fonts recommended.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6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B5318E-9C29-4D12-8EEA-4D25AD1AEA46}"/>
              </a:ext>
            </a:extLst>
          </p:cNvPr>
          <p:cNvGrpSpPr/>
          <p:nvPr/>
        </p:nvGrpSpPr>
        <p:grpSpPr>
          <a:xfrm>
            <a:off x="4246504" y="1616861"/>
            <a:ext cx="4064981" cy="2102632"/>
            <a:chOff x="1144581" y="2749502"/>
            <a:chExt cx="6286265" cy="223968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CB6A42F-FF45-4306-973E-AA7A02966D7E}"/>
                </a:ext>
              </a:extLst>
            </p:cNvPr>
            <p:cNvGrpSpPr/>
            <p:nvPr/>
          </p:nvGrpSpPr>
          <p:grpSpPr>
            <a:xfrm>
              <a:off x="1144581" y="2793973"/>
              <a:ext cx="3039838" cy="856010"/>
              <a:chOff x="4047817" y="1272381"/>
              <a:chExt cx="2252375" cy="634262"/>
            </a:xfrm>
          </p:grpSpPr>
          <p:sp>
            <p:nvSpPr>
              <p:cNvPr id="19" name="Rounded Rectangle 72">
                <a:extLst>
                  <a:ext uri="{FF2B5EF4-FFF2-40B4-BE49-F238E27FC236}">
                    <a16:creationId xmlns:a16="http://schemas.microsoft.com/office/drawing/2014/main" id="{CA7F98E7-9320-4A27-B0FF-A599FE536C7A}"/>
                  </a:ext>
                </a:extLst>
              </p:cNvPr>
              <p:cNvSpPr/>
              <p:nvPr/>
            </p:nvSpPr>
            <p:spPr>
              <a:xfrm>
                <a:off x="4064000" y="1272381"/>
                <a:ext cx="2092176" cy="296863"/>
              </a:xfrm>
              <a:prstGeom prst="roundRect">
                <a:avLst>
                  <a:gd name="adj" fmla="val 2111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350" dirty="0">
                    <a:solidFill>
                      <a:srgbClr val="FFFFFF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Insert Text Here</a:t>
                </a:r>
                <a:endParaRPr lang="en-US" sz="1350" dirty="0">
                  <a:solidFill>
                    <a:srgbClr val="FFFFFF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20" name="文本框 8">
                <a:extLst>
                  <a:ext uri="{FF2B5EF4-FFF2-40B4-BE49-F238E27FC236}">
                    <a16:creationId xmlns:a16="http://schemas.microsoft.com/office/drawing/2014/main" id="{220301F5-1588-4EFF-9C43-3FACE8F3DE07}"/>
                  </a:ext>
                </a:extLst>
              </p:cNvPr>
              <p:cNvSpPr txBox="1"/>
              <p:nvPr/>
            </p:nvSpPr>
            <p:spPr>
              <a:xfrm>
                <a:off x="4047817" y="1647031"/>
                <a:ext cx="2252375" cy="259612"/>
              </a:xfrm>
              <a:prstGeom prst="rect">
                <a:avLst/>
              </a:prstGeom>
              <a:noFill/>
            </p:spPr>
            <p:txBody>
              <a:bodyPr wrap="square" lIns="51435" tIns="25718" rIns="51435" bIns="25718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Click to insert or paste your texts here, with "plain text" selected. 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446494F-B5B3-4AC2-BF3F-3D2192F4F7F7}"/>
                </a:ext>
              </a:extLst>
            </p:cNvPr>
            <p:cNvGrpSpPr/>
            <p:nvPr/>
          </p:nvGrpSpPr>
          <p:grpSpPr>
            <a:xfrm>
              <a:off x="4368773" y="2749502"/>
              <a:ext cx="3039838" cy="856010"/>
              <a:chOff x="6436790" y="1239430"/>
              <a:chExt cx="2252375" cy="634262"/>
            </a:xfrm>
          </p:grpSpPr>
          <p:sp>
            <p:nvSpPr>
              <p:cNvPr id="17" name="Rounded Rectangle 72">
                <a:extLst>
                  <a:ext uri="{FF2B5EF4-FFF2-40B4-BE49-F238E27FC236}">
                    <a16:creationId xmlns:a16="http://schemas.microsoft.com/office/drawing/2014/main" id="{D03413A3-C3E3-488A-9055-6A5A9AFA1F0F}"/>
                  </a:ext>
                </a:extLst>
              </p:cNvPr>
              <p:cNvSpPr/>
              <p:nvPr/>
            </p:nvSpPr>
            <p:spPr>
              <a:xfrm>
                <a:off x="6452973" y="1239430"/>
                <a:ext cx="2092176" cy="296863"/>
              </a:xfrm>
              <a:prstGeom prst="roundRect">
                <a:avLst>
                  <a:gd name="adj" fmla="val 211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350" dirty="0">
                    <a:solidFill>
                      <a:srgbClr val="FFFFFF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Insert Text Here</a:t>
                </a:r>
                <a:endParaRPr lang="en-US" sz="1350" dirty="0">
                  <a:solidFill>
                    <a:srgbClr val="FFFFFF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8" name="文本框 8">
                <a:extLst>
                  <a:ext uri="{FF2B5EF4-FFF2-40B4-BE49-F238E27FC236}">
                    <a16:creationId xmlns:a16="http://schemas.microsoft.com/office/drawing/2014/main" id="{2D6676F9-B23B-468D-9E75-8EB2EFC8205E}"/>
                  </a:ext>
                </a:extLst>
              </p:cNvPr>
              <p:cNvSpPr txBox="1"/>
              <p:nvPr/>
            </p:nvSpPr>
            <p:spPr>
              <a:xfrm>
                <a:off x="6436790" y="1614080"/>
                <a:ext cx="2252375" cy="259612"/>
              </a:xfrm>
              <a:prstGeom prst="rect">
                <a:avLst/>
              </a:prstGeom>
              <a:noFill/>
            </p:spPr>
            <p:txBody>
              <a:bodyPr wrap="square" lIns="51435" tIns="25718" rIns="51435" bIns="25718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Click to insert or paste your texts here, with "plain text" selected. 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469B25-07BC-4E49-BF2D-3368F6568A52}"/>
                </a:ext>
              </a:extLst>
            </p:cNvPr>
            <p:cNvGrpSpPr/>
            <p:nvPr/>
          </p:nvGrpSpPr>
          <p:grpSpPr>
            <a:xfrm>
              <a:off x="1166815" y="4133191"/>
              <a:ext cx="3039838" cy="855992"/>
              <a:chOff x="4064292" y="2264668"/>
              <a:chExt cx="2252375" cy="634246"/>
            </a:xfrm>
          </p:grpSpPr>
          <p:sp>
            <p:nvSpPr>
              <p:cNvPr id="15" name="Rounded Rectangle 72">
                <a:extLst>
                  <a:ext uri="{FF2B5EF4-FFF2-40B4-BE49-F238E27FC236}">
                    <a16:creationId xmlns:a16="http://schemas.microsoft.com/office/drawing/2014/main" id="{C2D78156-CF94-4B24-9FC1-AB9C47E083BF}"/>
                  </a:ext>
                </a:extLst>
              </p:cNvPr>
              <p:cNvSpPr/>
              <p:nvPr/>
            </p:nvSpPr>
            <p:spPr>
              <a:xfrm>
                <a:off x="4080475" y="2264668"/>
                <a:ext cx="2092176" cy="296863"/>
              </a:xfrm>
              <a:prstGeom prst="roundRect">
                <a:avLst>
                  <a:gd name="adj" fmla="val 211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350" dirty="0">
                    <a:solidFill>
                      <a:srgbClr val="FFFFFF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Insert Text Here</a:t>
                </a:r>
                <a:endParaRPr lang="en-US" sz="1350" dirty="0">
                  <a:solidFill>
                    <a:srgbClr val="FFFFFF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6" name="文本框 8">
                <a:extLst>
                  <a:ext uri="{FF2B5EF4-FFF2-40B4-BE49-F238E27FC236}">
                    <a16:creationId xmlns:a16="http://schemas.microsoft.com/office/drawing/2014/main" id="{B903F62B-616E-40F3-8452-08A3EFAFC181}"/>
                  </a:ext>
                </a:extLst>
              </p:cNvPr>
              <p:cNvSpPr txBox="1"/>
              <p:nvPr/>
            </p:nvSpPr>
            <p:spPr>
              <a:xfrm>
                <a:off x="4064292" y="2639303"/>
                <a:ext cx="2252375" cy="259611"/>
              </a:xfrm>
              <a:prstGeom prst="rect">
                <a:avLst/>
              </a:prstGeom>
              <a:noFill/>
            </p:spPr>
            <p:txBody>
              <a:bodyPr wrap="square" lIns="51435" tIns="25718" rIns="51435" bIns="25718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Click to insert or paste your texts here, with "plain text" selected. 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8AEB3F7-16CC-43DB-B484-FD4AF718C956}"/>
                </a:ext>
              </a:extLst>
            </p:cNvPr>
            <p:cNvGrpSpPr/>
            <p:nvPr/>
          </p:nvGrpSpPr>
          <p:grpSpPr>
            <a:xfrm>
              <a:off x="4391008" y="4088696"/>
              <a:ext cx="3039838" cy="856014"/>
              <a:chOff x="6453265" y="2231708"/>
              <a:chExt cx="2252375" cy="634265"/>
            </a:xfrm>
          </p:grpSpPr>
          <p:sp>
            <p:nvSpPr>
              <p:cNvPr id="13" name="Rounded Rectangle 72">
                <a:extLst>
                  <a:ext uri="{FF2B5EF4-FFF2-40B4-BE49-F238E27FC236}">
                    <a16:creationId xmlns:a16="http://schemas.microsoft.com/office/drawing/2014/main" id="{77B8C892-D051-41D5-8D81-C2F94429C248}"/>
                  </a:ext>
                </a:extLst>
              </p:cNvPr>
              <p:cNvSpPr/>
              <p:nvPr/>
            </p:nvSpPr>
            <p:spPr>
              <a:xfrm>
                <a:off x="6469448" y="2231708"/>
                <a:ext cx="2092176" cy="296863"/>
              </a:xfrm>
              <a:prstGeom prst="roundRect">
                <a:avLst>
                  <a:gd name="adj" fmla="val 2111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350" dirty="0">
                    <a:solidFill>
                      <a:srgbClr val="FFFFFF"/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Insert Text Here</a:t>
                </a:r>
                <a:endParaRPr lang="en-US" sz="1350" dirty="0">
                  <a:solidFill>
                    <a:srgbClr val="FFFFFF"/>
                  </a:solidFill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14" name="文本框 8">
                <a:extLst>
                  <a:ext uri="{FF2B5EF4-FFF2-40B4-BE49-F238E27FC236}">
                    <a16:creationId xmlns:a16="http://schemas.microsoft.com/office/drawing/2014/main" id="{51BB4EFB-26A6-471E-92C6-20C0E83F6004}"/>
                  </a:ext>
                </a:extLst>
              </p:cNvPr>
              <p:cNvSpPr txBox="1"/>
              <p:nvPr/>
            </p:nvSpPr>
            <p:spPr>
              <a:xfrm>
                <a:off x="6453265" y="2606360"/>
                <a:ext cx="2252375" cy="259613"/>
              </a:xfrm>
              <a:prstGeom prst="rect">
                <a:avLst/>
              </a:prstGeom>
              <a:noFill/>
            </p:spPr>
            <p:txBody>
              <a:bodyPr wrap="square" lIns="51435" tIns="25718" rIns="51435" bIns="25718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rPr>
                  <a:t>Click to insert or paste your texts here, with "plain text" selected. 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5E01CD-E188-4E75-9D75-280E6A7ADEB0}"/>
              </a:ext>
            </a:extLst>
          </p:cNvPr>
          <p:cNvGrpSpPr/>
          <p:nvPr/>
        </p:nvGrpSpPr>
        <p:grpSpPr>
          <a:xfrm>
            <a:off x="825650" y="1287122"/>
            <a:ext cx="2924515" cy="2916239"/>
            <a:chOff x="7585530" y="2833205"/>
            <a:chExt cx="2962275" cy="2953892"/>
          </a:xfrm>
          <a:effectLst/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F36356-B944-44B8-B446-DB488041C72D}"/>
                </a:ext>
              </a:extLst>
            </p:cNvPr>
            <p:cNvGrpSpPr/>
            <p:nvPr/>
          </p:nvGrpSpPr>
          <p:grpSpPr>
            <a:xfrm>
              <a:off x="7602298" y="4322727"/>
              <a:ext cx="1447602" cy="1444809"/>
              <a:chOff x="4626869" y="3934495"/>
              <a:chExt cx="1447602" cy="1444809"/>
            </a:xfrm>
            <a:solidFill>
              <a:srgbClr val="E45537"/>
            </a:solidFill>
          </p:grpSpPr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733ED91D-A689-41AB-89C8-4592FA620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869" y="3934495"/>
                <a:ext cx="1447602" cy="1444809"/>
              </a:xfrm>
              <a:custGeom>
                <a:avLst/>
                <a:gdLst>
                  <a:gd name="T0" fmla="*/ 267 w 274"/>
                  <a:gd name="T1" fmla="*/ 196 h 274"/>
                  <a:gd name="T2" fmla="*/ 201 w 274"/>
                  <a:gd name="T3" fmla="*/ 132 h 274"/>
                  <a:gd name="T4" fmla="*/ 268 w 274"/>
                  <a:gd name="T5" fmla="*/ 68 h 274"/>
                  <a:gd name="T6" fmla="*/ 274 w 274"/>
                  <a:gd name="T7" fmla="*/ 67 h 274"/>
                  <a:gd name="T8" fmla="*/ 274 w 274"/>
                  <a:gd name="T9" fmla="*/ 53 h 274"/>
                  <a:gd name="T10" fmla="*/ 268 w 274"/>
                  <a:gd name="T11" fmla="*/ 51 h 274"/>
                  <a:gd name="T12" fmla="*/ 216 w 274"/>
                  <a:gd name="T13" fmla="*/ 3 h 274"/>
                  <a:gd name="T14" fmla="*/ 218 w 274"/>
                  <a:gd name="T15" fmla="*/ 1 h 274"/>
                  <a:gd name="T16" fmla="*/ 207 w 274"/>
                  <a:gd name="T17" fmla="*/ 0 h 274"/>
                  <a:gd name="T18" fmla="*/ 205 w 274"/>
                  <a:gd name="T19" fmla="*/ 8 h 274"/>
                  <a:gd name="T20" fmla="*/ 145 w 274"/>
                  <a:gd name="T21" fmla="*/ 65 h 274"/>
                  <a:gd name="T22" fmla="*/ 80 w 274"/>
                  <a:gd name="T23" fmla="*/ 0 h 274"/>
                  <a:gd name="T24" fmla="*/ 72 w 274"/>
                  <a:gd name="T25" fmla="*/ 0 h 274"/>
                  <a:gd name="T26" fmla="*/ 73 w 274"/>
                  <a:gd name="T27" fmla="*/ 0 h 274"/>
                  <a:gd name="T28" fmla="*/ 10 w 274"/>
                  <a:gd name="T29" fmla="*/ 59 h 274"/>
                  <a:gd name="T30" fmla="*/ 10 w 274"/>
                  <a:gd name="T31" fmla="*/ 83 h 274"/>
                  <a:gd name="T32" fmla="*/ 191 w 274"/>
                  <a:gd name="T33" fmla="*/ 264 h 274"/>
                  <a:gd name="T34" fmla="*/ 217 w 274"/>
                  <a:gd name="T35" fmla="*/ 264 h 274"/>
                  <a:gd name="T36" fmla="*/ 265 w 274"/>
                  <a:gd name="T37" fmla="*/ 216 h 274"/>
                  <a:gd name="T38" fmla="*/ 273 w 274"/>
                  <a:gd name="T39" fmla="*/ 210 h 274"/>
                  <a:gd name="T40" fmla="*/ 273 w 274"/>
                  <a:gd name="T41" fmla="*/ 198 h 274"/>
                  <a:gd name="T42" fmla="*/ 267 w 274"/>
                  <a:gd name="T43" fmla="*/ 196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4" h="274">
                    <a:moveTo>
                      <a:pt x="267" y="196"/>
                    </a:moveTo>
                    <a:cubicBezTo>
                      <a:pt x="246" y="176"/>
                      <a:pt x="225" y="156"/>
                      <a:pt x="201" y="132"/>
                    </a:cubicBezTo>
                    <a:cubicBezTo>
                      <a:pt x="225" y="109"/>
                      <a:pt x="246" y="88"/>
                      <a:pt x="268" y="68"/>
                    </a:cubicBezTo>
                    <a:cubicBezTo>
                      <a:pt x="269" y="67"/>
                      <a:pt x="272" y="67"/>
                      <a:pt x="274" y="67"/>
                    </a:cubicBezTo>
                    <a:cubicBezTo>
                      <a:pt x="274" y="53"/>
                      <a:pt x="274" y="53"/>
                      <a:pt x="274" y="53"/>
                    </a:cubicBezTo>
                    <a:cubicBezTo>
                      <a:pt x="271" y="53"/>
                      <a:pt x="269" y="52"/>
                      <a:pt x="268" y="51"/>
                    </a:cubicBezTo>
                    <a:cubicBezTo>
                      <a:pt x="250" y="36"/>
                      <a:pt x="233" y="20"/>
                      <a:pt x="216" y="3"/>
                    </a:cubicBezTo>
                    <a:cubicBezTo>
                      <a:pt x="217" y="2"/>
                      <a:pt x="218" y="1"/>
                      <a:pt x="218" y="1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07" y="3"/>
                      <a:pt x="206" y="6"/>
                      <a:pt x="205" y="8"/>
                    </a:cubicBezTo>
                    <a:cubicBezTo>
                      <a:pt x="185" y="28"/>
                      <a:pt x="164" y="47"/>
                      <a:pt x="145" y="65"/>
                    </a:cubicBezTo>
                    <a:cubicBezTo>
                      <a:pt x="124" y="44"/>
                      <a:pt x="102" y="22"/>
                      <a:pt x="80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50" y="22"/>
                      <a:pt x="30" y="41"/>
                      <a:pt x="10" y="59"/>
                    </a:cubicBezTo>
                    <a:cubicBezTo>
                      <a:pt x="0" y="67"/>
                      <a:pt x="0" y="74"/>
                      <a:pt x="10" y="83"/>
                    </a:cubicBezTo>
                    <a:cubicBezTo>
                      <a:pt x="70" y="143"/>
                      <a:pt x="131" y="204"/>
                      <a:pt x="191" y="264"/>
                    </a:cubicBezTo>
                    <a:cubicBezTo>
                      <a:pt x="201" y="274"/>
                      <a:pt x="207" y="274"/>
                      <a:pt x="217" y="264"/>
                    </a:cubicBezTo>
                    <a:cubicBezTo>
                      <a:pt x="232" y="247"/>
                      <a:pt x="249" y="232"/>
                      <a:pt x="265" y="216"/>
                    </a:cubicBezTo>
                    <a:cubicBezTo>
                      <a:pt x="268" y="212"/>
                      <a:pt x="270" y="210"/>
                      <a:pt x="273" y="210"/>
                    </a:cubicBezTo>
                    <a:cubicBezTo>
                      <a:pt x="273" y="198"/>
                      <a:pt x="273" y="198"/>
                      <a:pt x="273" y="198"/>
                    </a:cubicBezTo>
                    <a:cubicBezTo>
                      <a:pt x="271" y="198"/>
                      <a:pt x="269" y="197"/>
                      <a:pt x="267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sp>
            <p:nvSpPr>
              <p:cNvPr id="42" name="Freeform 157">
                <a:extLst>
                  <a:ext uri="{FF2B5EF4-FFF2-40B4-BE49-F238E27FC236}">
                    <a16:creationId xmlns:a16="http://schemas.microsoft.com/office/drawing/2014/main" id="{1E625AC3-A6C2-4557-B43C-14F1057183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257391" y="4424630"/>
                <a:ext cx="270757" cy="298723"/>
              </a:xfrm>
              <a:custGeom>
                <a:avLst/>
                <a:gdLst>
                  <a:gd name="T0" fmla="*/ 25 w 99"/>
                  <a:gd name="T1" fmla="*/ 58 h 109"/>
                  <a:gd name="T2" fmla="*/ 15 w 99"/>
                  <a:gd name="T3" fmla="*/ 61 h 109"/>
                  <a:gd name="T4" fmla="*/ 51 w 99"/>
                  <a:gd name="T5" fmla="*/ 55 h 109"/>
                  <a:gd name="T6" fmla="*/ 63 w 99"/>
                  <a:gd name="T7" fmla="*/ 46 h 109"/>
                  <a:gd name="T8" fmla="*/ 56 w 99"/>
                  <a:gd name="T9" fmla="*/ 59 h 109"/>
                  <a:gd name="T10" fmla="*/ 51 w 99"/>
                  <a:gd name="T11" fmla="*/ 67 h 109"/>
                  <a:gd name="T12" fmla="*/ 46 w 99"/>
                  <a:gd name="T13" fmla="*/ 57 h 109"/>
                  <a:gd name="T14" fmla="*/ 38 w 99"/>
                  <a:gd name="T15" fmla="*/ 37 h 109"/>
                  <a:gd name="T16" fmla="*/ 51 w 99"/>
                  <a:gd name="T17" fmla="*/ 55 h 109"/>
                  <a:gd name="T18" fmla="*/ 42 w 99"/>
                  <a:gd name="T19" fmla="*/ 33 h 109"/>
                  <a:gd name="T20" fmla="*/ 42 w 99"/>
                  <a:gd name="T21" fmla="*/ 0 h 109"/>
                  <a:gd name="T22" fmla="*/ 15 w 99"/>
                  <a:gd name="T23" fmla="*/ 25 h 109"/>
                  <a:gd name="T24" fmla="*/ 15 w 99"/>
                  <a:gd name="T25" fmla="*/ 94 h 109"/>
                  <a:gd name="T26" fmla="*/ 84 w 99"/>
                  <a:gd name="T27" fmla="*/ 94 h 109"/>
                  <a:gd name="T28" fmla="*/ 97 w 99"/>
                  <a:gd name="T29" fmla="*/ 73 h 109"/>
                  <a:gd name="T30" fmla="*/ 85 w 99"/>
                  <a:gd name="T31" fmla="*/ 71 h 109"/>
                  <a:gd name="T32" fmla="*/ 49 w 99"/>
                  <a:gd name="T33" fmla="*/ 97 h 109"/>
                  <a:gd name="T34" fmla="*/ 12 w 99"/>
                  <a:gd name="T35" fmla="*/ 60 h 109"/>
                  <a:gd name="T36" fmla="*/ 42 w 99"/>
                  <a:gd name="T37" fmla="*/ 22 h 109"/>
                  <a:gd name="T38" fmla="*/ 85 w 99"/>
                  <a:gd name="T39" fmla="*/ 47 h 109"/>
                  <a:gd name="T40" fmla="*/ 95 w 99"/>
                  <a:gd name="T41" fmla="*/ 41 h 109"/>
                  <a:gd name="T42" fmla="*/ 98 w 99"/>
                  <a:gd name="T43" fmla="*/ 53 h 109"/>
                  <a:gd name="T44" fmla="*/ 87 w 99"/>
                  <a:gd name="T45" fmla="*/ 56 h 109"/>
                  <a:gd name="T46" fmla="*/ 87 w 99"/>
                  <a:gd name="T47" fmla="*/ 67 h 109"/>
                  <a:gd name="T48" fmla="*/ 87 w 99"/>
                  <a:gd name="T49" fmla="*/ 59 h 109"/>
                  <a:gd name="T50" fmla="*/ 99 w 99"/>
                  <a:gd name="T51" fmla="*/ 57 h 109"/>
                  <a:gd name="T52" fmla="*/ 99 w 99"/>
                  <a:gd name="T53" fmla="*/ 60 h 109"/>
                  <a:gd name="T54" fmla="*/ 97 w 99"/>
                  <a:gd name="T55" fmla="*/ 71 h 109"/>
                  <a:gd name="T56" fmla="*/ 87 w 99"/>
                  <a:gd name="T57" fmla="*/ 67 h 109"/>
                  <a:gd name="T58" fmla="*/ 80 w 99"/>
                  <a:gd name="T59" fmla="*/ 37 h 109"/>
                  <a:gd name="T60" fmla="*/ 88 w 99"/>
                  <a:gd name="T61" fmla="*/ 28 h 109"/>
                  <a:gd name="T62" fmla="*/ 94 w 99"/>
                  <a:gd name="T63" fmla="*/ 38 h 109"/>
                  <a:gd name="T64" fmla="*/ 84 w 99"/>
                  <a:gd name="T65" fmla="*/ 44 h 109"/>
                  <a:gd name="T66" fmla="*/ 77 w 99"/>
                  <a:gd name="T67" fmla="*/ 34 h 109"/>
                  <a:gd name="T68" fmla="*/ 71 w 99"/>
                  <a:gd name="T69" fmla="*/ 28 h 109"/>
                  <a:gd name="T70" fmla="*/ 76 w 99"/>
                  <a:gd name="T71" fmla="*/ 18 h 109"/>
                  <a:gd name="T72" fmla="*/ 84 w 99"/>
                  <a:gd name="T73" fmla="*/ 25 h 109"/>
                  <a:gd name="T74" fmla="*/ 86 w 99"/>
                  <a:gd name="T75" fmla="*/ 27 h 109"/>
                  <a:gd name="T76" fmla="*/ 50 w 99"/>
                  <a:gd name="T77" fmla="*/ 93 h 109"/>
                  <a:gd name="T78" fmla="*/ 53 w 99"/>
                  <a:gd name="T79" fmla="*/ 83 h 109"/>
                  <a:gd name="T80" fmla="*/ 50 w 99"/>
                  <a:gd name="T81" fmla="*/ 93 h 109"/>
                  <a:gd name="T82" fmla="*/ 67 w 99"/>
                  <a:gd name="T83" fmla="*/ 76 h 109"/>
                  <a:gd name="T84" fmla="*/ 77 w 99"/>
                  <a:gd name="T85" fmla="*/ 81 h 109"/>
                  <a:gd name="T86" fmla="*/ 25 w 99"/>
                  <a:gd name="T87" fmla="*/ 83 h 109"/>
                  <a:gd name="T88" fmla="*/ 34 w 99"/>
                  <a:gd name="T89" fmla="*/ 78 h 109"/>
                  <a:gd name="T90" fmla="*/ 25 w 99"/>
                  <a:gd name="T91" fmla="*/ 83 h 109"/>
                  <a:gd name="T92" fmla="*/ 33 w 99"/>
                  <a:gd name="T93" fmla="*/ 40 h 109"/>
                  <a:gd name="T94" fmla="*/ 23 w 99"/>
                  <a:gd name="T95" fmla="*/ 36 h 109"/>
                  <a:gd name="T96" fmla="*/ 75 w 99"/>
                  <a:gd name="T97" fmla="*/ 34 h 109"/>
                  <a:gd name="T98" fmla="*/ 66 w 99"/>
                  <a:gd name="T99" fmla="*/ 39 h 109"/>
                  <a:gd name="T100" fmla="*/ 75 w 99"/>
                  <a:gd name="T101" fmla="*/ 34 h 109"/>
                  <a:gd name="T102" fmla="*/ 75 w 99"/>
                  <a:gd name="T103" fmla="*/ 59 h 109"/>
                  <a:gd name="T104" fmla="*/ 85 w 99"/>
                  <a:gd name="T10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9" h="109">
                    <a:moveTo>
                      <a:pt x="15" y="58"/>
                    </a:moveTo>
                    <a:cubicBezTo>
                      <a:pt x="25" y="58"/>
                      <a:pt x="25" y="58"/>
                      <a:pt x="25" y="58"/>
                    </a:cubicBezTo>
                    <a:cubicBezTo>
                      <a:pt x="25" y="61"/>
                      <a:pt x="25" y="61"/>
                      <a:pt x="25" y="61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58"/>
                      <a:pt x="15" y="58"/>
                      <a:pt x="15" y="58"/>
                    </a:cubicBezTo>
                    <a:close/>
                    <a:moveTo>
                      <a:pt x="51" y="55"/>
                    </a:moveTo>
                    <a:cubicBezTo>
                      <a:pt x="52" y="55"/>
                      <a:pt x="52" y="55"/>
                      <a:pt x="53" y="55"/>
                    </a:cubicBezTo>
                    <a:cubicBezTo>
                      <a:pt x="56" y="52"/>
                      <a:pt x="60" y="48"/>
                      <a:pt x="63" y="46"/>
                    </a:cubicBezTo>
                    <a:cubicBezTo>
                      <a:pt x="64" y="46"/>
                      <a:pt x="65" y="47"/>
                      <a:pt x="66" y="48"/>
                    </a:cubicBezTo>
                    <a:cubicBezTo>
                      <a:pt x="63" y="53"/>
                      <a:pt x="60" y="56"/>
                      <a:pt x="56" y="59"/>
                    </a:cubicBezTo>
                    <a:cubicBezTo>
                      <a:pt x="57" y="60"/>
                      <a:pt x="57" y="60"/>
                      <a:pt x="57" y="61"/>
                    </a:cubicBezTo>
                    <a:cubicBezTo>
                      <a:pt x="57" y="64"/>
                      <a:pt x="54" y="67"/>
                      <a:pt x="51" y="67"/>
                    </a:cubicBezTo>
                    <a:cubicBezTo>
                      <a:pt x="47" y="67"/>
                      <a:pt x="45" y="64"/>
                      <a:pt x="45" y="61"/>
                    </a:cubicBezTo>
                    <a:cubicBezTo>
                      <a:pt x="45" y="59"/>
                      <a:pt x="45" y="58"/>
                      <a:pt x="46" y="57"/>
                    </a:cubicBezTo>
                    <a:cubicBezTo>
                      <a:pt x="41" y="51"/>
                      <a:pt x="38" y="45"/>
                      <a:pt x="35" y="38"/>
                    </a:cubicBezTo>
                    <a:cubicBezTo>
                      <a:pt x="36" y="38"/>
                      <a:pt x="37" y="37"/>
                      <a:pt x="38" y="37"/>
                    </a:cubicBezTo>
                    <a:cubicBezTo>
                      <a:pt x="42" y="42"/>
                      <a:pt x="46" y="49"/>
                      <a:pt x="49" y="55"/>
                    </a:cubicBezTo>
                    <a:cubicBezTo>
                      <a:pt x="49" y="55"/>
                      <a:pt x="50" y="55"/>
                      <a:pt x="51" y="55"/>
                    </a:cubicBezTo>
                    <a:close/>
                    <a:moveTo>
                      <a:pt x="42" y="22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32" y="12"/>
                      <a:pt x="22" y="17"/>
                      <a:pt x="15" y="25"/>
                    </a:cubicBezTo>
                    <a:cubicBezTo>
                      <a:pt x="5" y="34"/>
                      <a:pt x="0" y="46"/>
                      <a:pt x="0" y="60"/>
                    </a:cubicBezTo>
                    <a:cubicBezTo>
                      <a:pt x="0" y="73"/>
                      <a:pt x="5" y="85"/>
                      <a:pt x="15" y="94"/>
                    </a:cubicBezTo>
                    <a:cubicBezTo>
                      <a:pt x="24" y="104"/>
                      <a:pt x="36" y="109"/>
                      <a:pt x="49" y="109"/>
                    </a:cubicBezTo>
                    <a:cubicBezTo>
                      <a:pt x="63" y="109"/>
                      <a:pt x="75" y="104"/>
                      <a:pt x="84" y="94"/>
                    </a:cubicBezTo>
                    <a:cubicBezTo>
                      <a:pt x="90" y="89"/>
                      <a:pt x="94" y="82"/>
                      <a:pt x="96" y="75"/>
                    </a:cubicBezTo>
                    <a:cubicBezTo>
                      <a:pt x="97" y="73"/>
                      <a:pt x="97" y="73"/>
                      <a:pt x="97" y="73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4" y="77"/>
                      <a:pt x="80" y="82"/>
                      <a:pt x="76" y="86"/>
                    </a:cubicBezTo>
                    <a:cubicBezTo>
                      <a:pt x="69" y="93"/>
                      <a:pt x="60" y="97"/>
                      <a:pt x="49" y="97"/>
                    </a:cubicBezTo>
                    <a:cubicBezTo>
                      <a:pt x="39" y="97"/>
                      <a:pt x="30" y="93"/>
                      <a:pt x="23" y="86"/>
                    </a:cubicBezTo>
                    <a:cubicBezTo>
                      <a:pt x="16" y="79"/>
                      <a:pt x="12" y="70"/>
                      <a:pt x="12" y="60"/>
                    </a:cubicBezTo>
                    <a:cubicBezTo>
                      <a:pt x="12" y="50"/>
                      <a:pt x="16" y="40"/>
                      <a:pt x="23" y="33"/>
                    </a:cubicBezTo>
                    <a:cubicBezTo>
                      <a:pt x="28" y="28"/>
                      <a:pt x="35" y="24"/>
                      <a:pt x="42" y="22"/>
                    </a:cubicBezTo>
                    <a:close/>
                    <a:moveTo>
                      <a:pt x="87" y="54"/>
                    </a:moveTo>
                    <a:cubicBezTo>
                      <a:pt x="87" y="52"/>
                      <a:pt x="86" y="49"/>
                      <a:pt x="85" y="47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97" y="46"/>
                      <a:pt x="98" y="50"/>
                      <a:pt x="98" y="53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4"/>
                      <a:pt x="87" y="54"/>
                      <a:pt x="87" y="54"/>
                    </a:cubicBezTo>
                    <a:close/>
                    <a:moveTo>
                      <a:pt x="87" y="67"/>
                    </a:moveTo>
                    <a:cubicBezTo>
                      <a:pt x="87" y="64"/>
                      <a:pt x="87" y="62"/>
                      <a:pt x="87" y="60"/>
                    </a:cubicBezTo>
                    <a:cubicBezTo>
                      <a:pt x="87" y="59"/>
                      <a:pt x="87" y="59"/>
                      <a:pt x="87" y="59"/>
                    </a:cubicBezTo>
                    <a:cubicBezTo>
                      <a:pt x="87" y="57"/>
                      <a:pt x="87" y="57"/>
                      <a:pt x="87" y="57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59"/>
                      <a:pt x="99" y="59"/>
                      <a:pt x="99" y="60"/>
                    </a:cubicBezTo>
                    <a:cubicBezTo>
                      <a:pt x="99" y="63"/>
                      <a:pt x="99" y="66"/>
                      <a:pt x="98" y="69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7" y="67"/>
                      <a:pt x="87" y="67"/>
                      <a:pt x="87" y="67"/>
                    </a:cubicBezTo>
                    <a:close/>
                    <a:moveTo>
                      <a:pt x="83" y="42"/>
                    </a:moveTo>
                    <a:cubicBezTo>
                      <a:pt x="82" y="40"/>
                      <a:pt x="81" y="38"/>
                      <a:pt x="80" y="37"/>
                    </a:cubicBezTo>
                    <a:cubicBezTo>
                      <a:pt x="78" y="35"/>
                      <a:pt x="78" y="35"/>
                      <a:pt x="78" y="35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1" y="32"/>
                      <a:pt x="92" y="35"/>
                      <a:pt x="94" y="38"/>
                    </a:cubicBezTo>
                    <a:cubicBezTo>
                      <a:pt x="95" y="40"/>
                      <a:pt x="95" y="40"/>
                      <a:pt x="95" y="4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3" y="42"/>
                      <a:pt x="83" y="42"/>
                      <a:pt x="83" y="42"/>
                    </a:cubicBezTo>
                    <a:close/>
                    <a:moveTo>
                      <a:pt x="77" y="34"/>
                    </a:moveTo>
                    <a:cubicBezTo>
                      <a:pt x="76" y="33"/>
                      <a:pt x="76" y="33"/>
                      <a:pt x="76" y="33"/>
                    </a:cubicBezTo>
                    <a:cubicBezTo>
                      <a:pt x="75" y="31"/>
                      <a:pt x="73" y="30"/>
                      <a:pt x="71" y="28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80" y="21"/>
                      <a:pt x="82" y="23"/>
                      <a:pt x="84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6" y="27"/>
                      <a:pt x="86" y="27"/>
                      <a:pt x="86" y="27"/>
                    </a:cubicBezTo>
                    <a:cubicBezTo>
                      <a:pt x="77" y="34"/>
                      <a:pt x="77" y="34"/>
                      <a:pt x="77" y="34"/>
                    </a:cubicBezTo>
                    <a:close/>
                    <a:moveTo>
                      <a:pt x="50" y="93"/>
                    </a:moveTo>
                    <a:cubicBezTo>
                      <a:pt x="50" y="83"/>
                      <a:pt x="50" y="83"/>
                      <a:pt x="50" y="83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0" y="93"/>
                      <a:pt x="50" y="93"/>
                      <a:pt x="50" y="93"/>
                    </a:cubicBezTo>
                    <a:close/>
                    <a:moveTo>
                      <a:pt x="74" y="83"/>
                    </a:moveTo>
                    <a:cubicBezTo>
                      <a:pt x="67" y="76"/>
                      <a:pt x="67" y="76"/>
                      <a:pt x="67" y="76"/>
                    </a:cubicBezTo>
                    <a:cubicBezTo>
                      <a:pt x="70" y="74"/>
                      <a:pt x="70" y="74"/>
                      <a:pt x="70" y="74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4" y="83"/>
                      <a:pt x="74" y="83"/>
                      <a:pt x="74" y="83"/>
                    </a:cubicBezTo>
                    <a:close/>
                    <a:moveTo>
                      <a:pt x="25" y="83"/>
                    </a:moveTo>
                    <a:cubicBezTo>
                      <a:pt x="32" y="76"/>
                      <a:pt x="32" y="76"/>
                      <a:pt x="32" y="76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5" y="83"/>
                      <a:pt x="25" y="83"/>
                      <a:pt x="25" y="83"/>
                    </a:cubicBezTo>
                    <a:close/>
                    <a:moveTo>
                      <a:pt x="26" y="33"/>
                    </a:moveTo>
                    <a:cubicBezTo>
                      <a:pt x="33" y="40"/>
                      <a:pt x="33" y="40"/>
                      <a:pt x="33" y="40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6" y="33"/>
                      <a:pt x="26" y="33"/>
                      <a:pt x="26" y="33"/>
                    </a:cubicBezTo>
                    <a:close/>
                    <a:moveTo>
                      <a:pt x="75" y="34"/>
                    </a:moveTo>
                    <a:cubicBezTo>
                      <a:pt x="73" y="32"/>
                      <a:pt x="73" y="32"/>
                      <a:pt x="73" y="32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5" y="34"/>
                      <a:pt x="75" y="34"/>
                      <a:pt x="75" y="34"/>
                    </a:cubicBezTo>
                    <a:close/>
                    <a:moveTo>
                      <a:pt x="85" y="59"/>
                    </a:move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5" y="56"/>
                      <a:pt x="85" y="56"/>
                      <a:pt x="85" y="56"/>
                    </a:cubicBezTo>
                    <a:lnTo>
                      <a:pt x="85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877A4EE-A969-4A66-8D98-E7FC475D78BA}"/>
                </a:ext>
              </a:extLst>
            </p:cNvPr>
            <p:cNvGrpSpPr/>
            <p:nvPr/>
          </p:nvGrpSpPr>
          <p:grpSpPr>
            <a:xfrm>
              <a:off x="9044311" y="4328316"/>
              <a:ext cx="1503494" cy="1458781"/>
              <a:chOff x="6068882" y="3940084"/>
              <a:chExt cx="1503494" cy="1458781"/>
            </a:xfrm>
            <a:solidFill>
              <a:srgbClr val="439564"/>
            </a:solidFill>
          </p:grpSpPr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B59C1098-66ED-4AD9-898C-2B5BEFA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8882" y="3940084"/>
                <a:ext cx="1503494" cy="1458781"/>
              </a:xfrm>
              <a:custGeom>
                <a:avLst/>
                <a:gdLst>
                  <a:gd name="T0" fmla="*/ 201 w 285"/>
                  <a:gd name="T1" fmla="*/ 1 h 277"/>
                  <a:gd name="T2" fmla="*/ 131 w 285"/>
                  <a:gd name="T3" fmla="*/ 66 h 277"/>
                  <a:gd name="T4" fmla="*/ 73 w 285"/>
                  <a:gd name="T5" fmla="*/ 6 h 277"/>
                  <a:gd name="T6" fmla="*/ 71 w 285"/>
                  <a:gd name="T7" fmla="*/ 0 h 277"/>
                  <a:gd name="T8" fmla="*/ 54 w 285"/>
                  <a:gd name="T9" fmla="*/ 0 h 277"/>
                  <a:gd name="T10" fmla="*/ 59 w 285"/>
                  <a:gd name="T11" fmla="*/ 5 h 277"/>
                  <a:gd name="T12" fmla="*/ 11 w 285"/>
                  <a:gd name="T13" fmla="*/ 49 h 277"/>
                  <a:gd name="T14" fmla="*/ 1 w 285"/>
                  <a:gd name="T15" fmla="*/ 52 h 277"/>
                  <a:gd name="T16" fmla="*/ 1 w 285"/>
                  <a:gd name="T17" fmla="*/ 66 h 277"/>
                  <a:gd name="T18" fmla="*/ 10 w 285"/>
                  <a:gd name="T19" fmla="*/ 68 h 277"/>
                  <a:gd name="T20" fmla="*/ 77 w 285"/>
                  <a:gd name="T21" fmla="*/ 130 h 277"/>
                  <a:gd name="T22" fmla="*/ 9 w 285"/>
                  <a:gd name="T23" fmla="*/ 195 h 277"/>
                  <a:gd name="T24" fmla="*/ 0 w 285"/>
                  <a:gd name="T25" fmla="*/ 197 h 277"/>
                  <a:gd name="T26" fmla="*/ 0 w 285"/>
                  <a:gd name="T27" fmla="*/ 209 h 277"/>
                  <a:gd name="T28" fmla="*/ 13 w 285"/>
                  <a:gd name="T29" fmla="*/ 214 h 277"/>
                  <a:gd name="T30" fmla="*/ 55 w 285"/>
                  <a:gd name="T31" fmla="*/ 257 h 277"/>
                  <a:gd name="T32" fmla="*/ 96 w 285"/>
                  <a:gd name="T33" fmla="*/ 257 h 277"/>
                  <a:gd name="T34" fmla="*/ 221 w 285"/>
                  <a:gd name="T35" fmla="*/ 133 h 277"/>
                  <a:gd name="T36" fmla="*/ 285 w 285"/>
                  <a:gd name="T37" fmla="*/ 75 h 277"/>
                  <a:gd name="T38" fmla="*/ 213 w 285"/>
                  <a:gd name="T39" fmla="*/ 1 h 277"/>
                  <a:gd name="T40" fmla="*/ 201 w 285"/>
                  <a:gd name="T41" fmla="*/ 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5" h="277">
                    <a:moveTo>
                      <a:pt x="201" y="1"/>
                    </a:moveTo>
                    <a:cubicBezTo>
                      <a:pt x="179" y="22"/>
                      <a:pt x="156" y="43"/>
                      <a:pt x="131" y="66"/>
                    </a:cubicBezTo>
                    <a:cubicBezTo>
                      <a:pt x="113" y="48"/>
                      <a:pt x="93" y="28"/>
                      <a:pt x="73" y="6"/>
                    </a:cubicBezTo>
                    <a:cubicBezTo>
                      <a:pt x="72" y="5"/>
                      <a:pt x="71" y="3"/>
                      <a:pt x="71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2"/>
                      <a:pt x="58" y="3"/>
                      <a:pt x="59" y="5"/>
                    </a:cubicBezTo>
                    <a:cubicBezTo>
                      <a:pt x="45" y="19"/>
                      <a:pt x="29" y="35"/>
                      <a:pt x="11" y="49"/>
                    </a:cubicBezTo>
                    <a:cubicBezTo>
                      <a:pt x="9" y="51"/>
                      <a:pt x="5" y="52"/>
                      <a:pt x="1" y="52"/>
                    </a:cubicBezTo>
                    <a:cubicBezTo>
                      <a:pt x="1" y="66"/>
                      <a:pt x="1" y="66"/>
                      <a:pt x="1" y="66"/>
                    </a:cubicBezTo>
                    <a:cubicBezTo>
                      <a:pt x="4" y="65"/>
                      <a:pt x="9" y="66"/>
                      <a:pt x="10" y="68"/>
                    </a:cubicBezTo>
                    <a:cubicBezTo>
                      <a:pt x="32" y="87"/>
                      <a:pt x="53" y="108"/>
                      <a:pt x="77" y="130"/>
                    </a:cubicBezTo>
                    <a:cubicBezTo>
                      <a:pt x="52" y="154"/>
                      <a:pt x="31" y="175"/>
                      <a:pt x="9" y="195"/>
                    </a:cubicBezTo>
                    <a:cubicBezTo>
                      <a:pt x="8" y="197"/>
                      <a:pt x="4" y="197"/>
                      <a:pt x="0" y="197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4" y="208"/>
                      <a:pt x="8" y="209"/>
                      <a:pt x="13" y="214"/>
                    </a:cubicBezTo>
                    <a:cubicBezTo>
                      <a:pt x="27" y="229"/>
                      <a:pt x="41" y="243"/>
                      <a:pt x="55" y="257"/>
                    </a:cubicBezTo>
                    <a:cubicBezTo>
                      <a:pt x="76" y="277"/>
                      <a:pt x="76" y="277"/>
                      <a:pt x="96" y="257"/>
                    </a:cubicBezTo>
                    <a:cubicBezTo>
                      <a:pt x="138" y="216"/>
                      <a:pt x="179" y="174"/>
                      <a:pt x="221" y="133"/>
                    </a:cubicBezTo>
                    <a:cubicBezTo>
                      <a:pt x="241" y="113"/>
                      <a:pt x="263" y="95"/>
                      <a:pt x="285" y="75"/>
                    </a:cubicBezTo>
                    <a:cubicBezTo>
                      <a:pt x="258" y="48"/>
                      <a:pt x="236" y="25"/>
                      <a:pt x="213" y="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C65D8A1-EB75-4062-9733-708FE812CB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30845" y="4443976"/>
                <a:ext cx="240570" cy="324277"/>
                <a:chOff x="3722033" y="3714538"/>
                <a:chExt cx="500321" cy="674410"/>
              </a:xfrm>
              <a:grpFill/>
            </p:grpSpPr>
            <p:sp>
              <p:nvSpPr>
                <p:cNvPr id="38" name="Freeform 27">
                  <a:extLst>
                    <a:ext uri="{FF2B5EF4-FFF2-40B4-BE49-F238E27FC236}">
                      <a16:creationId xmlns:a16="http://schemas.microsoft.com/office/drawing/2014/main" id="{0A9A2551-923E-4B63-891F-FCF82B83E1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18586" y="4203888"/>
                  <a:ext cx="306118" cy="185060"/>
                </a:xfrm>
                <a:custGeom>
                  <a:avLst/>
                  <a:gdLst>
                    <a:gd name="T0" fmla="*/ 317 w 354"/>
                    <a:gd name="T1" fmla="*/ 5 h 214"/>
                    <a:gd name="T2" fmla="*/ 354 w 354"/>
                    <a:gd name="T3" fmla="*/ 186 h 214"/>
                    <a:gd name="T4" fmla="*/ 294 w 354"/>
                    <a:gd name="T5" fmla="*/ 171 h 214"/>
                    <a:gd name="T6" fmla="*/ 250 w 354"/>
                    <a:gd name="T7" fmla="*/ 214 h 214"/>
                    <a:gd name="T8" fmla="*/ 215 w 354"/>
                    <a:gd name="T9" fmla="*/ 44 h 214"/>
                    <a:gd name="T10" fmla="*/ 230 w 354"/>
                    <a:gd name="T11" fmla="*/ 46 h 214"/>
                    <a:gd name="T12" fmla="*/ 241 w 354"/>
                    <a:gd name="T13" fmla="*/ 45 h 214"/>
                    <a:gd name="T14" fmla="*/ 287 w 354"/>
                    <a:gd name="T15" fmla="*/ 7 h 214"/>
                    <a:gd name="T16" fmla="*/ 292 w 354"/>
                    <a:gd name="T17" fmla="*/ 0 h 214"/>
                    <a:gd name="T18" fmla="*/ 300 w 354"/>
                    <a:gd name="T19" fmla="*/ 2 h 214"/>
                    <a:gd name="T20" fmla="*/ 317 w 354"/>
                    <a:gd name="T21" fmla="*/ 5 h 214"/>
                    <a:gd name="T22" fmla="*/ 140 w 354"/>
                    <a:gd name="T23" fmla="*/ 44 h 214"/>
                    <a:gd name="T24" fmla="*/ 105 w 354"/>
                    <a:gd name="T25" fmla="*/ 214 h 214"/>
                    <a:gd name="T26" fmla="*/ 60 w 354"/>
                    <a:gd name="T27" fmla="*/ 171 h 214"/>
                    <a:gd name="T28" fmla="*/ 0 w 354"/>
                    <a:gd name="T29" fmla="*/ 186 h 214"/>
                    <a:gd name="T30" fmla="*/ 38 w 354"/>
                    <a:gd name="T31" fmla="*/ 5 h 214"/>
                    <a:gd name="T32" fmla="*/ 55 w 354"/>
                    <a:gd name="T33" fmla="*/ 2 h 214"/>
                    <a:gd name="T34" fmla="*/ 63 w 354"/>
                    <a:gd name="T35" fmla="*/ 0 h 214"/>
                    <a:gd name="T36" fmla="*/ 67 w 354"/>
                    <a:gd name="T37" fmla="*/ 7 h 214"/>
                    <a:gd name="T38" fmla="*/ 103 w 354"/>
                    <a:gd name="T39" fmla="*/ 42 h 214"/>
                    <a:gd name="T40" fmla="*/ 114 w 354"/>
                    <a:gd name="T41" fmla="*/ 45 h 214"/>
                    <a:gd name="T42" fmla="*/ 140 w 354"/>
                    <a:gd name="T43" fmla="*/ 4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54" h="214">
                      <a:moveTo>
                        <a:pt x="317" y="5"/>
                      </a:moveTo>
                      <a:cubicBezTo>
                        <a:pt x="354" y="186"/>
                        <a:pt x="354" y="186"/>
                        <a:pt x="354" y="186"/>
                      </a:cubicBezTo>
                      <a:cubicBezTo>
                        <a:pt x="294" y="171"/>
                        <a:pt x="294" y="171"/>
                        <a:pt x="294" y="171"/>
                      </a:cubicBezTo>
                      <a:cubicBezTo>
                        <a:pt x="250" y="214"/>
                        <a:pt x="250" y="214"/>
                        <a:pt x="250" y="214"/>
                      </a:cubicBezTo>
                      <a:cubicBezTo>
                        <a:pt x="215" y="44"/>
                        <a:pt x="215" y="44"/>
                        <a:pt x="215" y="44"/>
                      </a:cubicBezTo>
                      <a:cubicBezTo>
                        <a:pt x="220" y="45"/>
                        <a:pt x="225" y="46"/>
                        <a:pt x="230" y="46"/>
                      </a:cubicBezTo>
                      <a:cubicBezTo>
                        <a:pt x="234" y="46"/>
                        <a:pt x="238" y="46"/>
                        <a:pt x="241" y="45"/>
                      </a:cubicBezTo>
                      <a:cubicBezTo>
                        <a:pt x="264" y="40"/>
                        <a:pt x="276" y="25"/>
                        <a:pt x="287" y="7"/>
                      </a:cubicBezTo>
                      <a:cubicBezTo>
                        <a:pt x="289" y="5"/>
                        <a:pt x="290" y="2"/>
                        <a:pt x="292" y="0"/>
                      </a:cubicBezTo>
                      <a:cubicBezTo>
                        <a:pt x="295" y="0"/>
                        <a:pt x="298" y="1"/>
                        <a:pt x="300" y="2"/>
                      </a:cubicBezTo>
                      <a:cubicBezTo>
                        <a:pt x="306" y="3"/>
                        <a:pt x="311" y="4"/>
                        <a:pt x="317" y="5"/>
                      </a:cubicBezTo>
                      <a:close/>
                      <a:moveTo>
                        <a:pt x="140" y="44"/>
                      </a:moveTo>
                      <a:cubicBezTo>
                        <a:pt x="105" y="214"/>
                        <a:pt x="105" y="214"/>
                        <a:pt x="105" y="214"/>
                      </a:cubicBezTo>
                      <a:cubicBezTo>
                        <a:pt x="60" y="171"/>
                        <a:pt x="60" y="171"/>
                        <a:pt x="60" y="171"/>
                      </a:cubicBezTo>
                      <a:cubicBezTo>
                        <a:pt x="0" y="186"/>
                        <a:pt x="0" y="186"/>
                        <a:pt x="0" y="186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43" y="4"/>
                        <a:pt x="49" y="3"/>
                        <a:pt x="55" y="2"/>
                      </a:cubicBezTo>
                      <a:cubicBezTo>
                        <a:pt x="57" y="1"/>
                        <a:pt x="60" y="1"/>
                        <a:pt x="63" y="0"/>
                      </a:cubicBezTo>
                      <a:cubicBezTo>
                        <a:pt x="65" y="2"/>
                        <a:pt x="66" y="5"/>
                        <a:pt x="67" y="7"/>
                      </a:cubicBezTo>
                      <a:cubicBezTo>
                        <a:pt x="77" y="21"/>
                        <a:pt x="86" y="35"/>
                        <a:pt x="103" y="42"/>
                      </a:cubicBezTo>
                      <a:cubicBezTo>
                        <a:pt x="106" y="43"/>
                        <a:pt x="110" y="44"/>
                        <a:pt x="114" y="45"/>
                      </a:cubicBezTo>
                      <a:cubicBezTo>
                        <a:pt x="123" y="47"/>
                        <a:pt x="131" y="46"/>
                        <a:pt x="14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39" name="Freeform 28">
                  <a:extLst>
                    <a:ext uri="{FF2B5EF4-FFF2-40B4-BE49-F238E27FC236}">
                      <a16:creationId xmlns:a16="http://schemas.microsoft.com/office/drawing/2014/main" id="{3D3791EA-91D7-4BA5-A305-C4A93EE81C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22033" y="3714538"/>
                  <a:ext cx="500321" cy="500687"/>
                </a:xfrm>
                <a:custGeom>
                  <a:avLst/>
                  <a:gdLst>
                    <a:gd name="T0" fmla="*/ 289 w 579"/>
                    <a:gd name="T1" fmla="*/ 28 h 579"/>
                    <a:gd name="T2" fmla="*/ 346 w 579"/>
                    <a:gd name="T3" fmla="*/ 4 h 579"/>
                    <a:gd name="T4" fmla="*/ 390 w 579"/>
                    <a:gd name="T5" fmla="*/ 48 h 579"/>
                    <a:gd name="T6" fmla="*/ 451 w 579"/>
                    <a:gd name="T7" fmla="*/ 48 h 579"/>
                    <a:gd name="T8" fmla="*/ 475 w 579"/>
                    <a:gd name="T9" fmla="*/ 105 h 579"/>
                    <a:gd name="T10" fmla="*/ 532 w 579"/>
                    <a:gd name="T11" fmla="*/ 128 h 579"/>
                    <a:gd name="T12" fmla="*/ 531 w 579"/>
                    <a:gd name="T13" fmla="*/ 190 h 579"/>
                    <a:gd name="T14" fmla="*/ 575 w 579"/>
                    <a:gd name="T15" fmla="*/ 233 h 579"/>
                    <a:gd name="T16" fmla="*/ 551 w 579"/>
                    <a:gd name="T17" fmla="*/ 290 h 579"/>
                    <a:gd name="T18" fmla="*/ 575 w 579"/>
                    <a:gd name="T19" fmla="*/ 347 h 579"/>
                    <a:gd name="T20" fmla="*/ 531 w 579"/>
                    <a:gd name="T21" fmla="*/ 390 h 579"/>
                    <a:gd name="T22" fmla="*/ 532 w 579"/>
                    <a:gd name="T23" fmla="*/ 452 h 579"/>
                    <a:gd name="T24" fmla="*/ 475 w 579"/>
                    <a:gd name="T25" fmla="*/ 475 h 579"/>
                    <a:gd name="T26" fmla="*/ 451 w 579"/>
                    <a:gd name="T27" fmla="*/ 532 h 579"/>
                    <a:gd name="T28" fmla="*/ 390 w 579"/>
                    <a:gd name="T29" fmla="*/ 532 h 579"/>
                    <a:gd name="T30" fmla="*/ 346 w 579"/>
                    <a:gd name="T31" fmla="*/ 575 h 579"/>
                    <a:gd name="T32" fmla="*/ 289 w 579"/>
                    <a:gd name="T33" fmla="*/ 552 h 579"/>
                    <a:gd name="T34" fmla="*/ 233 w 579"/>
                    <a:gd name="T35" fmla="*/ 575 h 579"/>
                    <a:gd name="T36" fmla="*/ 189 w 579"/>
                    <a:gd name="T37" fmla="*/ 532 h 579"/>
                    <a:gd name="T38" fmla="*/ 128 w 579"/>
                    <a:gd name="T39" fmla="*/ 532 h 579"/>
                    <a:gd name="T40" fmla="*/ 104 w 579"/>
                    <a:gd name="T41" fmla="*/ 475 h 579"/>
                    <a:gd name="T42" fmla="*/ 47 w 579"/>
                    <a:gd name="T43" fmla="*/ 452 h 579"/>
                    <a:gd name="T44" fmla="*/ 47 w 579"/>
                    <a:gd name="T45" fmla="*/ 390 h 579"/>
                    <a:gd name="T46" fmla="*/ 4 w 579"/>
                    <a:gd name="T47" fmla="*/ 347 h 579"/>
                    <a:gd name="T48" fmla="*/ 27 w 579"/>
                    <a:gd name="T49" fmla="*/ 290 h 579"/>
                    <a:gd name="T50" fmla="*/ 4 w 579"/>
                    <a:gd name="T51" fmla="*/ 233 h 579"/>
                    <a:gd name="T52" fmla="*/ 47 w 579"/>
                    <a:gd name="T53" fmla="*/ 190 h 579"/>
                    <a:gd name="T54" fmla="*/ 47 w 579"/>
                    <a:gd name="T55" fmla="*/ 128 h 579"/>
                    <a:gd name="T56" fmla="*/ 104 w 579"/>
                    <a:gd name="T57" fmla="*/ 105 h 579"/>
                    <a:gd name="T58" fmla="*/ 128 w 579"/>
                    <a:gd name="T59" fmla="*/ 48 h 579"/>
                    <a:gd name="T60" fmla="*/ 189 w 579"/>
                    <a:gd name="T61" fmla="*/ 48 h 579"/>
                    <a:gd name="T62" fmla="*/ 233 w 579"/>
                    <a:gd name="T63" fmla="*/ 4 h 579"/>
                    <a:gd name="T64" fmla="*/ 289 w 579"/>
                    <a:gd name="T65" fmla="*/ 28 h 579"/>
                    <a:gd name="T66" fmla="*/ 367 w 579"/>
                    <a:gd name="T67" fmla="*/ 103 h 579"/>
                    <a:gd name="T68" fmla="*/ 87 w 579"/>
                    <a:gd name="T69" fmla="*/ 288 h 579"/>
                    <a:gd name="T70" fmla="*/ 367 w 579"/>
                    <a:gd name="T71" fmla="*/ 477 h 579"/>
                    <a:gd name="T72" fmla="*/ 431 w 579"/>
                    <a:gd name="T73" fmla="*/ 146 h 579"/>
                    <a:gd name="T74" fmla="*/ 367 w 579"/>
                    <a:gd name="T75" fmla="*/ 103 h 5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579" h="579">
                      <a:moveTo>
                        <a:pt x="289" y="28"/>
                      </a:moveTo>
                      <a:cubicBezTo>
                        <a:pt x="308" y="29"/>
                        <a:pt x="327" y="0"/>
                        <a:pt x="346" y="4"/>
                      </a:cubicBezTo>
                      <a:cubicBezTo>
                        <a:pt x="365" y="8"/>
                        <a:pt x="371" y="42"/>
                        <a:pt x="390" y="48"/>
                      </a:cubicBezTo>
                      <a:cubicBezTo>
                        <a:pt x="407" y="56"/>
                        <a:pt x="435" y="37"/>
                        <a:pt x="451" y="48"/>
                      </a:cubicBezTo>
                      <a:cubicBezTo>
                        <a:pt x="467" y="58"/>
                        <a:pt x="460" y="92"/>
                        <a:pt x="475" y="105"/>
                      </a:cubicBezTo>
                      <a:cubicBezTo>
                        <a:pt x="487" y="119"/>
                        <a:pt x="521" y="112"/>
                        <a:pt x="532" y="128"/>
                      </a:cubicBezTo>
                      <a:cubicBezTo>
                        <a:pt x="542" y="144"/>
                        <a:pt x="523" y="172"/>
                        <a:pt x="531" y="190"/>
                      </a:cubicBezTo>
                      <a:cubicBezTo>
                        <a:pt x="537" y="208"/>
                        <a:pt x="571" y="214"/>
                        <a:pt x="575" y="233"/>
                      </a:cubicBezTo>
                      <a:cubicBezTo>
                        <a:pt x="579" y="252"/>
                        <a:pt x="550" y="271"/>
                        <a:pt x="551" y="290"/>
                      </a:cubicBezTo>
                      <a:cubicBezTo>
                        <a:pt x="550" y="309"/>
                        <a:pt x="579" y="328"/>
                        <a:pt x="575" y="347"/>
                      </a:cubicBezTo>
                      <a:cubicBezTo>
                        <a:pt x="571" y="366"/>
                        <a:pt x="538" y="372"/>
                        <a:pt x="531" y="390"/>
                      </a:cubicBezTo>
                      <a:cubicBezTo>
                        <a:pt x="523" y="407"/>
                        <a:pt x="542" y="436"/>
                        <a:pt x="532" y="452"/>
                      </a:cubicBezTo>
                      <a:cubicBezTo>
                        <a:pt x="521" y="468"/>
                        <a:pt x="487" y="461"/>
                        <a:pt x="475" y="475"/>
                      </a:cubicBezTo>
                      <a:cubicBezTo>
                        <a:pt x="460" y="488"/>
                        <a:pt x="467" y="521"/>
                        <a:pt x="451" y="532"/>
                      </a:cubicBezTo>
                      <a:cubicBezTo>
                        <a:pt x="435" y="543"/>
                        <a:pt x="407" y="523"/>
                        <a:pt x="390" y="532"/>
                      </a:cubicBezTo>
                      <a:cubicBezTo>
                        <a:pt x="372" y="538"/>
                        <a:pt x="365" y="572"/>
                        <a:pt x="346" y="575"/>
                      </a:cubicBezTo>
                      <a:cubicBezTo>
                        <a:pt x="327" y="579"/>
                        <a:pt x="309" y="550"/>
                        <a:pt x="289" y="552"/>
                      </a:cubicBezTo>
                      <a:cubicBezTo>
                        <a:pt x="270" y="550"/>
                        <a:pt x="252" y="579"/>
                        <a:pt x="233" y="575"/>
                      </a:cubicBezTo>
                      <a:cubicBezTo>
                        <a:pt x="214" y="572"/>
                        <a:pt x="207" y="538"/>
                        <a:pt x="189" y="532"/>
                      </a:cubicBezTo>
                      <a:cubicBezTo>
                        <a:pt x="172" y="523"/>
                        <a:pt x="144" y="543"/>
                        <a:pt x="128" y="532"/>
                      </a:cubicBezTo>
                      <a:cubicBezTo>
                        <a:pt x="112" y="521"/>
                        <a:pt x="119" y="488"/>
                        <a:pt x="104" y="475"/>
                      </a:cubicBezTo>
                      <a:cubicBezTo>
                        <a:pt x="92" y="461"/>
                        <a:pt x="58" y="468"/>
                        <a:pt x="47" y="452"/>
                      </a:cubicBezTo>
                      <a:cubicBezTo>
                        <a:pt x="36" y="436"/>
                        <a:pt x="56" y="407"/>
                        <a:pt x="47" y="390"/>
                      </a:cubicBezTo>
                      <a:cubicBezTo>
                        <a:pt x="41" y="372"/>
                        <a:pt x="8" y="366"/>
                        <a:pt x="4" y="347"/>
                      </a:cubicBezTo>
                      <a:cubicBezTo>
                        <a:pt x="0" y="328"/>
                        <a:pt x="29" y="309"/>
                        <a:pt x="27" y="290"/>
                      </a:cubicBezTo>
                      <a:cubicBezTo>
                        <a:pt x="29" y="271"/>
                        <a:pt x="0" y="252"/>
                        <a:pt x="4" y="233"/>
                      </a:cubicBezTo>
                      <a:cubicBezTo>
                        <a:pt x="8" y="214"/>
                        <a:pt x="41" y="208"/>
                        <a:pt x="47" y="190"/>
                      </a:cubicBezTo>
                      <a:cubicBezTo>
                        <a:pt x="56" y="172"/>
                        <a:pt x="36" y="144"/>
                        <a:pt x="47" y="128"/>
                      </a:cubicBezTo>
                      <a:cubicBezTo>
                        <a:pt x="58" y="112"/>
                        <a:pt x="92" y="119"/>
                        <a:pt x="104" y="105"/>
                      </a:cubicBezTo>
                      <a:cubicBezTo>
                        <a:pt x="119" y="92"/>
                        <a:pt x="112" y="58"/>
                        <a:pt x="128" y="48"/>
                      </a:cubicBezTo>
                      <a:cubicBezTo>
                        <a:pt x="144" y="37"/>
                        <a:pt x="172" y="56"/>
                        <a:pt x="189" y="48"/>
                      </a:cubicBezTo>
                      <a:cubicBezTo>
                        <a:pt x="207" y="42"/>
                        <a:pt x="214" y="8"/>
                        <a:pt x="233" y="4"/>
                      </a:cubicBezTo>
                      <a:cubicBezTo>
                        <a:pt x="252" y="0"/>
                        <a:pt x="270" y="29"/>
                        <a:pt x="289" y="28"/>
                      </a:cubicBezTo>
                      <a:close/>
                      <a:moveTo>
                        <a:pt x="367" y="103"/>
                      </a:moveTo>
                      <a:cubicBezTo>
                        <a:pt x="234" y="48"/>
                        <a:pt x="88" y="145"/>
                        <a:pt x="87" y="288"/>
                      </a:cubicBezTo>
                      <a:cubicBezTo>
                        <a:pt x="86" y="433"/>
                        <a:pt x="233" y="532"/>
                        <a:pt x="367" y="477"/>
                      </a:cubicBezTo>
                      <a:cubicBezTo>
                        <a:pt x="501" y="421"/>
                        <a:pt x="534" y="247"/>
                        <a:pt x="431" y="146"/>
                      </a:cubicBezTo>
                      <a:cubicBezTo>
                        <a:pt x="413" y="127"/>
                        <a:pt x="391" y="113"/>
                        <a:pt x="367" y="1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40" name="Freeform 29">
                  <a:extLst>
                    <a:ext uri="{FF2B5EF4-FFF2-40B4-BE49-F238E27FC236}">
                      <a16:creationId xmlns:a16="http://schemas.microsoft.com/office/drawing/2014/main" id="{32167C0D-2F64-4C02-B35E-4B94E73393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9192" y="3821697"/>
                  <a:ext cx="286002" cy="287100"/>
                </a:xfrm>
                <a:custGeom>
                  <a:avLst/>
                  <a:gdLst>
                    <a:gd name="T0" fmla="*/ 165 w 331"/>
                    <a:gd name="T1" fmla="*/ 0 h 332"/>
                    <a:gd name="T2" fmla="*/ 331 w 331"/>
                    <a:gd name="T3" fmla="*/ 166 h 332"/>
                    <a:gd name="T4" fmla="*/ 165 w 331"/>
                    <a:gd name="T5" fmla="*/ 332 h 332"/>
                    <a:gd name="T6" fmla="*/ 0 w 331"/>
                    <a:gd name="T7" fmla="*/ 166 h 332"/>
                    <a:gd name="T8" fmla="*/ 165 w 331"/>
                    <a:gd name="T9" fmla="*/ 0 h 332"/>
                    <a:gd name="T10" fmla="*/ 176 w 331"/>
                    <a:gd name="T11" fmla="*/ 50 h 332"/>
                    <a:gd name="T12" fmla="*/ 205 w 331"/>
                    <a:gd name="T13" fmla="*/ 111 h 332"/>
                    <a:gd name="T14" fmla="*/ 272 w 331"/>
                    <a:gd name="T15" fmla="*/ 119 h 332"/>
                    <a:gd name="T16" fmla="*/ 282 w 331"/>
                    <a:gd name="T17" fmla="*/ 127 h 332"/>
                    <a:gd name="T18" fmla="*/ 279 w 331"/>
                    <a:gd name="T19" fmla="*/ 140 h 332"/>
                    <a:gd name="T20" fmla="*/ 229 w 331"/>
                    <a:gd name="T21" fmla="*/ 186 h 332"/>
                    <a:gd name="T22" fmla="*/ 242 w 331"/>
                    <a:gd name="T23" fmla="*/ 252 h 332"/>
                    <a:gd name="T24" fmla="*/ 237 w 331"/>
                    <a:gd name="T25" fmla="*/ 265 h 332"/>
                    <a:gd name="T26" fmla="*/ 224 w 331"/>
                    <a:gd name="T27" fmla="*/ 265 h 332"/>
                    <a:gd name="T28" fmla="*/ 165 w 331"/>
                    <a:gd name="T29" fmla="*/ 232 h 332"/>
                    <a:gd name="T30" fmla="*/ 106 w 331"/>
                    <a:gd name="T31" fmla="*/ 265 h 332"/>
                    <a:gd name="T32" fmla="*/ 93 w 331"/>
                    <a:gd name="T33" fmla="*/ 265 h 332"/>
                    <a:gd name="T34" fmla="*/ 89 w 331"/>
                    <a:gd name="T35" fmla="*/ 252 h 332"/>
                    <a:gd name="T36" fmla="*/ 102 w 331"/>
                    <a:gd name="T37" fmla="*/ 186 h 332"/>
                    <a:gd name="T38" fmla="*/ 52 w 331"/>
                    <a:gd name="T39" fmla="*/ 140 h 332"/>
                    <a:gd name="T40" fmla="*/ 49 w 331"/>
                    <a:gd name="T41" fmla="*/ 127 h 332"/>
                    <a:gd name="T42" fmla="*/ 59 w 331"/>
                    <a:gd name="T43" fmla="*/ 119 h 332"/>
                    <a:gd name="T44" fmla="*/ 126 w 331"/>
                    <a:gd name="T45" fmla="*/ 111 h 332"/>
                    <a:gd name="T46" fmla="*/ 154 w 331"/>
                    <a:gd name="T47" fmla="*/ 50 h 332"/>
                    <a:gd name="T48" fmla="*/ 165 w 331"/>
                    <a:gd name="T49" fmla="*/ 43 h 332"/>
                    <a:gd name="T50" fmla="*/ 176 w 331"/>
                    <a:gd name="T51" fmla="*/ 50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31" h="332">
                      <a:moveTo>
                        <a:pt x="165" y="0"/>
                      </a:moveTo>
                      <a:cubicBezTo>
                        <a:pt x="257" y="0"/>
                        <a:pt x="331" y="74"/>
                        <a:pt x="331" y="166"/>
                      </a:cubicBezTo>
                      <a:cubicBezTo>
                        <a:pt x="331" y="257"/>
                        <a:pt x="257" y="332"/>
                        <a:pt x="165" y="332"/>
                      </a:cubicBezTo>
                      <a:cubicBezTo>
                        <a:pt x="74" y="332"/>
                        <a:pt x="0" y="257"/>
                        <a:pt x="0" y="166"/>
                      </a:cubicBezTo>
                      <a:cubicBezTo>
                        <a:pt x="0" y="74"/>
                        <a:pt x="74" y="0"/>
                        <a:pt x="165" y="0"/>
                      </a:cubicBezTo>
                      <a:close/>
                      <a:moveTo>
                        <a:pt x="176" y="50"/>
                      </a:moveTo>
                      <a:cubicBezTo>
                        <a:pt x="205" y="111"/>
                        <a:pt x="205" y="111"/>
                        <a:pt x="205" y="111"/>
                      </a:cubicBezTo>
                      <a:cubicBezTo>
                        <a:pt x="272" y="119"/>
                        <a:pt x="272" y="119"/>
                        <a:pt x="272" y="119"/>
                      </a:cubicBezTo>
                      <a:cubicBezTo>
                        <a:pt x="277" y="120"/>
                        <a:pt x="281" y="123"/>
                        <a:pt x="282" y="127"/>
                      </a:cubicBezTo>
                      <a:cubicBezTo>
                        <a:pt x="284" y="132"/>
                        <a:pt x="282" y="137"/>
                        <a:pt x="279" y="140"/>
                      </a:cubicBezTo>
                      <a:cubicBezTo>
                        <a:pt x="229" y="186"/>
                        <a:pt x="229" y="186"/>
                        <a:pt x="229" y="186"/>
                      </a:cubicBezTo>
                      <a:cubicBezTo>
                        <a:pt x="242" y="252"/>
                        <a:pt x="242" y="252"/>
                        <a:pt x="242" y="252"/>
                      </a:cubicBezTo>
                      <a:cubicBezTo>
                        <a:pt x="243" y="257"/>
                        <a:pt x="241" y="262"/>
                        <a:pt x="237" y="265"/>
                      </a:cubicBezTo>
                      <a:cubicBezTo>
                        <a:pt x="234" y="267"/>
                        <a:pt x="229" y="268"/>
                        <a:pt x="224" y="265"/>
                      </a:cubicBezTo>
                      <a:cubicBezTo>
                        <a:pt x="165" y="232"/>
                        <a:pt x="165" y="232"/>
                        <a:pt x="165" y="232"/>
                      </a:cubicBezTo>
                      <a:cubicBezTo>
                        <a:pt x="106" y="265"/>
                        <a:pt x="106" y="265"/>
                        <a:pt x="106" y="265"/>
                      </a:cubicBezTo>
                      <a:cubicBezTo>
                        <a:pt x="102" y="268"/>
                        <a:pt x="97" y="267"/>
                        <a:pt x="93" y="265"/>
                      </a:cubicBezTo>
                      <a:cubicBezTo>
                        <a:pt x="89" y="262"/>
                        <a:pt x="88" y="257"/>
                        <a:pt x="89" y="252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48" y="137"/>
                        <a:pt x="47" y="132"/>
                        <a:pt x="49" y="127"/>
                      </a:cubicBezTo>
                      <a:cubicBezTo>
                        <a:pt x="50" y="123"/>
                        <a:pt x="54" y="120"/>
                        <a:pt x="59" y="119"/>
                      </a:cubicBezTo>
                      <a:cubicBezTo>
                        <a:pt x="126" y="111"/>
                        <a:pt x="126" y="111"/>
                        <a:pt x="126" y="111"/>
                      </a:cubicBezTo>
                      <a:cubicBezTo>
                        <a:pt x="154" y="50"/>
                        <a:pt x="154" y="50"/>
                        <a:pt x="154" y="50"/>
                      </a:cubicBezTo>
                      <a:cubicBezTo>
                        <a:pt x="156" y="45"/>
                        <a:pt x="161" y="43"/>
                        <a:pt x="165" y="43"/>
                      </a:cubicBezTo>
                      <a:cubicBezTo>
                        <a:pt x="170" y="43"/>
                        <a:pt x="174" y="45"/>
                        <a:pt x="176" y="5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A8EDBD5-1123-4BED-9D7D-A435B46724AC}"/>
                </a:ext>
              </a:extLst>
            </p:cNvPr>
            <p:cNvGrpSpPr/>
            <p:nvPr/>
          </p:nvGrpSpPr>
          <p:grpSpPr>
            <a:xfrm>
              <a:off x="9049899" y="2833205"/>
              <a:ext cx="1455320" cy="1500701"/>
              <a:chOff x="6074470" y="2444973"/>
              <a:chExt cx="1455320" cy="1500701"/>
            </a:xfrm>
            <a:solidFill>
              <a:srgbClr val="E45537"/>
            </a:solidFill>
          </p:grpSpPr>
          <p:sp>
            <p:nvSpPr>
              <p:cNvPr id="32" name="任意多边形 25">
                <a:extLst>
                  <a:ext uri="{FF2B5EF4-FFF2-40B4-BE49-F238E27FC236}">
                    <a16:creationId xmlns:a16="http://schemas.microsoft.com/office/drawing/2014/main" id="{6E0C0C48-FDAC-4313-A1C6-AE2D216D2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4470" y="2444973"/>
                <a:ext cx="1455320" cy="1500701"/>
              </a:xfrm>
              <a:custGeom>
                <a:avLst/>
                <a:gdLst>
                  <a:gd name="connsiteX0" fmla="*/ 363617 w 1455320"/>
                  <a:gd name="connsiteY0" fmla="*/ 0 h 1500701"/>
                  <a:gd name="connsiteX1" fmla="*/ 474284 w 1455320"/>
                  <a:gd name="connsiteY1" fmla="*/ 94781 h 1500701"/>
                  <a:gd name="connsiteX2" fmla="*/ 1407041 w 1455320"/>
                  <a:gd name="connsiteY2" fmla="*/ 1026796 h 1500701"/>
                  <a:gd name="connsiteX3" fmla="*/ 1412310 w 1455320"/>
                  <a:gd name="connsiteY3" fmla="*/ 1179499 h 1500701"/>
                  <a:gd name="connsiteX4" fmla="*/ 1090852 w 1455320"/>
                  <a:gd name="connsiteY4" fmla="*/ 1474373 h 1500701"/>
                  <a:gd name="connsiteX5" fmla="*/ 1117201 w 1455320"/>
                  <a:gd name="connsiteY5" fmla="*/ 1500701 h 1500701"/>
                  <a:gd name="connsiteX6" fmla="*/ 1053963 w 1455320"/>
                  <a:gd name="connsiteY6" fmla="*/ 1500701 h 1500701"/>
                  <a:gd name="connsiteX7" fmla="*/ 1064503 w 1455320"/>
                  <a:gd name="connsiteY7" fmla="*/ 1490170 h 1500701"/>
                  <a:gd name="connsiteX8" fmla="*/ 695616 w 1455320"/>
                  <a:gd name="connsiteY8" fmla="*/ 1116311 h 1500701"/>
                  <a:gd name="connsiteX9" fmla="*/ 384697 w 1455320"/>
                  <a:gd name="connsiteY9" fmla="*/ 1442779 h 1500701"/>
                  <a:gd name="connsiteX10" fmla="*/ 368887 w 1455320"/>
                  <a:gd name="connsiteY10" fmla="*/ 1495436 h 1500701"/>
                  <a:gd name="connsiteX11" fmla="*/ 279300 w 1455320"/>
                  <a:gd name="connsiteY11" fmla="*/ 1495436 h 1500701"/>
                  <a:gd name="connsiteX12" fmla="*/ 0 w 1455320"/>
                  <a:gd name="connsiteY12" fmla="*/ 1211092 h 1500701"/>
                  <a:gd name="connsiteX13" fmla="*/ 5270 w 1455320"/>
                  <a:gd name="connsiteY13" fmla="*/ 1163702 h 1500701"/>
                  <a:gd name="connsiteX14" fmla="*/ 10540 w 1455320"/>
                  <a:gd name="connsiteY14" fmla="*/ 1168967 h 1500701"/>
                  <a:gd name="connsiteX15" fmla="*/ 326729 w 1455320"/>
                  <a:gd name="connsiteY15" fmla="*/ 837233 h 1500701"/>
                  <a:gd name="connsiteX16" fmla="*/ 326729 w 1455320"/>
                  <a:gd name="connsiteY16" fmla="*/ 731921 h 1500701"/>
                  <a:gd name="connsiteX17" fmla="*/ 57968 w 1455320"/>
                  <a:gd name="connsiteY17" fmla="*/ 468640 h 1500701"/>
                  <a:gd name="connsiteX18" fmla="*/ 5270 w 1455320"/>
                  <a:gd name="connsiteY18" fmla="*/ 458109 h 1500701"/>
                  <a:gd name="connsiteX19" fmla="*/ 5270 w 1455320"/>
                  <a:gd name="connsiteY19" fmla="*/ 405453 h 1500701"/>
                  <a:gd name="connsiteX20" fmla="*/ 363617 w 1455320"/>
                  <a:gd name="connsiteY20" fmla="*/ 0 h 15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5320" h="1500701">
                    <a:moveTo>
                      <a:pt x="363617" y="0"/>
                    </a:moveTo>
                    <a:cubicBezTo>
                      <a:pt x="421585" y="47391"/>
                      <a:pt x="447934" y="68453"/>
                      <a:pt x="474284" y="94781"/>
                    </a:cubicBezTo>
                    <a:cubicBezTo>
                      <a:pt x="785203" y="405453"/>
                      <a:pt x="1096122" y="716124"/>
                      <a:pt x="1407041" y="1026796"/>
                    </a:cubicBezTo>
                    <a:cubicBezTo>
                      <a:pt x="1465009" y="1079452"/>
                      <a:pt x="1475548" y="1121577"/>
                      <a:pt x="1412310" y="1179499"/>
                    </a:cubicBezTo>
                    <a:cubicBezTo>
                      <a:pt x="1306914" y="1269014"/>
                      <a:pt x="1206788" y="1369061"/>
                      <a:pt x="1090852" y="1474373"/>
                    </a:cubicBezTo>
                    <a:cubicBezTo>
                      <a:pt x="1101391" y="1484904"/>
                      <a:pt x="1106661" y="1490170"/>
                      <a:pt x="1117201" y="1500701"/>
                    </a:cubicBezTo>
                    <a:cubicBezTo>
                      <a:pt x="1117201" y="1500701"/>
                      <a:pt x="1117201" y="1500701"/>
                      <a:pt x="1053963" y="1500701"/>
                    </a:cubicBezTo>
                    <a:cubicBezTo>
                      <a:pt x="1059233" y="1495436"/>
                      <a:pt x="1059233" y="1495436"/>
                      <a:pt x="1064503" y="1490170"/>
                    </a:cubicBezTo>
                    <a:cubicBezTo>
                      <a:pt x="943297" y="1374326"/>
                      <a:pt x="827361" y="1253217"/>
                      <a:pt x="695616" y="1116311"/>
                    </a:cubicBezTo>
                    <a:cubicBezTo>
                      <a:pt x="584950" y="1226889"/>
                      <a:pt x="484823" y="1332201"/>
                      <a:pt x="384697" y="1442779"/>
                    </a:cubicBezTo>
                    <a:cubicBezTo>
                      <a:pt x="374157" y="1453311"/>
                      <a:pt x="368887" y="1474373"/>
                      <a:pt x="368887" y="1495436"/>
                    </a:cubicBezTo>
                    <a:cubicBezTo>
                      <a:pt x="368887" y="1495436"/>
                      <a:pt x="368887" y="1495436"/>
                      <a:pt x="279300" y="1495436"/>
                    </a:cubicBezTo>
                    <a:cubicBezTo>
                      <a:pt x="179174" y="1390123"/>
                      <a:pt x="89587" y="1300608"/>
                      <a:pt x="0" y="1211092"/>
                    </a:cubicBezTo>
                    <a:cubicBezTo>
                      <a:pt x="0" y="1211092"/>
                      <a:pt x="0" y="1211092"/>
                      <a:pt x="5270" y="1163702"/>
                    </a:cubicBezTo>
                    <a:cubicBezTo>
                      <a:pt x="5270" y="1163702"/>
                      <a:pt x="5270" y="1168967"/>
                      <a:pt x="10540" y="1168967"/>
                    </a:cubicBezTo>
                    <a:cubicBezTo>
                      <a:pt x="126476" y="1042592"/>
                      <a:pt x="226602" y="937280"/>
                      <a:pt x="326729" y="837233"/>
                    </a:cubicBezTo>
                    <a:cubicBezTo>
                      <a:pt x="368887" y="800374"/>
                      <a:pt x="363617" y="768780"/>
                      <a:pt x="326729" y="731921"/>
                    </a:cubicBezTo>
                    <a:cubicBezTo>
                      <a:pt x="237142" y="647671"/>
                      <a:pt x="147555" y="552890"/>
                      <a:pt x="57968" y="468640"/>
                    </a:cubicBezTo>
                    <a:cubicBezTo>
                      <a:pt x="47429" y="458109"/>
                      <a:pt x="26349" y="458109"/>
                      <a:pt x="5270" y="458109"/>
                    </a:cubicBezTo>
                    <a:cubicBezTo>
                      <a:pt x="5270" y="458109"/>
                      <a:pt x="5270" y="458109"/>
                      <a:pt x="5270" y="405453"/>
                    </a:cubicBezTo>
                    <a:cubicBezTo>
                      <a:pt x="137015" y="258015"/>
                      <a:pt x="247682" y="131641"/>
                      <a:pt x="363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449F450E-B012-48F3-B43E-00BF28D41A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594687" y="3110690"/>
                <a:ext cx="312886" cy="266228"/>
                <a:chOff x="7909299" y="3772690"/>
                <a:chExt cx="667095" cy="567616"/>
              </a:xfrm>
              <a:grpFill/>
            </p:grpSpPr>
            <p:sp>
              <p:nvSpPr>
                <p:cNvPr id="34" name="Freeform 16">
                  <a:extLst>
                    <a:ext uri="{FF2B5EF4-FFF2-40B4-BE49-F238E27FC236}">
                      <a16:creationId xmlns:a16="http://schemas.microsoft.com/office/drawing/2014/main" id="{74086D96-5CF3-40B7-A4AD-65159945D5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09299" y="3772690"/>
                  <a:ext cx="623207" cy="567616"/>
                </a:xfrm>
                <a:custGeom>
                  <a:avLst/>
                  <a:gdLst>
                    <a:gd name="T0" fmla="*/ 499 w 721"/>
                    <a:gd name="T1" fmla="*/ 196 h 657"/>
                    <a:gd name="T2" fmla="*/ 637 w 721"/>
                    <a:gd name="T3" fmla="*/ 322 h 657"/>
                    <a:gd name="T4" fmla="*/ 646 w 721"/>
                    <a:gd name="T5" fmla="*/ 329 h 657"/>
                    <a:gd name="T6" fmla="*/ 672 w 721"/>
                    <a:gd name="T7" fmla="*/ 353 h 657"/>
                    <a:gd name="T8" fmla="*/ 686 w 721"/>
                    <a:gd name="T9" fmla="*/ 367 h 657"/>
                    <a:gd name="T10" fmla="*/ 669 w 721"/>
                    <a:gd name="T11" fmla="*/ 472 h 657"/>
                    <a:gd name="T12" fmla="*/ 611 w 721"/>
                    <a:gd name="T13" fmla="*/ 550 h 657"/>
                    <a:gd name="T14" fmla="*/ 539 w 721"/>
                    <a:gd name="T15" fmla="*/ 598 h 657"/>
                    <a:gd name="T16" fmla="*/ 439 w 721"/>
                    <a:gd name="T17" fmla="*/ 633 h 657"/>
                    <a:gd name="T18" fmla="*/ 433 w 721"/>
                    <a:gd name="T19" fmla="*/ 629 h 657"/>
                    <a:gd name="T20" fmla="*/ 449 w 721"/>
                    <a:gd name="T21" fmla="*/ 594 h 657"/>
                    <a:gd name="T22" fmla="*/ 481 w 721"/>
                    <a:gd name="T23" fmla="*/ 606 h 657"/>
                    <a:gd name="T24" fmla="*/ 501 w 721"/>
                    <a:gd name="T25" fmla="*/ 591 h 657"/>
                    <a:gd name="T26" fmla="*/ 501 w 721"/>
                    <a:gd name="T27" fmla="*/ 577 h 657"/>
                    <a:gd name="T28" fmla="*/ 452 w 721"/>
                    <a:gd name="T29" fmla="*/ 538 h 657"/>
                    <a:gd name="T30" fmla="*/ 449 w 721"/>
                    <a:gd name="T31" fmla="*/ 511 h 657"/>
                    <a:gd name="T32" fmla="*/ 475 w 721"/>
                    <a:gd name="T33" fmla="*/ 508 h 657"/>
                    <a:gd name="T34" fmla="*/ 530 w 721"/>
                    <a:gd name="T35" fmla="*/ 551 h 657"/>
                    <a:gd name="T36" fmla="*/ 567 w 721"/>
                    <a:gd name="T37" fmla="*/ 557 h 657"/>
                    <a:gd name="T38" fmla="*/ 572 w 721"/>
                    <a:gd name="T39" fmla="*/ 549 h 657"/>
                    <a:gd name="T40" fmla="*/ 570 w 721"/>
                    <a:gd name="T41" fmla="*/ 532 h 657"/>
                    <a:gd name="T42" fmla="*/ 506 w 721"/>
                    <a:gd name="T43" fmla="*/ 481 h 657"/>
                    <a:gd name="T44" fmla="*/ 503 w 721"/>
                    <a:gd name="T45" fmla="*/ 455 h 657"/>
                    <a:gd name="T46" fmla="*/ 529 w 721"/>
                    <a:gd name="T47" fmla="*/ 451 h 657"/>
                    <a:gd name="T48" fmla="*/ 596 w 721"/>
                    <a:gd name="T49" fmla="*/ 504 h 657"/>
                    <a:gd name="T50" fmla="*/ 598 w 721"/>
                    <a:gd name="T51" fmla="*/ 505 h 657"/>
                    <a:gd name="T52" fmla="*/ 620 w 721"/>
                    <a:gd name="T53" fmla="*/ 467 h 657"/>
                    <a:gd name="T54" fmla="*/ 549 w 721"/>
                    <a:gd name="T55" fmla="*/ 414 h 657"/>
                    <a:gd name="T56" fmla="*/ 546 w 721"/>
                    <a:gd name="T57" fmla="*/ 388 h 657"/>
                    <a:gd name="T58" fmla="*/ 572 w 721"/>
                    <a:gd name="T59" fmla="*/ 384 h 657"/>
                    <a:gd name="T60" fmla="*/ 642 w 721"/>
                    <a:gd name="T61" fmla="*/ 437 h 657"/>
                    <a:gd name="T62" fmla="*/ 663 w 721"/>
                    <a:gd name="T63" fmla="*/ 429 h 657"/>
                    <a:gd name="T64" fmla="*/ 659 w 721"/>
                    <a:gd name="T65" fmla="*/ 394 h 657"/>
                    <a:gd name="T66" fmla="*/ 645 w 721"/>
                    <a:gd name="T67" fmla="*/ 379 h 657"/>
                    <a:gd name="T68" fmla="*/ 457 w 721"/>
                    <a:gd name="T69" fmla="*/ 209 h 657"/>
                    <a:gd name="T70" fmla="*/ 462 w 721"/>
                    <a:gd name="T71" fmla="*/ 198 h 657"/>
                    <a:gd name="T72" fmla="*/ 496 w 721"/>
                    <a:gd name="T73" fmla="*/ 196 h 657"/>
                    <a:gd name="T74" fmla="*/ 499 w 721"/>
                    <a:gd name="T75" fmla="*/ 196 h 657"/>
                    <a:gd name="T76" fmla="*/ 86 w 721"/>
                    <a:gd name="T77" fmla="*/ 355 h 657"/>
                    <a:gd name="T78" fmla="*/ 59 w 721"/>
                    <a:gd name="T79" fmla="*/ 262 h 657"/>
                    <a:gd name="T80" fmla="*/ 35 w 721"/>
                    <a:gd name="T81" fmla="*/ 239 h 657"/>
                    <a:gd name="T82" fmla="*/ 0 w 721"/>
                    <a:gd name="T83" fmla="*/ 176 h 657"/>
                    <a:gd name="T84" fmla="*/ 16 w 721"/>
                    <a:gd name="T85" fmla="*/ 135 h 657"/>
                    <a:gd name="T86" fmla="*/ 116 w 721"/>
                    <a:gd name="T87" fmla="*/ 27 h 657"/>
                    <a:gd name="T88" fmla="*/ 199 w 721"/>
                    <a:gd name="T89" fmla="*/ 20 h 657"/>
                    <a:gd name="T90" fmla="*/ 242 w 721"/>
                    <a:gd name="T91" fmla="*/ 46 h 657"/>
                    <a:gd name="T92" fmla="*/ 254 w 721"/>
                    <a:gd name="T93" fmla="*/ 50 h 657"/>
                    <a:gd name="T94" fmla="*/ 350 w 721"/>
                    <a:gd name="T95" fmla="*/ 33 h 657"/>
                    <a:gd name="T96" fmla="*/ 284 w 721"/>
                    <a:gd name="T97" fmla="*/ 82 h 657"/>
                    <a:gd name="T98" fmla="*/ 260 w 721"/>
                    <a:gd name="T99" fmla="*/ 87 h 657"/>
                    <a:gd name="T100" fmla="*/ 195 w 721"/>
                    <a:gd name="T101" fmla="*/ 64 h 657"/>
                    <a:gd name="T102" fmla="*/ 176 w 721"/>
                    <a:gd name="T103" fmla="*/ 50 h 657"/>
                    <a:gd name="T104" fmla="*/ 144 w 721"/>
                    <a:gd name="T105" fmla="*/ 53 h 657"/>
                    <a:gd name="T106" fmla="*/ 44 w 721"/>
                    <a:gd name="T107" fmla="*/ 161 h 657"/>
                    <a:gd name="T108" fmla="*/ 44 w 721"/>
                    <a:gd name="T109" fmla="*/ 193 h 657"/>
                    <a:gd name="T110" fmla="*/ 69 w 721"/>
                    <a:gd name="T111" fmla="*/ 220 h 657"/>
                    <a:gd name="T112" fmla="*/ 97 w 721"/>
                    <a:gd name="T113" fmla="*/ 257 h 657"/>
                    <a:gd name="T114" fmla="*/ 115 w 721"/>
                    <a:gd name="T115" fmla="*/ 330 h 657"/>
                    <a:gd name="T116" fmla="*/ 86 w 721"/>
                    <a:gd name="T117" fmla="*/ 355 h 6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21" h="657">
                      <a:moveTo>
                        <a:pt x="499" y="196"/>
                      </a:moveTo>
                      <a:cubicBezTo>
                        <a:pt x="545" y="237"/>
                        <a:pt x="592" y="279"/>
                        <a:pt x="637" y="322"/>
                      </a:cubicBezTo>
                      <a:cubicBezTo>
                        <a:pt x="640" y="325"/>
                        <a:pt x="643" y="327"/>
                        <a:pt x="646" y="329"/>
                      </a:cubicBezTo>
                      <a:cubicBezTo>
                        <a:pt x="672" y="353"/>
                        <a:pt x="672" y="353"/>
                        <a:pt x="672" y="353"/>
                      </a:cubicBezTo>
                      <a:cubicBezTo>
                        <a:pt x="686" y="367"/>
                        <a:pt x="686" y="367"/>
                        <a:pt x="686" y="367"/>
                      </a:cubicBezTo>
                      <a:cubicBezTo>
                        <a:pt x="721" y="403"/>
                        <a:pt x="707" y="456"/>
                        <a:pt x="669" y="472"/>
                      </a:cubicBezTo>
                      <a:cubicBezTo>
                        <a:pt x="685" y="513"/>
                        <a:pt x="652" y="552"/>
                        <a:pt x="611" y="550"/>
                      </a:cubicBezTo>
                      <a:cubicBezTo>
                        <a:pt x="606" y="584"/>
                        <a:pt x="574" y="607"/>
                        <a:pt x="539" y="598"/>
                      </a:cubicBezTo>
                      <a:cubicBezTo>
                        <a:pt x="529" y="641"/>
                        <a:pt x="479" y="657"/>
                        <a:pt x="439" y="633"/>
                      </a:cubicBezTo>
                      <a:cubicBezTo>
                        <a:pt x="433" y="629"/>
                        <a:pt x="433" y="629"/>
                        <a:pt x="433" y="629"/>
                      </a:cubicBezTo>
                      <a:cubicBezTo>
                        <a:pt x="441" y="619"/>
                        <a:pt x="446" y="607"/>
                        <a:pt x="449" y="594"/>
                      </a:cubicBezTo>
                      <a:cubicBezTo>
                        <a:pt x="460" y="601"/>
                        <a:pt x="468" y="607"/>
                        <a:pt x="481" y="606"/>
                      </a:cubicBezTo>
                      <a:cubicBezTo>
                        <a:pt x="490" y="605"/>
                        <a:pt x="499" y="600"/>
                        <a:pt x="501" y="591"/>
                      </a:cubicBezTo>
                      <a:cubicBezTo>
                        <a:pt x="502" y="587"/>
                        <a:pt x="502" y="583"/>
                        <a:pt x="501" y="577"/>
                      </a:cubicBezTo>
                      <a:cubicBezTo>
                        <a:pt x="452" y="538"/>
                        <a:pt x="452" y="538"/>
                        <a:pt x="452" y="538"/>
                      </a:cubicBezTo>
                      <a:cubicBezTo>
                        <a:pt x="444" y="531"/>
                        <a:pt x="442" y="519"/>
                        <a:pt x="449" y="511"/>
                      </a:cubicBezTo>
                      <a:cubicBezTo>
                        <a:pt x="455" y="503"/>
                        <a:pt x="467" y="502"/>
                        <a:pt x="475" y="508"/>
                      </a:cubicBezTo>
                      <a:cubicBezTo>
                        <a:pt x="530" y="551"/>
                        <a:pt x="530" y="551"/>
                        <a:pt x="530" y="551"/>
                      </a:cubicBezTo>
                      <a:cubicBezTo>
                        <a:pt x="543" y="562"/>
                        <a:pt x="556" y="566"/>
                        <a:pt x="567" y="557"/>
                      </a:cubicBezTo>
                      <a:cubicBezTo>
                        <a:pt x="569" y="555"/>
                        <a:pt x="571" y="552"/>
                        <a:pt x="572" y="549"/>
                      </a:cubicBezTo>
                      <a:cubicBezTo>
                        <a:pt x="574" y="544"/>
                        <a:pt x="576" y="536"/>
                        <a:pt x="570" y="532"/>
                      </a:cubicBezTo>
                      <a:cubicBezTo>
                        <a:pt x="506" y="481"/>
                        <a:pt x="506" y="481"/>
                        <a:pt x="506" y="481"/>
                      </a:cubicBezTo>
                      <a:cubicBezTo>
                        <a:pt x="498" y="475"/>
                        <a:pt x="496" y="463"/>
                        <a:pt x="503" y="455"/>
                      </a:cubicBezTo>
                      <a:cubicBezTo>
                        <a:pt x="509" y="446"/>
                        <a:pt x="521" y="445"/>
                        <a:pt x="529" y="451"/>
                      </a:cubicBezTo>
                      <a:cubicBezTo>
                        <a:pt x="596" y="504"/>
                        <a:pt x="596" y="504"/>
                        <a:pt x="596" y="504"/>
                      </a:cubicBezTo>
                      <a:cubicBezTo>
                        <a:pt x="597" y="504"/>
                        <a:pt x="597" y="505"/>
                        <a:pt x="598" y="505"/>
                      </a:cubicBezTo>
                      <a:cubicBezTo>
                        <a:pt x="620" y="525"/>
                        <a:pt x="656" y="496"/>
                        <a:pt x="620" y="467"/>
                      </a:cubicBezTo>
                      <a:cubicBezTo>
                        <a:pt x="549" y="414"/>
                        <a:pt x="549" y="414"/>
                        <a:pt x="549" y="414"/>
                      </a:cubicBezTo>
                      <a:cubicBezTo>
                        <a:pt x="541" y="408"/>
                        <a:pt x="539" y="396"/>
                        <a:pt x="546" y="388"/>
                      </a:cubicBezTo>
                      <a:cubicBezTo>
                        <a:pt x="552" y="379"/>
                        <a:pt x="564" y="378"/>
                        <a:pt x="572" y="384"/>
                      </a:cubicBezTo>
                      <a:cubicBezTo>
                        <a:pt x="642" y="437"/>
                        <a:pt x="642" y="437"/>
                        <a:pt x="642" y="437"/>
                      </a:cubicBezTo>
                      <a:cubicBezTo>
                        <a:pt x="649" y="441"/>
                        <a:pt x="659" y="436"/>
                        <a:pt x="663" y="429"/>
                      </a:cubicBezTo>
                      <a:cubicBezTo>
                        <a:pt x="671" y="419"/>
                        <a:pt x="670" y="405"/>
                        <a:pt x="659" y="394"/>
                      </a:cubicBezTo>
                      <a:cubicBezTo>
                        <a:pt x="645" y="379"/>
                        <a:pt x="645" y="379"/>
                        <a:pt x="645" y="379"/>
                      </a:cubicBezTo>
                      <a:cubicBezTo>
                        <a:pt x="457" y="209"/>
                        <a:pt x="457" y="209"/>
                        <a:pt x="457" y="209"/>
                      </a:cubicBezTo>
                      <a:cubicBezTo>
                        <a:pt x="453" y="205"/>
                        <a:pt x="456" y="198"/>
                        <a:pt x="462" y="198"/>
                      </a:cubicBezTo>
                      <a:cubicBezTo>
                        <a:pt x="473" y="198"/>
                        <a:pt x="485" y="198"/>
                        <a:pt x="496" y="196"/>
                      </a:cubicBezTo>
                      <a:cubicBezTo>
                        <a:pt x="497" y="196"/>
                        <a:pt x="498" y="196"/>
                        <a:pt x="499" y="196"/>
                      </a:cubicBezTo>
                      <a:close/>
                      <a:moveTo>
                        <a:pt x="86" y="355"/>
                      </a:moveTo>
                      <a:cubicBezTo>
                        <a:pt x="66" y="330"/>
                        <a:pt x="64" y="295"/>
                        <a:pt x="59" y="262"/>
                      </a:cubicBezTo>
                      <a:cubicBezTo>
                        <a:pt x="35" y="239"/>
                        <a:pt x="35" y="239"/>
                        <a:pt x="35" y="239"/>
                      </a:cubicBezTo>
                      <a:cubicBezTo>
                        <a:pt x="17" y="219"/>
                        <a:pt x="0" y="205"/>
                        <a:pt x="0" y="176"/>
                      </a:cubicBezTo>
                      <a:cubicBezTo>
                        <a:pt x="0" y="161"/>
                        <a:pt x="6" y="147"/>
                        <a:pt x="16" y="135"/>
                      </a:cubicBezTo>
                      <a:cubicBezTo>
                        <a:pt x="116" y="27"/>
                        <a:pt x="116" y="27"/>
                        <a:pt x="116" y="27"/>
                      </a:cubicBezTo>
                      <a:cubicBezTo>
                        <a:pt x="138" y="3"/>
                        <a:pt x="174" y="0"/>
                        <a:pt x="199" y="20"/>
                      </a:cubicBezTo>
                      <a:cubicBezTo>
                        <a:pt x="215" y="31"/>
                        <a:pt x="221" y="38"/>
                        <a:pt x="242" y="46"/>
                      </a:cubicBezTo>
                      <a:cubicBezTo>
                        <a:pt x="248" y="48"/>
                        <a:pt x="253" y="50"/>
                        <a:pt x="254" y="50"/>
                      </a:cubicBezTo>
                      <a:cubicBezTo>
                        <a:pt x="284" y="46"/>
                        <a:pt x="316" y="32"/>
                        <a:pt x="350" y="33"/>
                      </a:cubicBezTo>
                      <a:cubicBezTo>
                        <a:pt x="337" y="42"/>
                        <a:pt x="286" y="82"/>
                        <a:pt x="284" y="82"/>
                      </a:cubicBezTo>
                      <a:cubicBezTo>
                        <a:pt x="276" y="84"/>
                        <a:pt x="268" y="86"/>
                        <a:pt x="260" y="87"/>
                      </a:cubicBezTo>
                      <a:cubicBezTo>
                        <a:pt x="241" y="90"/>
                        <a:pt x="208" y="74"/>
                        <a:pt x="195" y="64"/>
                      </a:cubicBezTo>
                      <a:cubicBezTo>
                        <a:pt x="176" y="50"/>
                        <a:pt x="176" y="50"/>
                        <a:pt x="176" y="50"/>
                      </a:cubicBezTo>
                      <a:cubicBezTo>
                        <a:pt x="166" y="42"/>
                        <a:pt x="152" y="44"/>
                        <a:pt x="144" y="53"/>
                      </a:cubicBezTo>
                      <a:cubicBezTo>
                        <a:pt x="44" y="161"/>
                        <a:pt x="44" y="161"/>
                        <a:pt x="44" y="161"/>
                      </a:cubicBezTo>
                      <a:cubicBezTo>
                        <a:pt x="36" y="170"/>
                        <a:pt x="36" y="184"/>
                        <a:pt x="44" y="193"/>
                      </a:cubicBezTo>
                      <a:cubicBezTo>
                        <a:pt x="53" y="203"/>
                        <a:pt x="59" y="210"/>
                        <a:pt x="69" y="220"/>
                      </a:cubicBezTo>
                      <a:cubicBezTo>
                        <a:pt x="80" y="230"/>
                        <a:pt x="95" y="244"/>
                        <a:pt x="97" y="257"/>
                      </a:cubicBezTo>
                      <a:cubicBezTo>
                        <a:pt x="100" y="280"/>
                        <a:pt x="102" y="313"/>
                        <a:pt x="115" y="330"/>
                      </a:cubicBezTo>
                      <a:cubicBezTo>
                        <a:pt x="102" y="337"/>
                        <a:pt x="95" y="344"/>
                        <a:pt x="86" y="35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35" name="Freeform 17">
                  <a:extLst>
                    <a:ext uri="{FF2B5EF4-FFF2-40B4-BE49-F238E27FC236}">
                      <a16:creationId xmlns:a16="http://schemas.microsoft.com/office/drawing/2014/main" id="{48F8E7C1-ACBC-4A4E-9804-2B79D0B4E2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80982" y="3772690"/>
                  <a:ext cx="595412" cy="551158"/>
                </a:xfrm>
                <a:custGeom>
                  <a:avLst/>
                  <a:gdLst>
                    <a:gd name="T0" fmla="*/ 319 w 689"/>
                    <a:gd name="T1" fmla="*/ 543 h 638"/>
                    <a:gd name="T2" fmla="*/ 262 w 689"/>
                    <a:gd name="T3" fmla="*/ 538 h 638"/>
                    <a:gd name="T4" fmla="*/ 258 w 689"/>
                    <a:gd name="T5" fmla="*/ 538 h 638"/>
                    <a:gd name="T6" fmla="*/ 257 w 689"/>
                    <a:gd name="T7" fmla="*/ 535 h 638"/>
                    <a:gd name="T8" fmla="*/ 241 w 689"/>
                    <a:gd name="T9" fmla="*/ 489 h 638"/>
                    <a:gd name="T10" fmla="*/ 241 w 689"/>
                    <a:gd name="T11" fmla="*/ 489 h 638"/>
                    <a:gd name="T12" fmla="*/ 185 w 689"/>
                    <a:gd name="T13" fmla="*/ 484 h 638"/>
                    <a:gd name="T14" fmla="*/ 181 w 689"/>
                    <a:gd name="T15" fmla="*/ 484 h 638"/>
                    <a:gd name="T16" fmla="*/ 180 w 689"/>
                    <a:gd name="T17" fmla="*/ 481 h 638"/>
                    <a:gd name="T18" fmla="*/ 164 w 689"/>
                    <a:gd name="T19" fmla="*/ 435 h 638"/>
                    <a:gd name="T20" fmla="*/ 164 w 689"/>
                    <a:gd name="T21" fmla="*/ 435 h 638"/>
                    <a:gd name="T22" fmla="*/ 117 w 689"/>
                    <a:gd name="T23" fmla="*/ 425 h 638"/>
                    <a:gd name="T24" fmla="*/ 113 w 689"/>
                    <a:gd name="T25" fmla="*/ 425 h 638"/>
                    <a:gd name="T26" fmla="*/ 113 w 689"/>
                    <a:gd name="T27" fmla="*/ 421 h 638"/>
                    <a:gd name="T28" fmla="*/ 100 w 689"/>
                    <a:gd name="T29" fmla="*/ 365 h 638"/>
                    <a:gd name="T30" fmla="*/ 100 w 689"/>
                    <a:gd name="T31" fmla="*/ 365 h 638"/>
                    <a:gd name="T32" fmla="*/ 32 w 689"/>
                    <a:gd name="T33" fmla="*/ 370 h 638"/>
                    <a:gd name="T34" fmla="*/ 18 w 689"/>
                    <a:gd name="T35" fmla="*/ 386 h 638"/>
                    <a:gd name="T36" fmla="*/ 23 w 689"/>
                    <a:gd name="T37" fmla="*/ 455 h 638"/>
                    <a:gd name="T38" fmla="*/ 23 w 689"/>
                    <a:gd name="T39" fmla="*/ 455 h 638"/>
                    <a:gd name="T40" fmla="*/ 66 w 689"/>
                    <a:gd name="T41" fmla="*/ 465 h 638"/>
                    <a:gd name="T42" fmla="*/ 70 w 689"/>
                    <a:gd name="T43" fmla="*/ 466 h 638"/>
                    <a:gd name="T44" fmla="*/ 69 w 689"/>
                    <a:gd name="T45" fmla="*/ 470 h 638"/>
                    <a:gd name="T46" fmla="*/ 76 w 689"/>
                    <a:gd name="T47" fmla="*/ 536 h 638"/>
                    <a:gd name="T48" fmla="*/ 76 w 689"/>
                    <a:gd name="T49" fmla="*/ 536 h 638"/>
                    <a:gd name="T50" fmla="*/ 142 w 689"/>
                    <a:gd name="T51" fmla="*/ 534 h 638"/>
                    <a:gd name="T52" fmla="*/ 145 w 689"/>
                    <a:gd name="T53" fmla="*/ 534 h 638"/>
                    <a:gd name="T54" fmla="*/ 147 w 689"/>
                    <a:gd name="T55" fmla="*/ 537 h 638"/>
                    <a:gd name="T56" fmla="*/ 164 w 689"/>
                    <a:gd name="T57" fmla="*/ 578 h 638"/>
                    <a:gd name="T58" fmla="*/ 164 w 689"/>
                    <a:gd name="T59" fmla="*/ 578 h 638"/>
                    <a:gd name="T60" fmla="*/ 230 w 689"/>
                    <a:gd name="T61" fmla="*/ 576 h 638"/>
                    <a:gd name="T62" fmla="*/ 233 w 689"/>
                    <a:gd name="T63" fmla="*/ 576 h 638"/>
                    <a:gd name="T64" fmla="*/ 235 w 689"/>
                    <a:gd name="T65" fmla="*/ 579 h 638"/>
                    <a:gd name="T66" fmla="*/ 252 w 689"/>
                    <a:gd name="T67" fmla="*/ 621 h 638"/>
                    <a:gd name="T68" fmla="*/ 320 w 689"/>
                    <a:gd name="T69" fmla="*/ 615 h 638"/>
                    <a:gd name="T70" fmla="*/ 324 w 689"/>
                    <a:gd name="T71" fmla="*/ 611 h 638"/>
                    <a:gd name="T72" fmla="*/ 319 w 689"/>
                    <a:gd name="T73" fmla="*/ 543 h 638"/>
                    <a:gd name="T74" fmla="*/ 449 w 689"/>
                    <a:gd name="T75" fmla="*/ 177 h 638"/>
                    <a:gd name="T76" fmla="*/ 576 w 689"/>
                    <a:gd name="T77" fmla="*/ 299 h 638"/>
                    <a:gd name="T78" fmla="*/ 597 w 689"/>
                    <a:gd name="T79" fmla="*/ 306 h 638"/>
                    <a:gd name="T80" fmla="*/ 616 w 689"/>
                    <a:gd name="T81" fmla="*/ 293 h 638"/>
                    <a:gd name="T82" fmla="*/ 636 w 689"/>
                    <a:gd name="T83" fmla="*/ 234 h 638"/>
                    <a:gd name="T84" fmla="*/ 649 w 689"/>
                    <a:gd name="T85" fmla="*/ 209 h 638"/>
                    <a:gd name="T86" fmla="*/ 671 w 689"/>
                    <a:gd name="T87" fmla="*/ 186 h 638"/>
                    <a:gd name="T88" fmla="*/ 672 w 689"/>
                    <a:gd name="T89" fmla="*/ 121 h 638"/>
                    <a:gd name="T90" fmla="*/ 580 w 689"/>
                    <a:gd name="T91" fmla="*/ 21 h 638"/>
                    <a:gd name="T92" fmla="*/ 515 w 689"/>
                    <a:gd name="T93" fmla="*/ 16 h 638"/>
                    <a:gd name="T94" fmla="*/ 493 w 689"/>
                    <a:gd name="T95" fmla="*/ 34 h 638"/>
                    <a:gd name="T96" fmla="*/ 457 w 689"/>
                    <a:gd name="T97" fmla="*/ 44 h 638"/>
                    <a:gd name="T98" fmla="*/ 390 w 689"/>
                    <a:gd name="T99" fmla="*/ 36 h 638"/>
                    <a:gd name="T100" fmla="*/ 274 w 689"/>
                    <a:gd name="T101" fmla="*/ 67 h 638"/>
                    <a:gd name="T102" fmla="*/ 139 w 689"/>
                    <a:gd name="T103" fmla="*/ 171 h 638"/>
                    <a:gd name="T104" fmla="*/ 203 w 689"/>
                    <a:gd name="T105" fmla="*/ 222 h 638"/>
                    <a:gd name="T106" fmla="*/ 301 w 689"/>
                    <a:gd name="T107" fmla="*/ 161 h 638"/>
                    <a:gd name="T108" fmla="*/ 346 w 689"/>
                    <a:gd name="T109" fmla="*/ 158 h 638"/>
                    <a:gd name="T110" fmla="*/ 408 w 689"/>
                    <a:gd name="T111" fmla="*/ 165 h 638"/>
                    <a:gd name="T112" fmla="*/ 449 w 689"/>
                    <a:gd name="T113" fmla="*/ 177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89" h="638">
                      <a:moveTo>
                        <a:pt x="319" y="543"/>
                      </a:moveTo>
                      <a:cubicBezTo>
                        <a:pt x="302" y="529"/>
                        <a:pt x="279" y="528"/>
                        <a:pt x="262" y="538"/>
                      </a:cubicBezTo>
                      <a:cubicBezTo>
                        <a:pt x="261" y="539"/>
                        <a:pt x="259" y="539"/>
                        <a:pt x="258" y="538"/>
                      </a:cubicBezTo>
                      <a:cubicBezTo>
                        <a:pt x="257" y="537"/>
                        <a:pt x="257" y="536"/>
                        <a:pt x="257" y="535"/>
                      </a:cubicBezTo>
                      <a:cubicBezTo>
                        <a:pt x="260" y="518"/>
                        <a:pt x="255" y="500"/>
                        <a:pt x="241" y="489"/>
                      </a:cubicBezTo>
                      <a:cubicBezTo>
                        <a:pt x="241" y="489"/>
                        <a:pt x="241" y="489"/>
                        <a:pt x="241" y="489"/>
                      </a:cubicBezTo>
                      <a:cubicBezTo>
                        <a:pt x="225" y="475"/>
                        <a:pt x="202" y="473"/>
                        <a:pt x="185" y="484"/>
                      </a:cubicBezTo>
                      <a:cubicBezTo>
                        <a:pt x="183" y="485"/>
                        <a:pt x="182" y="484"/>
                        <a:pt x="181" y="484"/>
                      </a:cubicBezTo>
                      <a:cubicBezTo>
                        <a:pt x="180" y="483"/>
                        <a:pt x="180" y="482"/>
                        <a:pt x="180" y="481"/>
                      </a:cubicBezTo>
                      <a:cubicBezTo>
                        <a:pt x="183" y="464"/>
                        <a:pt x="177" y="446"/>
                        <a:pt x="164" y="435"/>
                      </a:cubicBezTo>
                      <a:cubicBezTo>
                        <a:pt x="164" y="435"/>
                        <a:pt x="164" y="435"/>
                        <a:pt x="164" y="435"/>
                      </a:cubicBezTo>
                      <a:cubicBezTo>
                        <a:pt x="150" y="423"/>
                        <a:pt x="132" y="420"/>
                        <a:pt x="117" y="425"/>
                      </a:cubicBezTo>
                      <a:cubicBezTo>
                        <a:pt x="115" y="426"/>
                        <a:pt x="114" y="425"/>
                        <a:pt x="113" y="425"/>
                      </a:cubicBezTo>
                      <a:cubicBezTo>
                        <a:pt x="112" y="424"/>
                        <a:pt x="112" y="422"/>
                        <a:pt x="113" y="421"/>
                      </a:cubicBezTo>
                      <a:cubicBezTo>
                        <a:pt x="121" y="402"/>
                        <a:pt x="116" y="379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80" y="347"/>
                        <a:pt x="49" y="350"/>
                        <a:pt x="32" y="370"/>
                      </a:cubicBezTo>
                      <a:cubicBezTo>
                        <a:pt x="18" y="386"/>
                        <a:pt x="18" y="386"/>
                        <a:pt x="18" y="386"/>
                      </a:cubicBezTo>
                      <a:cubicBezTo>
                        <a:pt x="0" y="406"/>
                        <a:pt x="2" y="437"/>
                        <a:pt x="23" y="455"/>
                      </a:cubicBezTo>
                      <a:cubicBezTo>
                        <a:pt x="23" y="455"/>
                        <a:pt x="23" y="455"/>
                        <a:pt x="23" y="455"/>
                      </a:cubicBezTo>
                      <a:cubicBezTo>
                        <a:pt x="35" y="465"/>
                        <a:pt x="51" y="469"/>
                        <a:pt x="66" y="465"/>
                      </a:cubicBezTo>
                      <a:cubicBezTo>
                        <a:pt x="68" y="465"/>
                        <a:pt x="69" y="465"/>
                        <a:pt x="70" y="466"/>
                      </a:cubicBezTo>
                      <a:cubicBezTo>
                        <a:pt x="70" y="467"/>
                        <a:pt x="70" y="469"/>
                        <a:pt x="69" y="470"/>
                      </a:cubicBezTo>
                      <a:cubicBezTo>
                        <a:pt x="54" y="490"/>
                        <a:pt x="57" y="519"/>
                        <a:pt x="76" y="536"/>
                      </a:cubicBezTo>
                      <a:cubicBezTo>
                        <a:pt x="76" y="536"/>
                        <a:pt x="76" y="536"/>
                        <a:pt x="76" y="536"/>
                      </a:cubicBezTo>
                      <a:cubicBezTo>
                        <a:pt x="95" y="553"/>
                        <a:pt x="124" y="552"/>
                        <a:pt x="142" y="534"/>
                      </a:cubicBezTo>
                      <a:cubicBezTo>
                        <a:pt x="143" y="533"/>
                        <a:pt x="144" y="533"/>
                        <a:pt x="145" y="534"/>
                      </a:cubicBezTo>
                      <a:cubicBezTo>
                        <a:pt x="147" y="534"/>
                        <a:pt x="147" y="535"/>
                        <a:pt x="147" y="537"/>
                      </a:cubicBezTo>
                      <a:cubicBezTo>
                        <a:pt x="146" y="552"/>
                        <a:pt x="151" y="568"/>
                        <a:pt x="164" y="578"/>
                      </a:cubicBezTo>
                      <a:cubicBezTo>
                        <a:pt x="164" y="578"/>
                        <a:pt x="164" y="578"/>
                        <a:pt x="164" y="578"/>
                      </a:cubicBezTo>
                      <a:cubicBezTo>
                        <a:pt x="183" y="595"/>
                        <a:pt x="212" y="594"/>
                        <a:pt x="230" y="576"/>
                      </a:cubicBezTo>
                      <a:cubicBezTo>
                        <a:pt x="231" y="575"/>
                        <a:pt x="232" y="575"/>
                        <a:pt x="233" y="576"/>
                      </a:cubicBezTo>
                      <a:cubicBezTo>
                        <a:pt x="234" y="576"/>
                        <a:pt x="235" y="577"/>
                        <a:pt x="235" y="579"/>
                      </a:cubicBezTo>
                      <a:cubicBezTo>
                        <a:pt x="233" y="594"/>
                        <a:pt x="239" y="610"/>
                        <a:pt x="252" y="621"/>
                      </a:cubicBezTo>
                      <a:cubicBezTo>
                        <a:pt x="272" y="638"/>
                        <a:pt x="303" y="636"/>
                        <a:pt x="320" y="615"/>
                      </a:cubicBezTo>
                      <a:cubicBezTo>
                        <a:pt x="324" y="611"/>
                        <a:pt x="324" y="611"/>
                        <a:pt x="324" y="611"/>
                      </a:cubicBezTo>
                      <a:cubicBezTo>
                        <a:pt x="341" y="591"/>
                        <a:pt x="339" y="560"/>
                        <a:pt x="319" y="543"/>
                      </a:cubicBezTo>
                      <a:close/>
                      <a:moveTo>
                        <a:pt x="449" y="177"/>
                      </a:moveTo>
                      <a:cubicBezTo>
                        <a:pt x="489" y="216"/>
                        <a:pt x="535" y="260"/>
                        <a:pt x="576" y="299"/>
                      </a:cubicBezTo>
                      <a:cubicBezTo>
                        <a:pt x="582" y="305"/>
                        <a:pt x="589" y="307"/>
                        <a:pt x="597" y="306"/>
                      </a:cubicBezTo>
                      <a:cubicBezTo>
                        <a:pt x="605" y="305"/>
                        <a:pt x="612" y="300"/>
                        <a:pt x="616" y="293"/>
                      </a:cubicBezTo>
                      <a:cubicBezTo>
                        <a:pt x="626" y="275"/>
                        <a:pt x="632" y="256"/>
                        <a:pt x="636" y="234"/>
                      </a:cubicBezTo>
                      <a:cubicBezTo>
                        <a:pt x="638" y="224"/>
                        <a:pt x="642" y="216"/>
                        <a:pt x="649" y="209"/>
                      </a:cubicBezTo>
                      <a:cubicBezTo>
                        <a:pt x="671" y="186"/>
                        <a:pt x="671" y="186"/>
                        <a:pt x="671" y="186"/>
                      </a:cubicBezTo>
                      <a:cubicBezTo>
                        <a:pt x="688" y="168"/>
                        <a:pt x="689" y="139"/>
                        <a:pt x="672" y="121"/>
                      </a:cubicBezTo>
                      <a:cubicBezTo>
                        <a:pt x="580" y="21"/>
                        <a:pt x="580" y="21"/>
                        <a:pt x="580" y="21"/>
                      </a:cubicBezTo>
                      <a:cubicBezTo>
                        <a:pt x="563" y="3"/>
                        <a:pt x="534" y="0"/>
                        <a:pt x="515" y="16"/>
                      </a:cubicBezTo>
                      <a:cubicBezTo>
                        <a:pt x="493" y="34"/>
                        <a:pt x="493" y="34"/>
                        <a:pt x="493" y="34"/>
                      </a:cubicBezTo>
                      <a:cubicBezTo>
                        <a:pt x="483" y="42"/>
                        <a:pt x="471" y="45"/>
                        <a:pt x="457" y="44"/>
                      </a:cubicBezTo>
                      <a:cubicBezTo>
                        <a:pt x="435" y="41"/>
                        <a:pt x="412" y="38"/>
                        <a:pt x="390" y="36"/>
                      </a:cubicBezTo>
                      <a:cubicBezTo>
                        <a:pt x="347" y="30"/>
                        <a:pt x="308" y="41"/>
                        <a:pt x="274" y="67"/>
                      </a:cubicBezTo>
                      <a:cubicBezTo>
                        <a:pt x="229" y="101"/>
                        <a:pt x="184" y="136"/>
                        <a:pt x="139" y="171"/>
                      </a:cubicBezTo>
                      <a:cubicBezTo>
                        <a:pt x="95" y="207"/>
                        <a:pt x="151" y="255"/>
                        <a:pt x="203" y="222"/>
                      </a:cubicBezTo>
                      <a:cubicBezTo>
                        <a:pt x="301" y="161"/>
                        <a:pt x="301" y="161"/>
                        <a:pt x="301" y="161"/>
                      </a:cubicBezTo>
                      <a:cubicBezTo>
                        <a:pt x="315" y="153"/>
                        <a:pt x="331" y="152"/>
                        <a:pt x="346" y="158"/>
                      </a:cubicBezTo>
                      <a:cubicBezTo>
                        <a:pt x="364" y="167"/>
                        <a:pt x="388" y="168"/>
                        <a:pt x="408" y="165"/>
                      </a:cubicBezTo>
                      <a:cubicBezTo>
                        <a:pt x="423" y="162"/>
                        <a:pt x="437" y="166"/>
                        <a:pt x="449" y="17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D8D8D1F-F5BD-4EC3-B6E8-22C7D5BAFCEC}"/>
                </a:ext>
              </a:extLst>
            </p:cNvPr>
            <p:cNvGrpSpPr/>
            <p:nvPr/>
          </p:nvGrpSpPr>
          <p:grpSpPr>
            <a:xfrm>
              <a:off x="7585530" y="2852768"/>
              <a:ext cx="1467165" cy="1475548"/>
              <a:chOff x="4610101" y="2464536"/>
              <a:chExt cx="1467165" cy="1475548"/>
            </a:xfrm>
            <a:solidFill>
              <a:srgbClr val="439564"/>
            </a:solidFill>
          </p:grpSpPr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144F8564-DC9C-4A91-817F-99CE3DF7B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1" y="2464536"/>
                <a:ext cx="1467165" cy="1475548"/>
              </a:xfrm>
              <a:custGeom>
                <a:avLst/>
                <a:gdLst>
                  <a:gd name="T0" fmla="*/ 82 w 278"/>
                  <a:gd name="T1" fmla="*/ 278 h 280"/>
                  <a:gd name="T2" fmla="*/ 149 w 278"/>
                  <a:gd name="T3" fmla="*/ 209 h 280"/>
                  <a:gd name="T4" fmla="*/ 209 w 278"/>
                  <a:gd name="T5" fmla="*/ 272 h 280"/>
                  <a:gd name="T6" fmla="*/ 210 w 278"/>
                  <a:gd name="T7" fmla="*/ 279 h 280"/>
                  <a:gd name="T8" fmla="*/ 221 w 278"/>
                  <a:gd name="T9" fmla="*/ 280 h 280"/>
                  <a:gd name="T10" fmla="*/ 276 w 278"/>
                  <a:gd name="T11" fmla="*/ 224 h 280"/>
                  <a:gd name="T12" fmla="*/ 277 w 278"/>
                  <a:gd name="T13" fmla="*/ 226 h 280"/>
                  <a:gd name="T14" fmla="*/ 278 w 278"/>
                  <a:gd name="T15" fmla="*/ 217 h 280"/>
                  <a:gd name="T16" fmla="*/ 217 w 278"/>
                  <a:gd name="T17" fmla="*/ 153 h 280"/>
                  <a:gd name="T18" fmla="*/ 218 w 278"/>
                  <a:gd name="T19" fmla="*/ 137 h 280"/>
                  <a:gd name="T20" fmla="*/ 270 w 278"/>
                  <a:gd name="T21" fmla="*/ 85 h 280"/>
                  <a:gd name="T22" fmla="*/ 278 w 278"/>
                  <a:gd name="T23" fmla="*/ 83 h 280"/>
                  <a:gd name="T24" fmla="*/ 278 w 278"/>
                  <a:gd name="T25" fmla="*/ 73 h 280"/>
                  <a:gd name="T26" fmla="*/ 276 w 278"/>
                  <a:gd name="T27" fmla="*/ 76 h 280"/>
                  <a:gd name="T28" fmla="*/ 211 w 278"/>
                  <a:gd name="T29" fmla="*/ 0 h 280"/>
                  <a:gd name="T30" fmla="*/ 202 w 278"/>
                  <a:gd name="T31" fmla="*/ 3 h 280"/>
                  <a:gd name="T32" fmla="*/ 8 w 278"/>
                  <a:gd name="T33" fmla="*/ 196 h 280"/>
                  <a:gd name="T34" fmla="*/ 10 w 278"/>
                  <a:gd name="T35" fmla="*/ 216 h 280"/>
                  <a:gd name="T36" fmla="*/ 75 w 278"/>
                  <a:gd name="T37" fmla="*/ 279 h 280"/>
                  <a:gd name="T38" fmla="*/ 83 w 278"/>
                  <a:gd name="T39" fmla="*/ 279 h 280"/>
                  <a:gd name="T40" fmla="*/ 82 w 278"/>
                  <a:gd name="T41" fmla="*/ 278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8" h="280">
                    <a:moveTo>
                      <a:pt x="82" y="278"/>
                    </a:moveTo>
                    <a:cubicBezTo>
                      <a:pt x="102" y="257"/>
                      <a:pt x="124" y="235"/>
                      <a:pt x="149" y="209"/>
                    </a:cubicBezTo>
                    <a:cubicBezTo>
                      <a:pt x="169" y="229"/>
                      <a:pt x="189" y="250"/>
                      <a:pt x="209" y="272"/>
                    </a:cubicBezTo>
                    <a:cubicBezTo>
                      <a:pt x="210" y="273"/>
                      <a:pt x="211" y="276"/>
                      <a:pt x="210" y="279"/>
                    </a:cubicBezTo>
                    <a:cubicBezTo>
                      <a:pt x="221" y="280"/>
                      <a:pt x="221" y="280"/>
                      <a:pt x="221" y="280"/>
                    </a:cubicBezTo>
                    <a:cubicBezTo>
                      <a:pt x="242" y="259"/>
                      <a:pt x="260" y="241"/>
                      <a:pt x="276" y="224"/>
                    </a:cubicBezTo>
                    <a:cubicBezTo>
                      <a:pt x="277" y="225"/>
                      <a:pt x="277" y="225"/>
                      <a:pt x="277" y="226"/>
                    </a:cubicBezTo>
                    <a:cubicBezTo>
                      <a:pt x="278" y="217"/>
                      <a:pt x="278" y="217"/>
                      <a:pt x="278" y="217"/>
                    </a:cubicBezTo>
                    <a:cubicBezTo>
                      <a:pt x="255" y="194"/>
                      <a:pt x="236" y="174"/>
                      <a:pt x="217" y="153"/>
                    </a:cubicBezTo>
                    <a:cubicBezTo>
                      <a:pt x="214" y="150"/>
                      <a:pt x="215" y="140"/>
                      <a:pt x="218" y="137"/>
                    </a:cubicBezTo>
                    <a:cubicBezTo>
                      <a:pt x="234" y="119"/>
                      <a:pt x="252" y="101"/>
                      <a:pt x="270" y="85"/>
                    </a:cubicBezTo>
                    <a:cubicBezTo>
                      <a:pt x="272" y="83"/>
                      <a:pt x="275" y="83"/>
                      <a:pt x="278" y="83"/>
                    </a:cubicBezTo>
                    <a:cubicBezTo>
                      <a:pt x="278" y="73"/>
                      <a:pt x="278" y="73"/>
                      <a:pt x="278" y="73"/>
                    </a:cubicBezTo>
                    <a:cubicBezTo>
                      <a:pt x="277" y="74"/>
                      <a:pt x="277" y="75"/>
                      <a:pt x="276" y="76"/>
                    </a:cubicBezTo>
                    <a:cubicBezTo>
                      <a:pt x="252" y="48"/>
                      <a:pt x="231" y="23"/>
                      <a:pt x="211" y="0"/>
                    </a:cubicBezTo>
                    <a:cubicBezTo>
                      <a:pt x="205" y="2"/>
                      <a:pt x="203" y="3"/>
                      <a:pt x="202" y="3"/>
                    </a:cubicBezTo>
                    <a:cubicBezTo>
                      <a:pt x="138" y="68"/>
                      <a:pt x="73" y="132"/>
                      <a:pt x="8" y="196"/>
                    </a:cubicBezTo>
                    <a:cubicBezTo>
                      <a:pt x="0" y="204"/>
                      <a:pt x="3" y="210"/>
                      <a:pt x="10" y="216"/>
                    </a:cubicBezTo>
                    <a:cubicBezTo>
                      <a:pt x="30" y="235"/>
                      <a:pt x="50" y="255"/>
                      <a:pt x="75" y="279"/>
                    </a:cubicBezTo>
                    <a:cubicBezTo>
                      <a:pt x="83" y="279"/>
                      <a:pt x="83" y="279"/>
                      <a:pt x="83" y="279"/>
                    </a:cubicBezTo>
                    <a:cubicBezTo>
                      <a:pt x="82" y="278"/>
                      <a:pt x="82" y="278"/>
                      <a:pt x="82" y="27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latin typeface="Source Han Sans CN Medium" panose="020B0500000000000000" pitchFamily="34" charset="-128"/>
                  <a:ea typeface="Source Han Sans CN Medium" panose="020B0500000000000000" pitchFamily="34" charset="-128"/>
                </a:endParaRP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59883DF-FD87-4215-BA8D-09FFAA4B371B}"/>
                  </a:ext>
                </a:extLst>
              </p:cNvPr>
              <p:cNvGrpSpPr/>
              <p:nvPr/>
            </p:nvGrpSpPr>
            <p:grpSpPr>
              <a:xfrm>
                <a:off x="5321157" y="3076175"/>
                <a:ext cx="295624" cy="295912"/>
                <a:chOff x="5240338" y="2657475"/>
                <a:chExt cx="1630363" cy="1631951"/>
              </a:xfrm>
              <a:grpFill/>
            </p:grpSpPr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14D4BA52-C2F3-4975-87BE-494B82E72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40338" y="2735263"/>
                  <a:ext cx="1552575" cy="1554163"/>
                </a:xfrm>
                <a:custGeom>
                  <a:avLst/>
                  <a:gdLst>
                    <a:gd name="T0" fmla="*/ 391 w 517"/>
                    <a:gd name="T1" fmla="*/ 73 h 519"/>
                    <a:gd name="T2" fmla="*/ 346 w 517"/>
                    <a:gd name="T3" fmla="*/ 101 h 519"/>
                    <a:gd name="T4" fmla="*/ 325 w 517"/>
                    <a:gd name="T5" fmla="*/ 98 h 519"/>
                    <a:gd name="T6" fmla="*/ 122 w 517"/>
                    <a:gd name="T7" fmla="*/ 151 h 519"/>
                    <a:gd name="T8" fmla="*/ 125 w 517"/>
                    <a:gd name="T9" fmla="*/ 369 h 519"/>
                    <a:gd name="T10" fmla="*/ 332 w 517"/>
                    <a:gd name="T11" fmla="*/ 416 h 519"/>
                    <a:gd name="T12" fmla="*/ 421 w 517"/>
                    <a:gd name="T13" fmla="*/ 197 h 519"/>
                    <a:gd name="T14" fmla="*/ 425 w 517"/>
                    <a:gd name="T15" fmla="*/ 155 h 519"/>
                    <a:gd name="T16" fmla="*/ 443 w 517"/>
                    <a:gd name="T17" fmla="*/ 127 h 519"/>
                    <a:gd name="T18" fmla="*/ 444 w 517"/>
                    <a:gd name="T19" fmla="*/ 398 h 519"/>
                    <a:gd name="T20" fmla="*/ 113 w 517"/>
                    <a:gd name="T21" fmla="*/ 438 h 519"/>
                    <a:gd name="T22" fmla="*/ 88 w 517"/>
                    <a:gd name="T23" fmla="*/ 101 h 519"/>
                    <a:gd name="T24" fmla="*/ 391 w 517"/>
                    <a:gd name="T25" fmla="*/ 73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7" h="519">
                      <a:moveTo>
                        <a:pt x="391" y="73"/>
                      </a:moveTo>
                      <a:cubicBezTo>
                        <a:pt x="376" y="83"/>
                        <a:pt x="361" y="93"/>
                        <a:pt x="346" y="101"/>
                      </a:cubicBezTo>
                      <a:cubicBezTo>
                        <a:pt x="340" y="103"/>
                        <a:pt x="331" y="100"/>
                        <a:pt x="325" y="98"/>
                      </a:cubicBezTo>
                      <a:cubicBezTo>
                        <a:pt x="252" y="68"/>
                        <a:pt x="166" y="91"/>
                        <a:pt x="122" y="151"/>
                      </a:cubicBezTo>
                      <a:cubicBezTo>
                        <a:pt x="72" y="219"/>
                        <a:pt x="73" y="305"/>
                        <a:pt x="125" y="369"/>
                      </a:cubicBezTo>
                      <a:cubicBezTo>
                        <a:pt x="174" y="429"/>
                        <a:pt x="261" y="449"/>
                        <a:pt x="332" y="416"/>
                      </a:cubicBezTo>
                      <a:cubicBezTo>
                        <a:pt x="413" y="379"/>
                        <a:pt x="454" y="279"/>
                        <a:pt x="421" y="197"/>
                      </a:cubicBezTo>
                      <a:cubicBezTo>
                        <a:pt x="414" y="181"/>
                        <a:pt x="415" y="169"/>
                        <a:pt x="425" y="155"/>
                      </a:cubicBezTo>
                      <a:cubicBezTo>
                        <a:pt x="432" y="146"/>
                        <a:pt x="437" y="136"/>
                        <a:pt x="443" y="127"/>
                      </a:cubicBezTo>
                      <a:cubicBezTo>
                        <a:pt x="491" y="165"/>
                        <a:pt x="517" y="302"/>
                        <a:pt x="444" y="398"/>
                      </a:cubicBezTo>
                      <a:cubicBezTo>
                        <a:pt x="366" y="501"/>
                        <a:pt x="209" y="519"/>
                        <a:pt x="113" y="438"/>
                      </a:cubicBezTo>
                      <a:cubicBezTo>
                        <a:pt x="0" y="343"/>
                        <a:pt x="9" y="187"/>
                        <a:pt x="88" y="101"/>
                      </a:cubicBezTo>
                      <a:cubicBezTo>
                        <a:pt x="181" y="0"/>
                        <a:pt x="336" y="17"/>
                        <a:pt x="391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79789128-95AE-4CDD-8E5E-15ACBF9EA0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18163" y="3103563"/>
                  <a:ext cx="793750" cy="793750"/>
                </a:xfrm>
                <a:custGeom>
                  <a:avLst/>
                  <a:gdLst>
                    <a:gd name="T0" fmla="*/ 132 w 264"/>
                    <a:gd name="T1" fmla="*/ 265 h 265"/>
                    <a:gd name="T2" fmla="*/ 3 w 264"/>
                    <a:gd name="T3" fmla="*/ 128 h 265"/>
                    <a:gd name="T4" fmla="*/ 141 w 264"/>
                    <a:gd name="T5" fmla="*/ 5 h 265"/>
                    <a:gd name="T6" fmla="*/ 161 w 264"/>
                    <a:gd name="T7" fmla="*/ 8 h 265"/>
                    <a:gd name="T8" fmla="*/ 168 w 264"/>
                    <a:gd name="T9" fmla="*/ 27 h 265"/>
                    <a:gd name="T10" fmla="*/ 156 w 264"/>
                    <a:gd name="T11" fmla="*/ 50 h 265"/>
                    <a:gd name="T12" fmla="*/ 135 w 264"/>
                    <a:gd name="T13" fmla="*/ 63 h 265"/>
                    <a:gd name="T14" fmla="*/ 60 w 264"/>
                    <a:gd name="T15" fmla="*/ 131 h 265"/>
                    <a:gd name="T16" fmla="*/ 124 w 264"/>
                    <a:gd name="T17" fmla="*/ 207 h 265"/>
                    <a:gd name="T18" fmla="*/ 205 w 264"/>
                    <a:gd name="T19" fmla="*/ 136 h 265"/>
                    <a:gd name="T20" fmla="*/ 224 w 264"/>
                    <a:gd name="T21" fmla="*/ 110 h 265"/>
                    <a:gd name="T22" fmla="*/ 226 w 264"/>
                    <a:gd name="T23" fmla="*/ 109 h 265"/>
                    <a:gd name="T24" fmla="*/ 254 w 264"/>
                    <a:gd name="T25" fmla="*/ 97 h 265"/>
                    <a:gd name="T26" fmla="*/ 263 w 264"/>
                    <a:gd name="T27" fmla="*/ 135 h 265"/>
                    <a:gd name="T28" fmla="*/ 132 w 264"/>
                    <a:gd name="T29" fmla="*/ 26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4" h="265">
                      <a:moveTo>
                        <a:pt x="132" y="265"/>
                      </a:moveTo>
                      <a:cubicBezTo>
                        <a:pt x="57" y="265"/>
                        <a:pt x="0" y="205"/>
                        <a:pt x="3" y="128"/>
                      </a:cubicBezTo>
                      <a:cubicBezTo>
                        <a:pt x="5" y="58"/>
                        <a:pt x="70" y="0"/>
                        <a:pt x="141" y="5"/>
                      </a:cubicBezTo>
                      <a:cubicBezTo>
                        <a:pt x="148" y="6"/>
                        <a:pt x="155" y="7"/>
                        <a:pt x="161" y="8"/>
                      </a:cubicBezTo>
                      <a:cubicBezTo>
                        <a:pt x="173" y="11"/>
                        <a:pt x="175" y="17"/>
                        <a:pt x="168" y="27"/>
                      </a:cubicBezTo>
                      <a:cubicBezTo>
                        <a:pt x="164" y="34"/>
                        <a:pt x="159" y="42"/>
                        <a:pt x="156" y="50"/>
                      </a:cubicBezTo>
                      <a:cubicBezTo>
                        <a:pt x="152" y="60"/>
                        <a:pt x="147" y="63"/>
                        <a:pt x="135" y="63"/>
                      </a:cubicBezTo>
                      <a:cubicBezTo>
                        <a:pt x="94" y="63"/>
                        <a:pt x="63" y="92"/>
                        <a:pt x="60" y="131"/>
                      </a:cubicBezTo>
                      <a:cubicBezTo>
                        <a:pt x="57" y="167"/>
                        <a:pt x="85" y="200"/>
                        <a:pt x="124" y="207"/>
                      </a:cubicBezTo>
                      <a:cubicBezTo>
                        <a:pt x="164" y="214"/>
                        <a:pt x="204" y="180"/>
                        <a:pt x="205" y="136"/>
                      </a:cubicBezTo>
                      <a:cubicBezTo>
                        <a:pt x="205" y="120"/>
                        <a:pt x="209" y="113"/>
                        <a:pt x="224" y="110"/>
                      </a:cubicBezTo>
                      <a:cubicBezTo>
                        <a:pt x="225" y="110"/>
                        <a:pt x="225" y="109"/>
                        <a:pt x="226" y="109"/>
                      </a:cubicBezTo>
                      <a:cubicBezTo>
                        <a:pt x="235" y="105"/>
                        <a:pt x="244" y="101"/>
                        <a:pt x="254" y="97"/>
                      </a:cubicBezTo>
                      <a:cubicBezTo>
                        <a:pt x="257" y="109"/>
                        <a:pt x="263" y="122"/>
                        <a:pt x="263" y="135"/>
                      </a:cubicBezTo>
                      <a:cubicBezTo>
                        <a:pt x="264" y="207"/>
                        <a:pt x="205" y="265"/>
                        <a:pt x="132" y="26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30" name="Freeform 7">
                  <a:extLst>
                    <a:ext uri="{FF2B5EF4-FFF2-40B4-BE49-F238E27FC236}">
                      <a16:creationId xmlns:a16="http://schemas.microsoft.com/office/drawing/2014/main" id="{F1581E47-2A5C-45EF-8857-5BBB7B962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18213" y="2657475"/>
                  <a:ext cx="852488" cy="850900"/>
                </a:xfrm>
                <a:custGeom>
                  <a:avLst/>
                  <a:gdLst>
                    <a:gd name="T0" fmla="*/ 0 w 284"/>
                    <a:gd name="T1" fmla="*/ 280 h 284"/>
                    <a:gd name="T2" fmla="*/ 10 w 284"/>
                    <a:gd name="T3" fmla="*/ 266 h 284"/>
                    <a:gd name="T4" fmla="*/ 31 w 284"/>
                    <a:gd name="T5" fmla="*/ 214 h 284"/>
                    <a:gd name="T6" fmla="*/ 68 w 284"/>
                    <a:gd name="T7" fmla="*/ 156 h 284"/>
                    <a:gd name="T8" fmla="*/ 165 w 284"/>
                    <a:gd name="T9" fmla="*/ 97 h 284"/>
                    <a:gd name="T10" fmla="*/ 186 w 284"/>
                    <a:gd name="T11" fmla="*/ 62 h 284"/>
                    <a:gd name="T12" fmla="*/ 186 w 284"/>
                    <a:gd name="T13" fmla="*/ 41 h 284"/>
                    <a:gd name="T14" fmla="*/ 216 w 284"/>
                    <a:gd name="T15" fmla="*/ 2 h 284"/>
                    <a:gd name="T16" fmla="*/ 249 w 284"/>
                    <a:gd name="T17" fmla="*/ 34 h 284"/>
                    <a:gd name="T18" fmla="*/ 282 w 284"/>
                    <a:gd name="T19" fmla="*/ 68 h 284"/>
                    <a:gd name="T20" fmla="*/ 243 w 284"/>
                    <a:gd name="T21" fmla="*/ 97 h 284"/>
                    <a:gd name="T22" fmla="*/ 175 w 284"/>
                    <a:gd name="T23" fmla="*/ 142 h 284"/>
                    <a:gd name="T24" fmla="*/ 102 w 284"/>
                    <a:gd name="T25" fmla="*/ 240 h 284"/>
                    <a:gd name="T26" fmla="*/ 69 w 284"/>
                    <a:gd name="T27" fmla="*/ 253 h 284"/>
                    <a:gd name="T28" fmla="*/ 19 w 284"/>
                    <a:gd name="T29" fmla="*/ 273 h 284"/>
                    <a:gd name="T30" fmla="*/ 4 w 284"/>
                    <a:gd name="T31" fmla="*/ 284 h 284"/>
                    <a:gd name="T32" fmla="*/ 0 w 284"/>
                    <a:gd name="T33" fmla="*/ 280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4" h="284">
                      <a:moveTo>
                        <a:pt x="0" y="280"/>
                      </a:moveTo>
                      <a:cubicBezTo>
                        <a:pt x="4" y="275"/>
                        <a:pt x="6" y="270"/>
                        <a:pt x="10" y="266"/>
                      </a:cubicBezTo>
                      <a:cubicBezTo>
                        <a:pt x="23" y="251"/>
                        <a:pt x="31" y="236"/>
                        <a:pt x="31" y="214"/>
                      </a:cubicBezTo>
                      <a:cubicBezTo>
                        <a:pt x="31" y="189"/>
                        <a:pt x="48" y="169"/>
                        <a:pt x="68" y="156"/>
                      </a:cubicBezTo>
                      <a:cubicBezTo>
                        <a:pt x="100" y="134"/>
                        <a:pt x="132" y="115"/>
                        <a:pt x="165" y="97"/>
                      </a:cubicBezTo>
                      <a:cubicBezTo>
                        <a:pt x="180" y="89"/>
                        <a:pt x="188" y="79"/>
                        <a:pt x="186" y="62"/>
                      </a:cubicBezTo>
                      <a:cubicBezTo>
                        <a:pt x="185" y="55"/>
                        <a:pt x="185" y="48"/>
                        <a:pt x="186" y="41"/>
                      </a:cubicBezTo>
                      <a:cubicBezTo>
                        <a:pt x="187" y="17"/>
                        <a:pt x="198" y="4"/>
                        <a:pt x="216" y="2"/>
                      </a:cubicBezTo>
                      <a:cubicBezTo>
                        <a:pt x="234" y="0"/>
                        <a:pt x="243" y="9"/>
                        <a:pt x="249" y="34"/>
                      </a:cubicBezTo>
                      <a:cubicBezTo>
                        <a:pt x="274" y="40"/>
                        <a:pt x="284" y="50"/>
                        <a:pt x="282" y="68"/>
                      </a:cubicBezTo>
                      <a:cubicBezTo>
                        <a:pt x="280" y="86"/>
                        <a:pt x="266" y="100"/>
                        <a:pt x="243" y="97"/>
                      </a:cubicBezTo>
                      <a:cubicBezTo>
                        <a:pt x="205" y="92"/>
                        <a:pt x="189" y="111"/>
                        <a:pt x="175" y="142"/>
                      </a:cubicBezTo>
                      <a:cubicBezTo>
                        <a:pt x="159" y="181"/>
                        <a:pt x="137" y="215"/>
                        <a:pt x="102" y="240"/>
                      </a:cubicBezTo>
                      <a:cubicBezTo>
                        <a:pt x="92" y="246"/>
                        <a:pt x="80" y="253"/>
                        <a:pt x="69" y="253"/>
                      </a:cubicBezTo>
                      <a:cubicBezTo>
                        <a:pt x="49" y="252"/>
                        <a:pt x="33" y="259"/>
                        <a:pt x="19" y="273"/>
                      </a:cubicBezTo>
                      <a:cubicBezTo>
                        <a:pt x="15" y="277"/>
                        <a:pt x="9" y="280"/>
                        <a:pt x="4" y="284"/>
                      </a:cubicBezTo>
                      <a:cubicBezTo>
                        <a:pt x="3" y="283"/>
                        <a:pt x="1" y="281"/>
                        <a:pt x="0" y="2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  <p:sp>
              <p:nvSpPr>
                <p:cNvPr id="31" name="Freeform 8">
                  <a:extLst>
                    <a:ext uri="{FF2B5EF4-FFF2-40B4-BE49-F238E27FC236}">
                      <a16:creationId xmlns:a16="http://schemas.microsoft.com/office/drawing/2014/main" id="{0E2B2BAC-1440-486E-BA16-08A093636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07088" y="3403600"/>
                  <a:ext cx="222250" cy="219075"/>
                </a:xfrm>
                <a:custGeom>
                  <a:avLst/>
                  <a:gdLst>
                    <a:gd name="T0" fmla="*/ 39 w 74"/>
                    <a:gd name="T1" fmla="*/ 3 h 73"/>
                    <a:gd name="T2" fmla="*/ 30 w 74"/>
                    <a:gd name="T3" fmla="*/ 43 h 73"/>
                    <a:gd name="T4" fmla="*/ 69 w 74"/>
                    <a:gd name="T5" fmla="*/ 35 h 73"/>
                    <a:gd name="T6" fmla="*/ 58 w 74"/>
                    <a:gd name="T7" fmla="*/ 62 h 73"/>
                    <a:gd name="T8" fmla="*/ 15 w 74"/>
                    <a:gd name="T9" fmla="*/ 63 h 73"/>
                    <a:gd name="T10" fmla="*/ 6 w 74"/>
                    <a:gd name="T11" fmla="*/ 21 h 73"/>
                    <a:gd name="T12" fmla="*/ 39 w 74"/>
                    <a:gd name="T13" fmla="*/ 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3">
                      <a:moveTo>
                        <a:pt x="39" y="3"/>
                      </a:moveTo>
                      <a:cubicBezTo>
                        <a:pt x="40" y="19"/>
                        <a:pt x="14" y="29"/>
                        <a:pt x="30" y="43"/>
                      </a:cubicBezTo>
                      <a:cubicBezTo>
                        <a:pt x="37" y="48"/>
                        <a:pt x="54" y="38"/>
                        <a:pt x="69" y="35"/>
                      </a:cubicBezTo>
                      <a:cubicBezTo>
                        <a:pt x="74" y="46"/>
                        <a:pt x="68" y="56"/>
                        <a:pt x="58" y="62"/>
                      </a:cubicBezTo>
                      <a:cubicBezTo>
                        <a:pt x="44" y="72"/>
                        <a:pt x="29" y="73"/>
                        <a:pt x="15" y="63"/>
                      </a:cubicBezTo>
                      <a:cubicBezTo>
                        <a:pt x="1" y="52"/>
                        <a:pt x="0" y="36"/>
                        <a:pt x="6" y="21"/>
                      </a:cubicBezTo>
                      <a:cubicBezTo>
                        <a:pt x="11" y="7"/>
                        <a:pt x="22" y="0"/>
                        <a:pt x="39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350" dirty="0">
                    <a:latin typeface="Source Han Sans CN Medium" panose="020B0500000000000000" pitchFamily="34" charset="-128"/>
                    <a:ea typeface="Source Han Sans CN Medium" panose="020B0500000000000000" pitchFamily="34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27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VIP专区4月份上传文件\1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6951"/>
      </a:accent1>
      <a:accent2>
        <a:srgbClr val="A3D157"/>
      </a:accent2>
      <a:accent3>
        <a:srgbClr val="336951"/>
      </a:accent3>
      <a:accent4>
        <a:srgbClr val="A3D157"/>
      </a:accent4>
      <a:accent5>
        <a:srgbClr val="336951"/>
      </a:accent5>
      <a:accent6>
        <a:srgbClr val="A3D157"/>
      </a:accent6>
      <a:hlink>
        <a:srgbClr val="336951"/>
      </a:hlink>
      <a:folHlink>
        <a:srgbClr val="A3D157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Microsoft Office PowerPoint</Application>
  <PresentationFormat>On-screen Show (16:9)</PresentationFormat>
  <Paragraphs>214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Source Han Sans CN Heavy</vt:lpstr>
      <vt:lpstr>Source Han Sans CN Medium</vt:lpstr>
      <vt:lpstr>Arial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/>
  <cp:revision>1</cp:revision>
  <dcterms:created xsi:type="dcterms:W3CDTF">2019-03-06T05:01:54Z</dcterms:created>
  <dcterms:modified xsi:type="dcterms:W3CDTF">2021-05-13T14:29:38Z</dcterms:modified>
</cp:coreProperties>
</file>