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8" r:id="rId6"/>
    <p:sldId id="269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carblacac/twitter-sentiment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 and Text Mining: </a:t>
            </a:r>
            <a:r>
              <a:rPr lang="en-US" altLang="zh-TW" dirty="0" smtClean="0"/>
              <a:t>HW#1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Mar. 15,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</a:t>
            </a:r>
            <a:r>
              <a:rPr lang="en-US" altLang="zh-TW" dirty="0" smtClean="0"/>
              <a:t>Sentiment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>
                <a:solidFill>
                  <a:srgbClr val="0000FF"/>
                </a:solidFill>
              </a:rPr>
              <a:t>Sentiment classification </a:t>
            </a:r>
            <a:r>
              <a:rPr lang="en-US" altLang="zh-TW" dirty="0" smtClean="0"/>
              <a:t>on open source datasets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Input: </a:t>
            </a:r>
            <a:r>
              <a:rPr lang="en-US" altLang="zh-TW" dirty="0"/>
              <a:t>TSATC: Twitter Sentiment Analysis Training Corpus </a:t>
            </a:r>
            <a:r>
              <a:rPr lang="en-US" altLang="zh-TW" dirty="0" smtClean="0"/>
              <a:t>(</a:t>
            </a:r>
            <a:r>
              <a:rPr lang="en-US" altLang="zh-TW" dirty="0" smtClean="0"/>
              <a:t>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</a:t>
            </a:r>
            <a:r>
              <a:rPr lang="en-US" altLang="zh-TW" dirty="0" smtClean="0"/>
              <a:t>Training classifiers to classify the sentiment of tweets (to </a:t>
            </a:r>
            <a:r>
              <a:rPr lang="en-US" altLang="zh-TW" dirty="0" smtClean="0"/>
              <a:t>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82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Performing </a:t>
            </a:r>
            <a:r>
              <a:rPr lang="en-US" altLang="zh-TW" dirty="0" smtClean="0"/>
              <a:t>sentiment classification on twitter </a:t>
            </a:r>
            <a:r>
              <a:rPr lang="en-US" altLang="zh-TW" dirty="0" smtClean="0"/>
              <a:t>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an open dataset from </a:t>
            </a:r>
            <a:r>
              <a:rPr lang="en-US" altLang="zh-TW" dirty="0" err="1" smtClean="0">
                <a:solidFill>
                  <a:srgbClr val="0000FF"/>
                </a:solidFill>
              </a:rPr>
              <a:t>Huggingface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</a:t>
            </a:r>
            <a:r>
              <a:rPr lang="en-US" altLang="zh-TW" dirty="0" smtClean="0"/>
              <a:t>classification </a:t>
            </a:r>
            <a:r>
              <a:rPr lang="en-US" altLang="zh-TW" dirty="0" smtClean="0"/>
              <a:t>output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/>
              <a:t>TSATC: Twitter Sentiment Analysis Training Corpus</a:t>
            </a:r>
            <a:r>
              <a:rPr lang="en-US" altLang="zh-TW" dirty="0" smtClean="0"/>
              <a:t>] </a:t>
            </a:r>
            <a:r>
              <a:rPr lang="en-US" altLang="zh-TW" dirty="0" smtClean="0"/>
              <a:t>from </a:t>
            </a:r>
            <a:r>
              <a:rPr lang="en-US" altLang="zh-TW" dirty="0" smtClean="0"/>
              <a:t>Hugging Face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1,578,627 tweets</a:t>
            </a:r>
            <a:r>
              <a:rPr lang="en-US" altLang="zh-TW" dirty="0" smtClean="0"/>
              <a:t>, about 15MB in </a:t>
            </a:r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huggingface.co/datasets/carblacac/twitter-sentiment-analysis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Two </a:t>
            </a:r>
            <a:r>
              <a:rPr lang="en-US" altLang="zh-TW" dirty="0" smtClean="0"/>
              <a:t>text </a:t>
            </a:r>
            <a:r>
              <a:rPr lang="en-US" altLang="zh-TW" dirty="0" smtClean="0"/>
              <a:t>files </a:t>
            </a:r>
            <a:r>
              <a:rPr lang="en-US" altLang="zh-TW" dirty="0" smtClean="0"/>
              <a:t>consisting of lines of records</a:t>
            </a:r>
          </a:p>
          <a:p>
            <a:pPr lvl="1"/>
            <a:r>
              <a:rPr lang="en-US" altLang="zh-TW" dirty="0" smtClean="0"/>
              <a:t>Each record contains </a:t>
            </a:r>
            <a:r>
              <a:rPr lang="en-US" altLang="zh-TW" dirty="0"/>
              <a:t>2</a:t>
            </a:r>
            <a:r>
              <a:rPr lang="en-US" altLang="zh-TW" dirty="0" smtClean="0"/>
              <a:t> columns: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feeling, text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train a classifier using the training set in any programming language</a:t>
            </a:r>
          </a:p>
          <a:p>
            <a:r>
              <a:rPr lang="en-US" altLang="zh-TW" dirty="0" smtClean="0"/>
              <a:t>To test the classification result for the test set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46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Classification results</a:t>
            </a:r>
          </a:p>
          <a:p>
            <a:pPr lvl="1"/>
            <a:r>
              <a:rPr lang="en-US" altLang="zh-TW" dirty="0" smtClean="0"/>
              <a:t>Precision</a:t>
            </a:r>
          </a:p>
          <a:p>
            <a:pPr lvl="1"/>
            <a:r>
              <a:rPr lang="en-US" altLang="zh-TW" dirty="0" smtClean="0"/>
              <a:t>Recall</a:t>
            </a:r>
          </a:p>
          <a:p>
            <a:pPr lvl="1"/>
            <a:r>
              <a:rPr lang="en-US" altLang="zh-TW" dirty="0" smtClean="0"/>
              <a:t>F-measure</a:t>
            </a:r>
          </a:p>
          <a:p>
            <a:pPr lvl="1"/>
            <a:r>
              <a:rPr lang="en-US" altLang="zh-TW" dirty="0" smtClean="0"/>
              <a:t>Accuracy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</a:t>
            </a:r>
            <a:r>
              <a:rPr lang="en-US" altLang="zh-TW" dirty="0" smtClean="0">
                <a:solidFill>
                  <a:srgbClr val="FF0000"/>
                </a:solidFill>
              </a:rPr>
              <a:t>Mar. 29, 2023 (Wed.)</a:t>
            </a:r>
          </a:p>
          <a:p>
            <a:endParaRPr lang="en-US" altLang="zh-TW" dirty="0"/>
          </a:p>
          <a:p>
            <a:r>
              <a:rPr lang="en-US" altLang="zh-TW" dirty="0" smtClean="0"/>
              <a:t>For programming </a:t>
            </a:r>
            <a:r>
              <a:rPr lang="en-US" altLang="zh-TW" dirty="0" smtClean="0"/>
              <a:t>exercises, please </a:t>
            </a:r>
            <a:r>
              <a:rPr lang="en-US" altLang="zh-TW" dirty="0" smtClean="0"/>
              <a:t>submit </a:t>
            </a:r>
            <a:r>
              <a:rPr lang="en-US" altLang="zh-TW" dirty="0" smtClean="0"/>
              <a:t>it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/>
            <a:r>
              <a:rPr lang="en-US" altLang="zh-TW" dirty="0" smtClean="0"/>
              <a:t>Under the item [Assignments]\[HW#1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dirty="0" smtClean="0"/>
              <a:t>Please include program source codes and documents</a:t>
            </a:r>
          </a:p>
          <a:p>
            <a:pPr lvl="1"/>
            <a:r>
              <a:rPr lang="en-US" altLang="zh-TW" dirty="0" smtClean="0"/>
              <a:t>specifying your team members and responsible parts in the homework</a:t>
            </a:r>
          </a:p>
          <a:p>
            <a:pPr lvl="1"/>
            <a:r>
              <a:rPr lang="en-US" altLang="zh-TW" dirty="0" smtClean="0"/>
              <a:t>Indicating configuration and installation steps of necessary packages on the specified platform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238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Natural Language Processing and Text Mining: HW#1</vt:lpstr>
      <vt:lpstr>Programming Exercise: Sentiment Analysis</vt:lpstr>
      <vt:lpstr>Tasks and Data </vt:lpstr>
      <vt:lpstr>Input Data </vt:lpstr>
      <vt:lpstr>Tasks in this Homework</vt:lpstr>
      <vt:lpstr>Output Format</vt:lpstr>
      <vt:lpstr>Homework Submission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24</cp:revision>
  <dcterms:created xsi:type="dcterms:W3CDTF">2017-03-16T10:08:31Z</dcterms:created>
  <dcterms:modified xsi:type="dcterms:W3CDTF">2023-03-15T02:11:42Z</dcterms:modified>
</cp:coreProperties>
</file>