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322" r:id="rId2"/>
    <p:sldId id="323" r:id="rId3"/>
    <p:sldId id="320" r:id="rId4"/>
    <p:sldId id="319" r:id="rId5"/>
    <p:sldId id="318" r:id="rId6"/>
    <p:sldId id="316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25" r:id="rId15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aleway Medium" pitchFamily="2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7EC20-A4EE-49B6-83EE-838E3A51F41A}">
  <a:tblStyle styleId="{44C7EC20-A4EE-49B6-83EE-838E3A51F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d96d25756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d96d25756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44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d96d25756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d96d25756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91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decc04aab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decc04aab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10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decc04aab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decc04aab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9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decc04aab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decc04aab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54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decc04aab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decc04aab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1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9"/>
          <p:cNvGrpSpPr/>
          <p:nvPr/>
        </p:nvGrpSpPr>
        <p:grpSpPr>
          <a:xfrm>
            <a:off x="-1598197" y="-1317213"/>
            <a:ext cx="12270183" cy="7856423"/>
            <a:chOff x="-1598197" y="-1317213"/>
            <a:chExt cx="12270183" cy="7856423"/>
          </a:xfrm>
        </p:grpSpPr>
        <p:sp>
          <p:nvSpPr>
            <p:cNvPr id="164" name="Google Shape;164;p9"/>
            <p:cNvSpPr/>
            <p:nvPr/>
          </p:nvSpPr>
          <p:spPr>
            <a:xfrm flipH="1">
              <a:off x="21366" y="-377908"/>
              <a:ext cx="1724195" cy="1724287"/>
            </a:xfrm>
            <a:custGeom>
              <a:avLst/>
              <a:gdLst/>
              <a:ahLst/>
              <a:cxnLst/>
              <a:rect l="l" t="t" r="r" b="b"/>
              <a:pathLst>
                <a:path w="18289" h="18289" fill="none" extrusionOk="0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9"/>
            <p:cNvSpPr/>
            <p:nvPr/>
          </p:nvSpPr>
          <p:spPr>
            <a:xfrm rot="840170">
              <a:off x="-129216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3416575" y="-1064226"/>
              <a:ext cx="2310862" cy="2307640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7" name="Google Shape;167;p9"/>
            <p:cNvGrpSpPr/>
            <p:nvPr/>
          </p:nvGrpSpPr>
          <p:grpSpPr>
            <a:xfrm>
              <a:off x="-693310" y="1560076"/>
              <a:ext cx="1279498" cy="2307641"/>
              <a:chOff x="8541865" y="1548226"/>
              <a:chExt cx="1279498" cy="2307641"/>
            </a:xfrm>
          </p:grpSpPr>
          <p:sp>
            <p:nvSpPr>
              <p:cNvPr id="168" name="Google Shape;168;p9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8193" fill="none" extrusionOk="0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728" fill="none" extrusionOk="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1" name="Google Shape;171;p9"/>
            <p:cNvSpPr/>
            <p:nvPr/>
          </p:nvSpPr>
          <p:spPr>
            <a:xfrm flipH="1">
              <a:off x="-119350" y="1455326"/>
              <a:ext cx="261650" cy="260820"/>
            </a:xfrm>
            <a:custGeom>
              <a:avLst/>
              <a:gdLst/>
              <a:ahLst/>
              <a:cxnLst/>
              <a:rect l="l" t="t" r="r" b="b"/>
              <a:pathLst>
                <a:path w="3740" h="3728" fill="none" extrusionOk="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2" name="Google Shape;172;p9"/>
            <p:cNvGrpSpPr/>
            <p:nvPr/>
          </p:nvGrpSpPr>
          <p:grpSpPr>
            <a:xfrm rot="1120446">
              <a:off x="458044" y="290625"/>
              <a:ext cx="815539" cy="648081"/>
              <a:chOff x="539375" y="662400"/>
              <a:chExt cx="815500" cy="64805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974100" y="662400"/>
                <a:ext cx="380775" cy="471850"/>
              </a:xfrm>
              <a:custGeom>
                <a:avLst/>
                <a:gdLst/>
                <a:ahLst/>
                <a:cxnLst/>
                <a:rect l="l" t="t" r="r" b="b"/>
                <a:pathLst>
                  <a:path w="15231" h="18874" extrusionOk="0">
                    <a:moveTo>
                      <a:pt x="7345" y="0"/>
                    </a:moveTo>
                    <a:cubicBezTo>
                      <a:pt x="3705" y="0"/>
                      <a:pt x="0" y="2959"/>
                      <a:pt x="1217" y="7563"/>
                    </a:cubicBezTo>
                    <a:cubicBezTo>
                      <a:pt x="2277" y="11587"/>
                      <a:pt x="5027" y="15719"/>
                      <a:pt x="10944" y="18874"/>
                    </a:cubicBezTo>
                    <a:cubicBezTo>
                      <a:pt x="10944" y="18874"/>
                      <a:pt x="15231" y="12004"/>
                      <a:pt x="13088" y="4420"/>
                    </a:cubicBezTo>
                    <a:cubicBezTo>
                      <a:pt x="12216" y="1340"/>
                      <a:pt x="9795" y="0"/>
                      <a:pt x="73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539375" y="971075"/>
                <a:ext cx="520175" cy="339375"/>
              </a:xfrm>
              <a:custGeom>
                <a:avLst/>
                <a:gdLst/>
                <a:ahLst/>
                <a:cxnLst/>
                <a:rect l="l" t="t" r="r" b="b"/>
                <a:pathLst>
                  <a:path w="20807" h="13575" extrusionOk="0">
                    <a:moveTo>
                      <a:pt x="8950" y="1"/>
                    </a:moveTo>
                    <a:cubicBezTo>
                      <a:pt x="3467" y="1"/>
                      <a:pt x="0" y="8157"/>
                      <a:pt x="5912" y="11503"/>
                    </a:cubicBezTo>
                    <a:cubicBezTo>
                      <a:pt x="8119" y="12748"/>
                      <a:pt x="10784" y="13575"/>
                      <a:pt x="13970" y="13575"/>
                    </a:cubicBezTo>
                    <a:cubicBezTo>
                      <a:pt x="16026" y="13575"/>
                      <a:pt x="18299" y="13230"/>
                      <a:pt x="20807" y="12432"/>
                    </a:cubicBezTo>
                    <a:cubicBezTo>
                      <a:pt x="20807" y="12432"/>
                      <a:pt x="18878" y="4562"/>
                      <a:pt x="11960" y="811"/>
                    </a:cubicBezTo>
                    <a:cubicBezTo>
                      <a:pt x="10922" y="248"/>
                      <a:pt x="9906" y="1"/>
                      <a:pt x="89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5" name="Google Shape;175;p9"/>
            <p:cNvSpPr/>
            <p:nvPr/>
          </p:nvSpPr>
          <p:spPr>
            <a:xfrm>
              <a:off x="2971251" y="367074"/>
              <a:ext cx="1661917" cy="484293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806124" y="4143704"/>
              <a:ext cx="2561014" cy="746349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7" name="Google Shape;177;p9"/>
            <p:cNvGrpSpPr/>
            <p:nvPr/>
          </p:nvGrpSpPr>
          <p:grpSpPr>
            <a:xfrm>
              <a:off x="8430600" y="2742287"/>
              <a:ext cx="527550" cy="872263"/>
              <a:chOff x="4129775" y="3943512"/>
              <a:chExt cx="527550" cy="872263"/>
            </a:xfrm>
          </p:grpSpPr>
          <p:grpSp>
            <p:nvGrpSpPr>
              <p:cNvPr id="178" name="Google Shape;178;p9"/>
              <p:cNvGrpSpPr/>
              <p:nvPr/>
            </p:nvGrpSpPr>
            <p:grpSpPr>
              <a:xfrm>
                <a:off x="4129775" y="4391800"/>
                <a:ext cx="503400" cy="423975"/>
                <a:chOff x="4849700" y="2127775"/>
                <a:chExt cx="503400" cy="423975"/>
              </a:xfrm>
            </p:grpSpPr>
            <p:sp>
              <p:nvSpPr>
                <p:cNvPr id="179" name="Google Shape;179;p9"/>
                <p:cNvSpPr/>
                <p:nvPr/>
              </p:nvSpPr>
              <p:spPr>
                <a:xfrm>
                  <a:off x="4849700" y="2287025"/>
                  <a:ext cx="184875" cy="15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25" extrusionOk="0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5104800" y="2127775"/>
                  <a:ext cx="124150" cy="1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45" extrusionOk="0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5228950" y="2445300"/>
                  <a:ext cx="124150" cy="10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6" h="4258" extrusionOk="0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82" name="Google Shape;182;p9"/>
              <p:cNvSpPr/>
              <p:nvPr/>
            </p:nvSpPr>
            <p:spPr>
              <a:xfrm>
                <a:off x="4533175" y="4152900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319400" y="3943512"/>
                <a:ext cx="213774" cy="182737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7794550" y="-1317213"/>
              <a:ext cx="2877437" cy="2877340"/>
              <a:chOff x="2046850" y="539706"/>
              <a:chExt cx="969226" cy="969226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7" name="Google Shape;187;p9"/>
            <p:cNvSpPr/>
            <p:nvPr/>
          </p:nvSpPr>
          <p:spPr>
            <a:xfrm rot="5252242">
              <a:off x="4264474" y="4196795"/>
              <a:ext cx="57997" cy="549493"/>
            </a:xfrm>
            <a:custGeom>
              <a:avLst/>
              <a:gdLst/>
              <a:ahLst/>
              <a:cxnLst/>
              <a:rect l="l" t="t" r="r" b="b"/>
              <a:pathLst>
                <a:path w="2240" h="22278" fill="none" extrusionOk="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9"/>
            <p:cNvSpPr/>
            <p:nvPr/>
          </p:nvSpPr>
          <p:spPr>
            <a:xfrm rot="5400000">
              <a:off x="4459734" y="4453173"/>
              <a:ext cx="57657" cy="549222"/>
            </a:xfrm>
            <a:custGeom>
              <a:avLst/>
              <a:gdLst/>
              <a:ahLst/>
              <a:cxnLst/>
              <a:rect l="l" t="t" r="r" b="b"/>
              <a:pathLst>
                <a:path w="2227" h="22265" fill="none" extrusionOk="0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1004700" y="1529250"/>
            <a:ext cx="4045200" cy="13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913150" y="3065825"/>
            <a:ext cx="41367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1"/>
          <p:cNvGrpSpPr/>
          <p:nvPr/>
        </p:nvGrpSpPr>
        <p:grpSpPr>
          <a:xfrm>
            <a:off x="-2160900" y="-634626"/>
            <a:ext cx="12347454" cy="6459401"/>
            <a:chOff x="-2160900" y="-634626"/>
            <a:chExt cx="12347454" cy="6459401"/>
          </a:xfrm>
        </p:grpSpPr>
        <p:sp>
          <p:nvSpPr>
            <p:cNvPr id="389" name="Google Shape;389;p21"/>
            <p:cNvSpPr/>
            <p:nvPr/>
          </p:nvSpPr>
          <p:spPr>
            <a:xfrm>
              <a:off x="-2160900" y="3004475"/>
              <a:ext cx="2742900" cy="282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-949950" y="-634626"/>
              <a:ext cx="1982948" cy="1980207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6594600" y="569732"/>
              <a:ext cx="2272284" cy="662157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2" name="Google Shape;392;p21"/>
            <p:cNvGrpSpPr/>
            <p:nvPr/>
          </p:nvGrpSpPr>
          <p:grpSpPr>
            <a:xfrm>
              <a:off x="7814650" y="3004462"/>
              <a:ext cx="969226" cy="1748006"/>
              <a:chOff x="6984900" y="3291338"/>
              <a:chExt cx="969226" cy="1748006"/>
            </a:xfrm>
          </p:grpSpPr>
          <p:sp>
            <p:nvSpPr>
              <p:cNvPr id="393" name="Google Shape;393;p21"/>
              <p:cNvSpPr/>
              <p:nvPr/>
            </p:nvSpPr>
            <p:spPr>
              <a:xfrm>
                <a:off x="6984900" y="4070118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7519348" y="3601361"/>
                <a:ext cx="434771" cy="434188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8193" fill="none" extrusionOk="0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7550348" y="3291338"/>
                <a:ext cx="198201" cy="19756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728" fill="none" extrusionOk="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6" name="Google Shape;396;p21"/>
            <p:cNvSpPr/>
            <p:nvPr/>
          </p:nvSpPr>
          <p:spPr>
            <a:xfrm rot="5268137">
              <a:off x="8696839" y="143938"/>
              <a:ext cx="35340" cy="298558"/>
            </a:xfrm>
            <a:custGeom>
              <a:avLst/>
              <a:gdLst/>
              <a:ahLst/>
              <a:cxnLst/>
              <a:rect l="l" t="t" r="r" b="b"/>
              <a:pathLst>
                <a:path w="2240" h="22278" fill="none" extrusionOk="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1"/>
            <p:cNvSpPr/>
            <p:nvPr/>
          </p:nvSpPr>
          <p:spPr>
            <a:xfrm rot="5400000">
              <a:off x="8802916" y="300248"/>
              <a:ext cx="35142" cy="298295"/>
            </a:xfrm>
            <a:custGeom>
              <a:avLst/>
              <a:gdLst/>
              <a:ahLst/>
              <a:cxnLst/>
              <a:rect l="l" t="t" r="r" b="b"/>
              <a:pathLst>
                <a:path w="2227" h="22265" fill="none" extrusionOk="0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98" name="Google Shape;398;p21"/>
            <p:cNvCxnSpPr/>
            <p:nvPr/>
          </p:nvCxnSpPr>
          <p:spPr>
            <a:xfrm>
              <a:off x="8526054" y="4085695"/>
              <a:ext cx="1660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21"/>
            <p:cNvCxnSpPr/>
            <p:nvPr/>
          </p:nvCxnSpPr>
          <p:spPr>
            <a:xfrm>
              <a:off x="8146938" y="4368445"/>
              <a:ext cx="2039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00" name="Google Shape;400;p21"/>
            <p:cNvSpPr/>
            <p:nvPr/>
          </p:nvSpPr>
          <p:spPr>
            <a:xfrm>
              <a:off x="-1094612" y="1962432"/>
              <a:ext cx="2272284" cy="662157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1" name="Google Shape;401;p21"/>
            <p:cNvGrpSpPr/>
            <p:nvPr/>
          </p:nvGrpSpPr>
          <p:grpSpPr>
            <a:xfrm>
              <a:off x="1013800" y="3548113"/>
              <a:ext cx="503400" cy="423975"/>
              <a:chOff x="4849700" y="2127775"/>
              <a:chExt cx="503400" cy="423975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25" extrusionOk="0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58" extrusionOk="0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2549400" y="1121610"/>
            <a:ext cx="40452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subTitle" idx="1"/>
          </p:nvPr>
        </p:nvSpPr>
        <p:spPr>
          <a:xfrm>
            <a:off x="2233150" y="2159487"/>
            <a:ext cx="46776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36"/>
          <p:cNvGrpSpPr/>
          <p:nvPr/>
        </p:nvGrpSpPr>
        <p:grpSpPr>
          <a:xfrm>
            <a:off x="-819566" y="-669751"/>
            <a:ext cx="11006095" cy="7401889"/>
            <a:chOff x="-819566" y="-669751"/>
            <a:chExt cx="11006095" cy="7401889"/>
          </a:xfrm>
        </p:grpSpPr>
        <p:sp>
          <p:nvSpPr>
            <p:cNvPr id="754" name="Google Shape;754;p36"/>
            <p:cNvSpPr/>
            <p:nvPr/>
          </p:nvSpPr>
          <p:spPr>
            <a:xfrm>
              <a:off x="1068998" y="4753100"/>
              <a:ext cx="198201" cy="197565"/>
            </a:xfrm>
            <a:custGeom>
              <a:avLst/>
              <a:gdLst/>
              <a:ahLst/>
              <a:cxnLst/>
              <a:rect l="l" t="t" r="r" b="b"/>
              <a:pathLst>
                <a:path w="3740" h="3728" fill="none" extrusionOk="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6"/>
            <p:cNvSpPr/>
            <p:nvPr/>
          </p:nvSpPr>
          <p:spPr>
            <a:xfrm flipH="1">
              <a:off x="-636225" y="-12"/>
              <a:ext cx="2272284" cy="662157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7617350" y="-669751"/>
              <a:ext cx="1982948" cy="1980207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6"/>
            <p:cNvSpPr/>
            <p:nvPr/>
          </p:nvSpPr>
          <p:spPr>
            <a:xfrm rot="839903">
              <a:off x="8217668" y="3560789"/>
              <a:ext cx="1651959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58" name="Google Shape;758;p36"/>
            <p:cNvCxnSpPr/>
            <p:nvPr/>
          </p:nvCxnSpPr>
          <p:spPr>
            <a:xfrm>
              <a:off x="8836530" y="4085700"/>
              <a:ext cx="135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36"/>
            <p:cNvCxnSpPr/>
            <p:nvPr/>
          </p:nvCxnSpPr>
          <p:spPr>
            <a:xfrm>
              <a:off x="8528301" y="4368450"/>
              <a:ext cx="1658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760" name="Google Shape;760;p36"/>
            <p:cNvGrpSpPr/>
            <p:nvPr/>
          </p:nvGrpSpPr>
          <p:grpSpPr>
            <a:xfrm>
              <a:off x="204683" y="4457150"/>
              <a:ext cx="503400" cy="423975"/>
              <a:chOff x="4849700" y="2127775"/>
              <a:chExt cx="503400" cy="423975"/>
            </a:xfrm>
          </p:grpSpPr>
          <p:sp>
            <p:nvSpPr>
              <p:cNvPr id="761" name="Google Shape;761;p36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25" extrusionOk="0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58" extrusionOk="0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64" name="Google Shape;764;p36"/>
            <p:cNvSpPr/>
            <p:nvPr/>
          </p:nvSpPr>
          <p:spPr>
            <a:xfrm>
              <a:off x="-819566" y="4040890"/>
              <a:ext cx="1781601" cy="1779130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6"/>
            <p:cNvSpPr/>
            <p:nvPr/>
          </p:nvSpPr>
          <p:spPr>
            <a:xfrm rot="-131980">
              <a:off x="139343" y="2403023"/>
              <a:ext cx="58799" cy="496722"/>
            </a:xfrm>
            <a:custGeom>
              <a:avLst/>
              <a:gdLst/>
              <a:ahLst/>
              <a:cxnLst/>
              <a:rect l="l" t="t" r="r" b="b"/>
              <a:pathLst>
                <a:path w="2240" h="22278" fill="none" extrusionOk="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50601" y="2226927"/>
              <a:ext cx="58470" cy="496287"/>
            </a:xfrm>
            <a:custGeom>
              <a:avLst/>
              <a:gdLst/>
              <a:ahLst/>
              <a:cxnLst/>
              <a:rect l="l" t="t" r="r" b="b"/>
              <a:pathLst>
                <a:path w="2227" h="22265" fill="none" extrusionOk="0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6"/>
            <p:cNvSpPr/>
            <p:nvPr/>
          </p:nvSpPr>
          <p:spPr>
            <a:xfrm rot="3367687">
              <a:off x="1416385" y="4660074"/>
              <a:ext cx="1651961" cy="1780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7"/>
          <p:cNvGrpSpPr/>
          <p:nvPr/>
        </p:nvGrpSpPr>
        <p:grpSpPr>
          <a:xfrm>
            <a:off x="-1835947" y="-786999"/>
            <a:ext cx="12560190" cy="7326210"/>
            <a:chOff x="-1835947" y="-786999"/>
            <a:chExt cx="12560190" cy="7326210"/>
          </a:xfrm>
        </p:grpSpPr>
        <p:grpSp>
          <p:nvGrpSpPr>
            <p:cNvPr id="770" name="Google Shape;770;p37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771" name="Google Shape;771;p37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18289" fill="none" extrusionOk="0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2" name="Google Shape;772;p37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73" name="Google Shape;773;p37"/>
            <p:cNvSpPr/>
            <p:nvPr/>
          </p:nvSpPr>
          <p:spPr>
            <a:xfrm>
              <a:off x="-1395000" y="-669751"/>
              <a:ext cx="1982948" cy="1980207"/>
            </a:xfrm>
            <a:custGeom>
              <a:avLst/>
              <a:gdLst/>
              <a:ahLst/>
              <a:cxnLst/>
              <a:rect l="l" t="t" r="r" b="b"/>
              <a:pathLst>
                <a:path w="8204" h="8193" fill="none" extrusionOk="0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7"/>
            <p:cNvSpPr/>
            <p:nvPr/>
          </p:nvSpPr>
          <p:spPr>
            <a:xfrm rot="840170">
              <a:off x="-152991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75" name="Google Shape;775;p37"/>
            <p:cNvGrpSpPr/>
            <p:nvPr/>
          </p:nvGrpSpPr>
          <p:grpSpPr>
            <a:xfrm>
              <a:off x="-1423337" y="4085695"/>
              <a:ext cx="2039615" cy="282750"/>
              <a:chOff x="-1423337" y="4085695"/>
              <a:chExt cx="2039615" cy="282750"/>
            </a:xfrm>
          </p:grpSpPr>
          <p:cxnSp>
            <p:nvCxnSpPr>
              <p:cNvPr id="776" name="Google Shape;776;p37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37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8" name="Google Shape;778;p37"/>
            <p:cNvSpPr/>
            <p:nvPr/>
          </p:nvSpPr>
          <p:spPr>
            <a:xfrm rot="-131837">
              <a:off x="7561385" y="4797774"/>
              <a:ext cx="57986" cy="489863"/>
            </a:xfrm>
            <a:custGeom>
              <a:avLst/>
              <a:gdLst/>
              <a:ahLst/>
              <a:cxnLst/>
              <a:rect l="l" t="t" r="r" b="b"/>
              <a:pathLst>
                <a:path w="2240" h="22278" fill="none" extrusionOk="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7817789" y="4624104"/>
              <a:ext cx="57657" cy="489440"/>
            </a:xfrm>
            <a:custGeom>
              <a:avLst/>
              <a:gdLst/>
              <a:ahLst/>
              <a:cxnLst/>
              <a:rect l="l" t="t" r="r" b="b"/>
              <a:pathLst>
                <a:path w="2227" h="22265" fill="none" extrusionOk="0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80" name="Google Shape;780;p37"/>
            <p:cNvGrpSpPr/>
            <p:nvPr/>
          </p:nvGrpSpPr>
          <p:grpSpPr>
            <a:xfrm>
              <a:off x="210000" y="1991413"/>
              <a:ext cx="503400" cy="423975"/>
              <a:chOff x="4804325" y="1883925"/>
              <a:chExt cx="503400" cy="423975"/>
            </a:xfrm>
          </p:grpSpPr>
          <p:sp>
            <p:nvSpPr>
              <p:cNvPr id="781" name="Google Shape;781;p37"/>
              <p:cNvSpPr/>
              <p:nvPr/>
            </p:nvSpPr>
            <p:spPr>
              <a:xfrm>
                <a:off x="4804325" y="2043175"/>
                <a:ext cx="184875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325" extrusionOk="0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2" name="Google Shape;782;p37"/>
              <p:cNvSpPr/>
              <p:nvPr/>
            </p:nvSpPr>
            <p:spPr>
              <a:xfrm>
                <a:off x="5059425" y="1883925"/>
                <a:ext cx="1241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45" extrusionOk="0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3" name="Google Shape;783;p37"/>
              <p:cNvSpPr/>
              <p:nvPr/>
            </p:nvSpPr>
            <p:spPr>
              <a:xfrm>
                <a:off x="5183575" y="2201450"/>
                <a:ext cx="1241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258" extrusionOk="0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784" name="Google Shape;784;p37"/>
            <p:cNvCxnSpPr/>
            <p:nvPr/>
          </p:nvCxnSpPr>
          <p:spPr>
            <a:xfrm>
              <a:off x="8514600" y="3039313"/>
              <a:ext cx="1648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37"/>
            <p:cNvCxnSpPr/>
            <p:nvPr/>
          </p:nvCxnSpPr>
          <p:spPr>
            <a:xfrm>
              <a:off x="8664416" y="2756238"/>
              <a:ext cx="1165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786" name="Google Shape;786;p37"/>
            <p:cNvSpPr/>
            <p:nvPr/>
          </p:nvSpPr>
          <p:spPr>
            <a:xfrm>
              <a:off x="8160627" y="4229300"/>
              <a:ext cx="2563616" cy="747054"/>
            </a:xfrm>
            <a:custGeom>
              <a:avLst/>
              <a:gdLst/>
              <a:ahLst/>
              <a:cxnLst/>
              <a:rect l="l" t="t" r="r" b="b"/>
              <a:pathLst>
                <a:path w="74367" h="21671" extrusionOk="0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621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sz="2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7" r:id="rId3"/>
    <p:sldLayoutId id="2147483682" r:id="rId4"/>
    <p:sldLayoutId id="214748368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46"/>
          <p:cNvGrpSpPr/>
          <p:nvPr/>
        </p:nvGrpSpPr>
        <p:grpSpPr>
          <a:xfrm>
            <a:off x="1811601" y="2772037"/>
            <a:ext cx="1063251" cy="2419624"/>
            <a:chOff x="1986769" y="2859263"/>
            <a:chExt cx="985130" cy="2241846"/>
          </a:xfrm>
        </p:grpSpPr>
        <p:grpSp>
          <p:nvGrpSpPr>
            <p:cNvPr id="947" name="Google Shape;947;p46"/>
            <p:cNvGrpSpPr/>
            <p:nvPr/>
          </p:nvGrpSpPr>
          <p:grpSpPr>
            <a:xfrm>
              <a:off x="1986769" y="2859263"/>
              <a:ext cx="985130" cy="2241846"/>
              <a:chOff x="2209750" y="2371631"/>
              <a:chExt cx="1218015" cy="2771817"/>
            </a:xfrm>
          </p:grpSpPr>
          <p:sp>
            <p:nvSpPr>
              <p:cNvPr id="948" name="Google Shape;948;p46"/>
              <p:cNvSpPr/>
              <p:nvPr/>
            </p:nvSpPr>
            <p:spPr>
              <a:xfrm flipH="1">
                <a:off x="2348944" y="2371631"/>
                <a:ext cx="457082" cy="1049895"/>
              </a:xfrm>
              <a:custGeom>
                <a:avLst/>
                <a:gdLst/>
                <a:ahLst/>
                <a:cxnLst/>
                <a:rect l="l" t="t" r="r" b="b"/>
                <a:pathLst>
                  <a:path w="18158" h="41708" extrusionOk="0">
                    <a:moveTo>
                      <a:pt x="7215" y="0"/>
                    </a:moveTo>
                    <a:lnTo>
                      <a:pt x="7215" y="0"/>
                    </a:lnTo>
                    <a:cubicBezTo>
                      <a:pt x="8275" y="1691"/>
                      <a:pt x="8561" y="4144"/>
                      <a:pt x="7108" y="7692"/>
                    </a:cubicBezTo>
                    <a:cubicBezTo>
                      <a:pt x="4024" y="14847"/>
                      <a:pt x="0" y="20503"/>
                      <a:pt x="6215" y="26146"/>
                    </a:cubicBezTo>
                    <a:cubicBezTo>
                      <a:pt x="12430" y="31790"/>
                      <a:pt x="9085" y="41708"/>
                      <a:pt x="9085" y="41708"/>
                    </a:cubicBezTo>
                    <a:lnTo>
                      <a:pt x="10347" y="41708"/>
                    </a:lnTo>
                    <a:cubicBezTo>
                      <a:pt x="18157" y="25884"/>
                      <a:pt x="7727" y="27837"/>
                      <a:pt x="5287" y="22467"/>
                    </a:cubicBezTo>
                    <a:cubicBezTo>
                      <a:pt x="3108" y="17681"/>
                      <a:pt x="15181" y="12907"/>
                      <a:pt x="12621" y="4989"/>
                    </a:cubicBezTo>
                    <a:cubicBezTo>
                      <a:pt x="12597" y="4941"/>
                      <a:pt x="11418" y="477"/>
                      <a:pt x="7215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2209750" y="4411114"/>
                <a:ext cx="165767" cy="732334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1992" extrusionOk="0">
                    <a:moveTo>
                      <a:pt x="4978" y="1"/>
                    </a:moveTo>
                    <a:lnTo>
                      <a:pt x="1" y="3418"/>
                    </a:lnTo>
                    <a:lnTo>
                      <a:pt x="1" y="21992"/>
                    </a:lnTo>
                    <a:lnTo>
                      <a:pt x="4978" y="21992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2396897" y="3421501"/>
                <a:ext cx="317615" cy="1023742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30743" extrusionOk="0">
                    <a:moveTo>
                      <a:pt x="3013" y="1"/>
                    </a:moveTo>
                    <a:lnTo>
                      <a:pt x="2465" y="5633"/>
                    </a:lnTo>
                    <a:lnTo>
                      <a:pt x="2132" y="9050"/>
                    </a:lnTo>
                    <a:lnTo>
                      <a:pt x="1882" y="11586"/>
                    </a:lnTo>
                    <a:lnTo>
                      <a:pt x="1727" y="13205"/>
                    </a:lnTo>
                    <a:lnTo>
                      <a:pt x="1572" y="14729"/>
                    </a:lnTo>
                    <a:lnTo>
                      <a:pt x="1239" y="18146"/>
                    </a:lnTo>
                    <a:lnTo>
                      <a:pt x="1" y="30743"/>
                    </a:lnTo>
                    <a:lnTo>
                      <a:pt x="9538" y="30743"/>
                    </a:lnTo>
                    <a:lnTo>
                      <a:pt x="8311" y="18146"/>
                    </a:lnTo>
                    <a:lnTo>
                      <a:pt x="7978" y="14729"/>
                    </a:lnTo>
                    <a:lnTo>
                      <a:pt x="7823" y="13205"/>
                    </a:lnTo>
                    <a:lnTo>
                      <a:pt x="7668" y="11586"/>
                    </a:lnTo>
                    <a:lnTo>
                      <a:pt x="7418" y="9050"/>
                    </a:lnTo>
                    <a:lnTo>
                      <a:pt x="7085" y="5633"/>
                    </a:lnTo>
                    <a:lnTo>
                      <a:pt x="6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2467859" y="3609047"/>
                <a:ext cx="176090" cy="11342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406" extrusionOk="0">
                    <a:moveTo>
                      <a:pt x="334" y="1"/>
                    </a:moveTo>
                    <a:lnTo>
                      <a:pt x="1" y="3406"/>
                    </a:lnTo>
                    <a:lnTo>
                      <a:pt x="5287" y="3406"/>
                    </a:lnTo>
                    <a:lnTo>
                      <a:pt x="4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2454406" y="3807283"/>
                <a:ext cx="202997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1620" extrusionOk="0">
                    <a:moveTo>
                      <a:pt x="155" y="1"/>
                    </a:moveTo>
                    <a:lnTo>
                      <a:pt x="0" y="1620"/>
                    </a:lnTo>
                    <a:lnTo>
                      <a:pt x="6096" y="1620"/>
                    </a:lnTo>
                    <a:lnTo>
                      <a:pt x="5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3" name="Google Shape;953;p46"/>
              <p:cNvSpPr/>
              <p:nvPr/>
            </p:nvSpPr>
            <p:spPr>
              <a:xfrm>
                <a:off x="2714480" y="3421501"/>
                <a:ext cx="318015" cy="1023742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30743" extrusionOk="0">
                    <a:moveTo>
                      <a:pt x="3013" y="1"/>
                    </a:moveTo>
                    <a:lnTo>
                      <a:pt x="2453" y="5633"/>
                    </a:lnTo>
                    <a:lnTo>
                      <a:pt x="2132" y="9050"/>
                    </a:lnTo>
                    <a:lnTo>
                      <a:pt x="1882" y="11586"/>
                    </a:lnTo>
                    <a:lnTo>
                      <a:pt x="1727" y="13205"/>
                    </a:lnTo>
                    <a:lnTo>
                      <a:pt x="1572" y="14729"/>
                    </a:lnTo>
                    <a:lnTo>
                      <a:pt x="1239" y="18146"/>
                    </a:lnTo>
                    <a:lnTo>
                      <a:pt x="1" y="30743"/>
                    </a:lnTo>
                    <a:lnTo>
                      <a:pt x="9549" y="30743"/>
                    </a:lnTo>
                    <a:lnTo>
                      <a:pt x="8311" y="18146"/>
                    </a:lnTo>
                    <a:lnTo>
                      <a:pt x="7978" y="14729"/>
                    </a:lnTo>
                    <a:lnTo>
                      <a:pt x="7823" y="13205"/>
                    </a:lnTo>
                    <a:lnTo>
                      <a:pt x="7668" y="11586"/>
                    </a:lnTo>
                    <a:lnTo>
                      <a:pt x="7418" y="9050"/>
                    </a:lnTo>
                    <a:lnTo>
                      <a:pt x="7085" y="5633"/>
                    </a:lnTo>
                    <a:lnTo>
                      <a:pt x="6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4" name="Google Shape;954;p46"/>
              <p:cNvSpPr/>
              <p:nvPr/>
            </p:nvSpPr>
            <p:spPr>
              <a:xfrm>
                <a:off x="2785443" y="3609047"/>
                <a:ext cx="176090" cy="11342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406" extrusionOk="0">
                    <a:moveTo>
                      <a:pt x="334" y="1"/>
                    </a:moveTo>
                    <a:lnTo>
                      <a:pt x="1" y="3406"/>
                    </a:lnTo>
                    <a:lnTo>
                      <a:pt x="5287" y="3406"/>
                    </a:lnTo>
                    <a:lnTo>
                      <a:pt x="4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5" name="Google Shape;955;p46"/>
              <p:cNvSpPr/>
              <p:nvPr/>
            </p:nvSpPr>
            <p:spPr>
              <a:xfrm>
                <a:off x="2771956" y="3807283"/>
                <a:ext cx="203030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620" extrusionOk="0">
                    <a:moveTo>
                      <a:pt x="156" y="1"/>
                    </a:moveTo>
                    <a:lnTo>
                      <a:pt x="1" y="1620"/>
                    </a:lnTo>
                    <a:lnTo>
                      <a:pt x="6097" y="1620"/>
                    </a:lnTo>
                    <a:lnTo>
                      <a:pt x="5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6" name="Google Shape;956;p46"/>
              <p:cNvSpPr/>
              <p:nvPr/>
            </p:nvSpPr>
            <p:spPr>
              <a:xfrm>
                <a:off x="2587607" y="4047144"/>
                <a:ext cx="102731" cy="122544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680" extrusionOk="0">
                    <a:moveTo>
                      <a:pt x="1" y="1"/>
                    </a:moveTo>
                    <a:lnTo>
                      <a:pt x="1" y="3680"/>
                    </a:lnTo>
                    <a:lnTo>
                      <a:pt x="3084" y="17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7" name="Google Shape;957;p46"/>
              <p:cNvSpPr/>
              <p:nvPr/>
            </p:nvSpPr>
            <p:spPr>
              <a:xfrm>
                <a:off x="2332261" y="3959131"/>
                <a:ext cx="1095503" cy="990042"/>
              </a:xfrm>
              <a:custGeom>
                <a:avLst/>
                <a:gdLst/>
                <a:ahLst/>
                <a:cxnLst/>
                <a:rect l="l" t="t" r="r" b="b"/>
                <a:pathLst>
                  <a:path w="32898" h="29731" extrusionOk="0">
                    <a:moveTo>
                      <a:pt x="22623" y="1"/>
                    </a:moveTo>
                    <a:lnTo>
                      <a:pt x="16705" y="3668"/>
                    </a:lnTo>
                    <a:lnTo>
                      <a:pt x="16705" y="203"/>
                    </a:lnTo>
                    <a:lnTo>
                      <a:pt x="7669" y="6168"/>
                    </a:lnTo>
                    <a:lnTo>
                      <a:pt x="7669" y="2644"/>
                    </a:lnTo>
                    <a:lnTo>
                      <a:pt x="1" y="7978"/>
                    </a:lnTo>
                    <a:lnTo>
                      <a:pt x="1" y="29731"/>
                    </a:lnTo>
                    <a:lnTo>
                      <a:pt x="14550" y="21718"/>
                    </a:lnTo>
                    <a:lnTo>
                      <a:pt x="32898" y="8121"/>
                    </a:lnTo>
                    <a:lnTo>
                      <a:pt x="328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8" name="Google Shape;958;p46"/>
              <p:cNvSpPr/>
              <p:nvPr/>
            </p:nvSpPr>
            <p:spPr>
              <a:xfrm>
                <a:off x="3121674" y="4003154"/>
                <a:ext cx="273992" cy="29371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8227" y="881"/>
                    </a:lnTo>
                    <a:lnTo>
                      <a:pt x="8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9" name="Google Shape;959;p46"/>
              <p:cNvSpPr/>
              <p:nvPr/>
            </p:nvSpPr>
            <p:spPr>
              <a:xfrm>
                <a:off x="3121674" y="4064193"/>
                <a:ext cx="273992" cy="2977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894" extrusionOk="0">
                    <a:moveTo>
                      <a:pt x="0" y="1"/>
                    </a:moveTo>
                    <a:lnTo>
                      <a:pt x="0" y="894"/>
                    </a:lnTo>
                    <a:lnTo>
                      <a:pt x="8227" y="894"/>
                    </a:lnTo>
                    <a:lnTo>
                      <a:pt x="82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0" name="Google Shape;960;p46"/>
              <p:cNvSpPr/>
              <p:nvPr/>
            </p:nvSpPr>
            <p:spPr>
              <a:xfrm>
                <a:off x="3121674" y="4126065"/>
                <a:ext cx="273992" cy="29371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8227" y="881"/>
                    </a:lnTo>
                    <a:lnTo>
                      <a:pt x="8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1" name="Google Shape;961;p46"/>
              <p:cNvSpPr/>
              <p:nvPr/>
            </p:nvSpPr>
            <p:spPr>
              <a:xfrm>
                <a:off x="2706555" y="4029328"/>
                <a:ext cx="144755" cy="12967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4" extrusionOk="0">
                    <a:moveTo>
                      <a:pt x="4346" y="0"/>
                    </a:moveTo>
                    <a:lnTo>
                      <a:pt x="0" y="2870"/>
                    </a:lnTo>
                    <a:lnTo>
                      <a:pt x="0" y="3893"/>
                    </a:lnTo>
                    <a:lnTo>
                      <a:pt x="4346" y="98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2706555" y="4102655"/>
                <a:ext cx="144755" cy="129704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5" extrusionOk="0">
                    <a:moveTo>
                      <a:pt x="4346" y="1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2706555" y="4176015"/>
                <a:ext cx="144755" cy="12967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4" extrusionOk="0">
                    <a:moveTo>
                      <a:pt x="4346" y="0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2706555" y="4249375"/>
                <a:ext cx="144755" cy="12967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4" extrusionOk="0">
                    <a:moveTo>
                      <a:pt x="4346" y="0"/>
                    </a:moveTo>
                    <a:lnTo>
                      <a:pt x="0" y="2869"/>
                    </a:lnTo>
                    <a:lnTo>
                      <a:pt x="0" y="3893"/>
                    </a:lnTo>
                    <a:lnTo>
                      <a:pt x="4346" y="98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5" name="Google Shape;965;p46"/>
              <p:cNvSpPr/>
              <p:nvPr/>
            </p:nvSpPr>
            <p:spPr>
              <a:xfrm>
                <a:off x="2706555" y="4322702"/>
                <a:ext cx="144755" cy="129704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5" extrusionOk="0">
                    <a:moveTo>
                      <a:pt x="4346" y="1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6" name="Google Shape;966;p46"/>
              <p:cNvSpPr/>
              <p:nvPr/>
            </p:nvSpPr>
            <p:spPr>
              <a:xfrm>
                <a:off x="2555905" y="4102655"/>
                <a:ext cx="125308" cy="653446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19623" extrusionOk="0">
                    <a:moveTo>
                      <a:pt x="3762" y="1"/>
                    </a:moveTo>
                    <a:lnTo>
                      <a:pt x="0" y="1072"/>
                    </a:lnTo>
                    <a:lnTo>
                      <a:pt x="0" y="19622"/>
                    </a:lnTo>
                    <a:lnTo>
                      <a:pt x="3762" y="19622"/>
                    </a:lnTo>
                    <a:lnTo>
                      <a:pt x="3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2332261" y="4047144"/>
                <a:ext cx="255378" cy="1030502"/>
              </a:xfrm>
              <a:custGeom>
                <a:avLst/>
                <a:gdLst/>
                <a:ahLst/>
                <a:cxnLst/>
                <a:rect l="l" t="t" r="r" b="b"/>
                <a:pathLst>
                  <a:path w="7669" h="30946" extrusionOk="0">
                    <a:moveTo>
                      <a:pt x="7669" y="1"/>
                    </a:moveTo>
                    <a:lnTo>
                      <a:pt x="1" y="5335"/>
                    </a:lnTo>
                    <a:lnTo>
                      <a:pt x="1" y="30945"/>
                    </a:lnTo>
                    <a:lnTo>
                      <a:pt x="7669" y="30945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2358035" y="4222402"/>
                <a:ext cx="29770" cy="57652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313" extrusionOk="0">
                    <a:moveTo>
                      <a:pt x="894" y="0"/>
                    </a:moveTo>
                    <a:lnTo>
                      <a:pt x="1" y="560"/>
                    </a:lnTo>
                    <a:lnTo>
                      <a:pt x="1" y="17312"/>
                    </a:lnTo>
                    <a:lnTo>
                      <a:pt x="894" y="16741"/>
                    </a:lnTo>
                    <a:lnTo>
                      <a:pt x="8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2415545" y="4188703"/>
                <a:ext cx="29770" cy="57652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313" extrusionOk="0">
                    <a:moveTo>
                      <a:pt x="893" y="0"/>
                    </a:moveTo>
                    <a:lnTo>
                      <a:pt x="0" y="560"/>
                    </a:lnTo>
                    <a:lnTo>
                      <a:pt x="0" y="17312"/>
                    </a:lnTo>
                    <a:lnTo>
                      <a:pt x="893" y="16741"/>
                    </a:lnTo>
                    <a:lnTo>
                      <a:pt x="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2888540" y="3965891"/>
                <a:ext cx="102731" cy="11538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465" extrusionOk="0">
                    <a:moveTo>
                      <a:pt x="0" y="0"/>
                    </a:moveTo>
                    <a:lnTo>
                      <a:pt x="0" y="3465"/>
                    </a:lnTo>
                    <a:lnTo>
                      <a:pt x="3084" y="1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2888540" y="3959131"/>
                <a:ext cx="197069" cy="611821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8373" extrusionOk="0">
                    <a:moveTo>
                      <a:pt x="5918" y="1"/>
                    </a:moveTo>
                    <a:lnTo>
                      <a:pt x="0" y="3668"/>
                    </a:lnTo>
                    <a:lnTo>
                      <a:pt x="0" y="18372"/>
                    </a:lnTo>
                    <a:lnTo>
                      <a:pt x="5918" y="13574"/>
                    </a:lnTo>
                    <a:lnTo>
                      <a:pt x="59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72" name="Google Shape;972;p46"/>
            <p:cNvSpPr/>
            <p:nvPr/>
          </p:nvSpPr>
          <p:spPr>
            <a:xfrm flipH="1">
              <a:off x="2377272" y="3008208"/>
              <a:ext cx="304827" cy="700173"/>
            </a:xfrm>
            <a:custGeom>
              <a:avLst/>
              <a:gdLst/>
              <a:ahLst/>
              <a:cxnLst/>
              <a:rect l="l" t="t" r="r" b="b"/>
              <a:pathLst>
                <a:path w="18158" h="41708" extrusionOk="0">
                  <a:moveTo>
                    <a:pt x="7215" y="0"/>
                  </a:moveTo>
                  <a:lnTo>
                    <a:pt x="7215" y="0"/>
                  </a:lnTo>
                  <a:cubicBezTo>
                    <a:pt x="8275" y="1691"/>
                    <a:pt x="8561" y="4144"/>
                    <a:pt x="7108" y="7692"/>
                  </a:cubicBezTo>
                  <a:cubicBezTo>
                    <a:pt x="4024" y="14847"/>
                    <a:pt x="0" y="20503"/>
                    <a:pt x="6215" y="26146"/>
                  </a:cubicBezTo>
                  <a:cubicBezTo>
                    <a:pt x="12430" y="31790"/>
                    <a:pt x="9085" y="41708"/>
                    <a:pt x="9085" y="41708"/>
                  </a:cubicBezTo>
                  <a:lnTo>
                    <a:pt x="10347" y="41708"/>
                  </a:lnTo>
                  <a:cubicBezTo>
                    <a:pt x="18157" y="25884"/>
                    <a:pt x="7727" y="27837"/>
                    <a:pt x="5287" y="22467"/>
                  </a:cubicBezTo>
                  <a:cubicBezTo>
                    <a:pt x="3108" y="17681"/>
                    <a:pt x="15181" y="12907"/>
                    <a:pt x="12621" y="4989"/>
                  </a:cubicBezTo>
                  <a:cubicBezTo>
                    <a:pt x="12597" y="4941"/>
                    <a:pt x="11418" y="477"/>
                    <a:pt x="721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76" name="Google Shape;976;p46"/>
          <p:cNvSpPr/>
          <p:nvPr/>
        </p:nvSpPr>
        <p:spPr>
          <a:xfrm>
            <a:off x="5760472" y="3475839"/>
            <a:ext cx="1499106" cy="1543289"/>
          </a:xfrm>
          <a:custGeom>
            <a:avLst/>
            <a:gdLst/>
            <a:ahLst/>
            <a:cxnLst/>
            <a:rect l="l" t="t" r="r" b="b"/>
            <a:pathLst>
              <a:path w="43566" h="44850" extrusionOk="0">
                <a:moveTo>
                  <a:pt x="29362" y="0"/>
                </a:moveTo>
                <a:cubicBezTo>
                  <a:pt x="28205" y="0"/>
                  <a:pt x="14063" y="14145"/>
                  <a:pt x="13609" y="14238"/>
                </a:cubicBezTo>
                <a:cubicBezTo>
                  <a:pt x="13595" y="14241"/>
                  <a:pt x="13580" y="14243"/>
                  <a:pt x="13565" y="14243"/>
                </a:cubicBezTo>
                <a:cubicBezTo>
                  <a:pt x="13074" y="14243"/>
                  <a:pt x="11961" y="12814"/>
                  <a:pt x="11418" y="12583"/>
                </a:cubicBezTo>
                <a:cubicBezTo>
                  <a:pt x="11410" y="12580"/>
                  <a:pt x="11400" y="12578"/>
                  <a:pt x="11387" y="12578"/>
                </a:cubicBezTo>
                <a:cubicBezTo>
                  <a:pt x="10540" y="12578"/>
                  <a:pt x="0" y="20668"/>
                  <a:pt x="0" y="20668"/>
                </a:cubicBezTo>
                <a:lnTo>
                  <a:pt x="30278" y="37110"/>
                </a:lnTo>
                <a:lnTo>
                  <a:pt x="37469" y="41301"/>
                </a:lnTo>
                <a:lnTo>
                  <a:pt x="43565" y="44849"/>
                </a:lnTo>
                <a:cubicBezTo>
                  <a:pt x="43565" y="44849"/>
                  <a:pt x="40660" y="24942"/>
                  <a:pt x="40386" y="24383"/>
                </a:cubicBezTo>
                <a:cubicBezTo>
                  <a:pt x="40112" y="23823"/>
                  <a:pt x="37814" y="23990"/>
                  <a:pt x="37243" y="23799"/>
                </a:cubicBezTo>
                <a:cubicBezTo>
                  <a:pt x="36683" y="23621"/>
                  <a:pt x="29980" y="677"/>
                  <a:pt x="29421" y="22"/>
                </a:cubicBezTo>
                <a:cubicBezTo>
                  <a:pt x="29408" y="8"/>
                  <a:pt x="29388" y="0"/>
                  <a:pt x="293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7" name="Google Shape;977;p46"/>
          <p:cNvSpPr/>
          <p:nvPr/>
        </p:nvSpPr>
        <p:spPr>
          <a:xfrm>
            <a:off x="6712965" y="3476596"/>
            <a:ext cx="328994" cy="1099365"/>
          </a:xfrm>
          <a:custGeom>
            <a:avLst/>
            <a:gdLst/>
            <a:ahLst/>
            <a:cxnLst/>
            <a:rect l="l" t="t" r="r" b="b"/>
            <a:pathLst>
              <a:path w="9561" h="31949" extrusionOk="0">
                <a:moveTo>
                  <a:pt x="1739" y="0"/>
                </a:moveTo>
                <a:cubicBezTo>
                  <a:pt x="1739" y="1"/>
                  <a:pt x="2560" y="10144"/>
                  <a:pt x="2417" y="10752"/>
                </a:cubicBezTo>
                <a:cubicBezTo>
                  <a:pt x="2262" y="11359"/>
                  <a:pt x="310" y="13919"/>
                  <a:pt x="155" y="14216"/>
                </a:cubicBezTo>
                <a:cubicBezTo>
                  <a:pt x="0" y="14514"/>
                  <a:pt x="4370" y="23182"/>
                  <a:pt x="5120" y="23777"/>
                </a:cubicBezTo>
                <a:cubicBezTo>
                  <a:pt x="5870" y="24384"/>
                  <a:pt x="7561" y="31492"/>
                  <a:pt x="7811" y="31933"/>
                </a:cubicBezTo>
                <a:cubicBezTo>
                  <a:pt x="7817" y="31943"/>
                  <a:pt x="7824" y="31948"/>
                  <a:pt x="7831" y="31948"/>
                </a:cubicBezTo>
                <a:cubicBezTo>
                  <a:pt x="8133" y="31948"/>
                  <a:pt x="9561" y="23777"/>
                  <a:pt x="9561" y="23777"/>
                </a:cubicBezTo>
                <a:cubicBezTo>
                  <a:pt x="9001" y="23599"/>
                  <a:pt x="2298" y="655"/>
                  <a:pt x="17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8" name="Google Shape;978;p46"/>
          <p:cNvSpPr/>
          <p:nvPr/>
        </p:nvSpPr>
        <p:spPr>
          <a:xfrm>
            <a:off x="7041910" y="4314781"/>
            <a:ext cx="217609" cy="704304"/>
          </a:xfrm>
          <a:custGeom>
            <a:avLst/>
            <a:gdLst/>
            <a:ahLst/>
            <a:cxnLst/>
            <a:rect l="l" t="t" r="r" b="b"/>
            <a:pathLst>
              <a:path w="6324" h="20468" extrusionOk="0">
                <a:moveTo>
                  <a:pt x="3144" y="1"/>
                </a:moveTo>
                <a:cubicBezTo>
                  <a:pt x="3144" y="1"/>
                  <a:pt x="2763" y="5811"/>
                  <a:pt x="2466" y="6108"/>
                </a:cubicBezTo>
                <a:cubicBezTo>
                  <a:pt x="2400" y="6171"/>
                  <a:pt x="2312" y="6194"/>
                  <a:pt x="2213" y="6194"/>
                </a:cubicBezTo>
                <a:cubicBezTo>
                  <a:pt x="1941" y="6194"/>
                  <a:pt x="1581" y="6022"/>
                  <a:pt x="1349" y="6022"/>
                </a:cubicBezTo>
                <a:cubicBezTo>
                  <a:pt x="1264" y="6022"/>
                  <a:pt x="1196" y="6045"/>
                  <a:pt x="1156" y="6108"/>
                </a:cubicBezTo>
                <a:cubicBezTo>
                  <a:pt x="953" y="6418"/>
                  <a:pt x="1" y="16193"/>
                  <a:pt x="1" y="16193"/>
                </a:cubicBezTo>
                <a:cubicBezTo>
                  <a:pt x="1" y="16193"/>
                  <a:pt x="72" y="16467"/>
                  <a:pt x="227" y="16919"/>
                </a:cubicBezTo>
                <a:lnTo>
                  <a:pt x="6323" y="20467"/>
                </a:lnTo>
                <a:cubicBezTo>
                  <a:pt x="6323" y="20467"/>
                  <a:pt x="3430" y="560"/>
                  <a:pt x="31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9" name="Google Shape;979;p46"/>
          <p:cNvSpPr/>
          <p:nvPr/>
        </p:nvSpPr>
        <p:spPr>
          <a:xfrm>
            <a:off x="6107859" y="3908798"/>
            <a:ext cx="120917" cy="300365"/>
          </a:xfrm>
          <a:custGeom>
            <a:avLst/>
            <a:gdLst/>
            <a:ahLst/>
            <a:cxnLst/>
            <a:rect l="l" t="t" r="r" b="b"/>
            <a:pathLst>
              <a:path w="3514" h="8729" extrusionOk="0">
                <a:moveTo>
                  <a:pt x="1322" y="0"/>
                </a:moveTo>
                <a:cubicBezTo>
                  <a:pt x="1322" y="1"/>
                  <a:pt x="1799" y="3060"/>
                  <a:pt x="1656" y="3406"/>
                </a:cubicBezTo>
                <a:cubicBezTo>
                  <a:pt x="1501" y="3763"/>
                  <a:pt x="1" y="8680"/>
                  <a:pt x="251" y="8728"/>
                </a:cubicBezTo>
                <a:cubicBezTo>
                  <a:pt x="252" y="8728"/>
                  <a:pt x="254" y="8728"/>
                  <a:pt x="256" y="8728"/>
                </a:cubicBezTo>
                <a:cubicBezTo>
                  <a:pt x="533" y="8728"/>
                  <a:pt x="2954" y="4307"/>
                  <a:pt x="3108" y="3715"/>
                </a:cubicBezTo>
                <a:cubicBezTo>
                  <a:pt x="3263" y="3108"/>
                  <a:pt x="3513" y="1655"/>
                  <a:pt x="3513" y="1655"/>
                </a:cubicBezTo>
                <a:lnTo>
                  <a:pt x="3513" y="1655"/>
                </a:lnTo>
                <a:cubicBezTo>
                  <a:pt x="3497" y="1659"/>
                  <a:pt x="3481" y="1661"/>
                  <a:pt x="3463" y="1661"/>
                </a:cubicBezTo>
                <a:cubicBezTo>
                  <a:pt x="2970" y="1661"/>
                  <a:pt x="1863" y="230"/>
                  <a:pt x="1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46"/>
          <p:cNvSpPr/>
          <p:nvPr/>
        </p:nvSpPr>
        <p:spPr>
          <a:xfrm>
            <a:off x="1811400" y="3885173"/>
            <a:ext cx="5580810" cy="1352133"/>
          </a:xfrm>
          <a:custGeom>
            <a:avLst/>
            <a:gdLst/>
            <a:ahLst/>
            <a:cxnLst/>
            <a:rect l="l" t="t" r="r" b="b"/>
            <a:pathLst>
              <a:path w="141888" h="34377" extrusionOk="0">
                <a:moveTo>
                  <a:pt x="68013" y="0"/>
                </a:moveTo>
                <a:cubicBezTo>
                  <a:pt x="51205" y="0"/>
                  <a:pt x="33991" y="4428"/>
                  <a:pt x="18384" y="15529"/>
                </a:cubicBezTo>
                <a:cubicBezTo>
                  <a:pt x="16134" y="17124"/>
                  <a:pt x="13919" y="18863"/>
                  <a:pt x="11752" y="20744"/>
                </a:cubicBezTo>
                <a:cubicBezTo>
                  <a:pt x="11443" y="21006"/>
                  <a:pt x="11133" y="21280"/>
                  <a:pt x="10824" y="21554"/>
                </a:cubicBezTo>
                <a:cubicBezTo>
                  <a:pt x="9990" y="22292"/>
                  <a:pt x="9181" y="23042"/>
                  <a:pt x="8359" y="23816"/>
                </a:cubicBezTo>
                <a:cubicBezTo>
                  <a:pt x="7823" y="24340"/>
                  <a:pt x="7287" y="24864"/>
                  <a:pt x="6740" y="25399"/>
                </a:cubicBezTo>
                <a:cubicBezTo>
                  <a:pt x="6478" y="25661"/>
                  <a:pt x="6216" y="25935"/>
                  <a:pt x="5942" y="26209"/>
                </a:cubicBezTo>
                <a:cubicBezTo>
                  <a:pt x="5883" y="26268"/>
                  <a:pt x="5823" y="26328"/>
                  <a:pt x="5763" y="26388"/>
                </a:cubicBezTo>
                <a:lnTo>
                  <a:pt x="5597" y="26578"/>
                </a:lnTo>
                <a:cubicBezTo>
                  <a:pt x="5585" y="26590"/>
                  <a:pt x="5573" y="26602"/>
                  <a:pt x="5561" y="26614"/>
                </a:cubicBezTo>
                <a:lnTo>
                  <a:pt x="4978" y="27221"/>
                </a:lnTo>
                <a:cubicBezTo>
                  <a:pt x="4763" y="27435"/>
                  <a:pt x="4561" y="27650"/>
                  <a:pt x="4347" y="27876"/>
                </a:cubicBezTo>
                <a:cubicBezTo>
                  <a:pt x="4085" y="28162"/>
                  <a:pt x="3823" y="28447"/>
                  <a:pt x="3573" y="28733"/>
                </a:cubicBezTo>
                <a:cubicBezTo>
                  <a:pt x="3263" y="29078"/>
                  <a:pt x="2942" y="29412"/>
                  <a:pt x="2644" y="29757"/>
                </a:cubicBezTo>
                <a:cubicBezTo>
                  <a:pt x="2465" y="29971"/>
                  <a:pt x="2275" y="30174"/>
                  <a:pt x="2096" y="30388"/>
                </a:cubicBezTo>
                <a:cubicBezTo>
                  <a:pt x="1930" y="30567"/>
                  <a:pt x="1775" y="30757"/>
                  <a:pt x="1608" y="30948"/>
                </a:cubicBezTo>
                <a:cubicBezTo>
                  <a:pt x="1596" y="30960"/>
                  <a:pt x="1584" y="30971"/>
                  <a:pt x="1572" y="30995"/>
                </a:cubicBezTo>
                <a:lnTo>
                  <a:pt x="1120" y="31507"/>
                </a:lnTo>
                <a:cubicBezTo>
                  <a:pt x="1120" y="31519"/>
                  <a:pt x="1108" y="31531"/>
                  <a:pt x="1108" y="31531"/>
                </a:cubicBezTo>
                <a:cubicBezTo>
                  <a:pt x="1072" y="31579"/>
                  <a:pt x="1025" y="31626"/>
                  <a:pt x="989" y="31674"/>
                </a:cubicBezTo>
                <a:cubicBezTo>
                  <a:pt x="906" y="31769"/>
                  <a:pt x="822" y="31864"/>
                  <a:pt x="739" y="31972"/>
                </a:cubicBezTo>
                <a:lnTo>
                  <a:pt x="680" y="32043"/>
                </a:lnTo>
                <a:cubicBezTo>
                  <a:pt x="668" y="32055"/>
                  <a:pt x="656" y="32067"/>
                  <a:pt x="644" y="32091"/>
                </a:cubicBezTo>
                <a:cubicBezTo>
                  <a:pt x="429" y="32341"/>
                  <a:pt x="215" y="32603"/>
                  <a:pt x="1" y="32865"/>
                </a:cubicBezTo>
                <a:lnTo>
                  <a:pt x="1" y="34377"/>
                </a:lnTo>
                <a:lnTo>
                  <a:pt x="141888" y="34377"/>
                </a:lnTo>
                <a:lnTo>
                  <a:pt x="141888" y="32710"/>
                </a:lnTo>
                <a:cubicBezTo>
                  <a:pt x="141816" y="32626"/>
                  <a:pt x="141745" y="32555"/>
                  <a:pt x="141602" y="32460"/>
                </a:cubicBezTo>
                <a:cubicBezTo>
                  <a:pt x="141590" y="32448"/>
                  <a:pt x="141578" y="32436"/>
                  <a:pt x="141566" y="32424"/>
                </a:cubicBezTo>
                <a:cubicBezTo>
                  <a:pt x="141566" y="32412"/>
                  <a:pt x="141554" y="32400"/>
                  <a:pt x="141530" y="32388"/>
                </a:cubicBezTo>
                <a:cubicBezTo>
                  <a:pt x="141519" y="32364"/>
                  <a:pt x="141495" y="32341"/>
                  <a:pt x="141483" y="32329"/>
                </a:cubicBezTo>
                <a:cubicBezTo>
                  <a:pt x="141376" y="32186"/>
                  <a:pt x="141257" y="32055"/>
                  <a:pt x="141149" y="31924"/>
                </a:cubicBezTo>
                <a:cubicBezTo>
                  <a:pt x="141102" y="31852"/>
                  <a:pt x="141054" y="31793"/>
                  <a:pt x="141007" y="31733"/>
                </a:cubicBezTo>
                <a:cubicBezTo>
                  <a:pt x="140947" y="31674"/>
                  <a:pt x="140911" y="31626"/>
                  <a:pt x="140840" y="31555"/>
                </a:cubicBezTo>
                <a:cubicBezTo>
                  <a:pt x="140780" y="31471"/>
                  <a:pt x="140709" y="31388"/>
                  <a:pt x="140637" y="31317"/>
                </a:cubicBezTo>
                <a:cubicBezTo>
                  <a:pt x="140495" y="31138"/>
                  <a:pt x="140340" y="30960"/>
                  <a:pt x="140197" y="30793"/>
                </a:cubicBezTo>
                <a:cubicBezTo>
                  <a:pt x="140137" y="30721"/>
                  <a:pt x="140090" y="30662"/>
                  <a:pt x="140030" y="30602"/>
                </a:cubicBezTo>
                <a:cubicBezTo>
                  <a:pt x="139780" y="30317"/>
                  <a:pt x="139530" y="30031"/>
                  <a:pt x="139268" y="29745"/>
                </a:cubicBezTo>
                <a:cubicBezTo>
                  <a:pt x="139256" y="29721"/>
                  <a:pt x="139233" y="29697"/>
                  <a:pt x="139209" y="29662"/>
                </a:cubicBezTo>
                <a:cubicBezTo>
                  <a:pt x="138959" y="29388"/>
                  <a:pt x="138709" y="29114"/>
                  <a:pt x="138459" y="28840"/>
                </a:cubicBezTo>
                <a:cubicBezTo>
                  <a:pt x="137947" y="28293"/>
                  <a:pt x="137447" y="27757"/>
                  <a:pt x="136923" y="27221"/>
                </a:cubicBezTo>
                <a:cubicBezTo>
                  <a:pt x="136673" y="26959"/>
                  <a:pt x="136411" y="26697"/>
                  <a:pt x="136149" y="26423"/>
                </a:cubicBezTo>
                <a:cubicBezTo>
                  <a:pt x="136018" y="26292"/>
                  <a:pt x="135875" y="26149"/>
                  <a:pt x="135744" y="26030"/>
                </a:cubicBezTo>
                <a:lnTo>
                  <a:pt x="135339" y="25626"/>
                </a:lnTo>
                <a:cubicBezTo>
                  <a:pt x="134792" y="25102"/>
                  <a:pt x="134244" y="24566"/>
                  <a:pt x="133684" y="24054"/>
                </a:cubicBezTo>
                <a:cubicBezTo>
                  <a:pt x="133137" y="23542"/>
                  <a:pt x="132565" y="23030"/>
                  <a:pt x="131994" y="22530"/>
                </a:cubicBezTo>
                <a:cubicBezTo>
                  <a:pt x="131851" y="22411"/>
                  <a:pt x="131708" y="22280"/>
                  <a:pt x="131565" y="22161"/>
                </a:cubicBezTo>
                <a:cubicBezTo>
                  <a:pt x="131446" y="22054"/>
                  <a:pt x="131339" y="21958"/>
                  <a:pt x="131220" y="21863"/>
                </a:cubicBezTo>
                <a:lnTo>
                  <a:pt x="131124" y="21792"/>
                </a:lnTo>
                <a:cubicBezTo>
                  <a:pt x="130839" y="21542"/>
                  <a:pt x="130541" y="21292"/>
                  <a:pt x="130255" y="21054"/>
                </a:cubicBezTo>
                <a:cubicBezTo>
                  <a:pt x="127910" y="19101"/>
                  <a:pt x="125445" y="17291"/>
                  <a:pt x="122897" y="15612"/>
                </a:cubicBezTo>
                <a:cubicBezTo>
                  <a:pt x="122576" y="15410"/>
                  <a:pt x="122254" y="15196"/>
                  <a:pt x="121933" y="14993"/>
                </a:cubicBezTo>
                <a:cubicBezTo>
                  <a:pt x="121611" y="14791"/>
                  <a:pt x="121290" y="14577"/>
                  <a:pt x="120968" y="14386"/>
                </a:cubicBezTo>
                <a:cubicBezTo>
                  <a:pt x="120635" y="14184"/>
                  <a:pt x="120314" y="13981"/>
                  <a:pt x="119980" y="13791"/>
                </a:cubicBezTo>
                <a:cubicBezTo>
                  <a:pt x="119730" y="13624"/>
                  <a:pt x="119468" y="13469"/>
                  <a:pt x="119206" y="13326"/>
                </a:cubicBezTo>
                <a:lnTo>
                  <a:pt x="119004" y="13195"/>
                </a:lnTo>
                <a:cubicBezTo>
                  <a:pt x="118659" y="13005"/>
                  <a:pt x="118337" y="12814"/>
                  <a:pt x="118004" y="12624"/>
                </a:cubicBezTo>
                <a:cubicBezTo>
                  <a:pt x="117670" y="12445"/>
                  <a:pt x="117325" y="12255"/>
                  <a:pt x="116992" y="12076"/>
                </a:cubicBezTo>
                <a:cubicBezTo>
                  <a:pt x="116646" y="11886"/>
                  <a:pt x="116313" y="11707"/>
                  <a:pt x="115968" y="11529"/>
                </a:cubicBezTo>
                <a:cubicBezTo>
                  <a:pt x="115622" y="11350"/>
                  <a:pt x="115289" y="11171"/>
                  <a:pt x="114944" y="10993"/>
                </a:cubicBezTo>
                <a:cubicBezTo>
                  <a:pt x="114599" y="10814"/>
                  <a:pt x="114241" y="10647"/>
                  <a:pt x="113896" y="10481"/>
                </a:cubicBezTo>
                <a:cubicBezTo>
                  <a:pt x="112848" y="9969"/>
                  <a:pt x="111789" y="9481"/>
                  <a:pt x="110717" y="9004"/>
                </a:cubicBezTo>
                <a:cubicBezTo>
                  <a:pt x="109753" y="8588"/>
                  <a:pt x="108788" y="8183"/>
                  <a:pt x="107824" y="7814"/>
                </a:cubicBezTo>
                <a:cubicBezTo>
                  <a:pt x="105431" y="6873"/>
                  <a:pt x="102978" y="6004"/>
                  <a:pt x="100490" y="5218"/>
                </a:cubicBezTo>
                <a:cubicBezTo>
                  <a:pt x="91072" y="2218"/>
                  <a:pt x="81011" y="313"/>
                  <a:pt x="70748" y="39"/>
                </a:cubicBezTo>
                <a:cubicBezTo>
                  <a:pt x="69838" y="13"/>
                  <a:pt x="68926" y="0"/>
                  <a:pt x="680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1" name="Google Shape;981;p46"/>
          <p:cNvSpPr/>
          <p:nvPr/>
        </p:nvSpPr>
        <p:spPr>
          <a:xfrm>
            <a:off x="1811400" y="3884307"/>
            <a:ext cx="2783168" cy="1352999"/>
          </a:xfrm>
          <a:custGeom>
            <a:avLst/>
            <a:gdLst/>
            <a:ahLst/>
            <a:cxnLst/>
            <a:rect l="l" t="t" r="r" b="b"/>
            <a:pathLst>
              <a:path w="70760" h="34399" extrusionOk="0">
                <a:moveTo>
                  <a:pt x="68082" y="0"/>
                </a:moveTo>
                <a:cubicBezTo>
                  <a:pt x="51244" y="0"/>
                  <a:pt x="34009" y="4426"/>
                  <a:pt x="18384" y="15551"/>
                </a:cubicBezTo>
                <a:cubicBezTo>
                  <a:pt x="16134" y="17146"/>
                  <a:pt x="13919" y="18885"/>
                  <a:pt x="11752" y="20766"/>
                </a:cubicBezTo>
                <a:cubicBezTo>
                  <a:pt x="11443" y="21028"/>
                  <a:pt x="11133" y="21302"/>
                  <a:pt x="10824" y="21576"/>
                </a:cubicBezTo>
                <a:cubicBezTo>
                  <a:pt x="9990" y="22314"/>
                  <a:pt x="9181" y="23064"/>
                  <a:pt x="8359" y="23838"/>
                </a:cubicBezTo>
                <a:cubicBezTo>
                  <a:pt x="7823" y="24350"/>
                  <a:pt x="7287" y="24886"/>
                  <a:pt x="6740" y="25421"/>
                </a:cubicBezTo>
                <a:cubicBezTo>
                  <a:pt x="6478" y="25683"/>
                  <a:pt x="6216" y="25957"/>
                  <a:pt x="5942" y="26231"/>
                </a:cubicBezTo>
                <a:cubicBezTo>
                  <a:pt x="5883" y="26290"/>
                  <a:pt x="5823" y="26350"/>
                  <a:pt x="5763" y="26410"/>
                </a:cubicBezTo>
                <a:lnTo>
                  <a:pt x="5597" y="26600"/>
                </a:lnTo>
                <a:cubicBezTo>
                  <a:pt x="5585" y="26612"/>
                  <a:pt x="5573" y="26624"/>
                  <a:pt x="5561" y="26636"/>
                </a:cubicBezTo>
                <a:lnTo>
                  <a:pt x="4978" y="27243"/>
                </a:lnTo>
                <a:cubicBezTo>
                  <a:pt x="4763" y="27457"/>
                  <a:pt x="4561" y="27672"/>
                  <a:pt x="4347" y="27898"/>
                </a:cubicBezTo>
                <a:cubicBezTo>
                  <a:pt x="4085" y="28184"/>
                  <a:pt x="3823" y="28469"/>
                  <a:pt x="3573" y="28755"/>
                </a:cubicBezTo>
                <a:cubicBezTo>
                  <a:pt x="3263" y="29088"/>
                  <a:pt x="2942" y="29434"/>
                  <a:pt x="2644" y="29779"/>
                </a:cubicBezTo>
                <a:cubicBezTo>
                  <a:pt x="2465" y="29981"/>
                  <a:pt x="2275" y="30196"/>
                  <a:pt x="2096" y="30410"/>
                </a:cubicBezTo>
                <a:cubicBezTo>
                  <a:pt x="1930" y="30589"/>
                  <a:pt x="1775" y="30779"/>
                  <a:pt x="1608" y="30970"/>
                </a:cubicBezTo>
                <a:cubicBezTo>
                  <a:pt x="1596" y="30982"/>
                  <a:pt x="1584" y="30993"/>
                  <a:pt x="1572" y="31017"/>
                </a:cubicBezTo>
                <a:lnTo>
                  <a:pt x="1120" y="31529"/>
                </a:lnTo>
                <a:cubicBezTo>
                  <a:pt x="1120" y="31541"/>
                  <a:pt x="1108" y="31553"/>
                  <a:pt x="1108" y="31553"/>
                </a:cubicBezTo>
                <a:cubicBezTo>
                  <a:pt x="977" y="31696"/>
                  <a:pt x="858" y="31839"/>
                  <a:pt x="739" y="31994"/>
                </a:cubicBezTo>
                <a:lnTo>
                  <a:pt x="680" y="32065"/>
                </a:lnTo>
                <a:cubicBezTo>
                  <a:pt x="668" y="32077"/>
                  <a:pt x="656" y="32089"/>
                  <a:pt x="644" y="32113"/>
                </a:cubicBezTo>
                <a:cubicBezTo>
                  <a:pt x="429" y="32363"/>
                  <a:pt x="215" y="32625"/>
                  <a:pt x="1" y="32887"/>
                </a:cubicBezTo>
                <a:lnTo>
                  <a:pt x="1" y="34399"/>
                </a:lnTo>
                <a:lnTo>
                  <a:pt x="70760" y="34399"/>
                </a:lnTo>
                <a:lnTo>
                  <a:pt x="70760" y="37"/>
                </a:lnTo>
                <a:cubicBezTo>
                  <a:pt x="69868" y="13"/>
                  <a:pt x="68975" y="0"/>
                  <a:pt x="680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2" name="Google Shape;982;p46"/>
          <p:cNvSpPr/>
          <p:nvPr/>
        </p:nvSpPr>
        <p:spPr>
          <a:xfrm>
            <a:off x="1811400" y="4322377"/>
            <a:ext cx="2511577" cy="914913"/>
          </a:xfrm>
          <a:custGeom>
            <a:avLst/>
            <a:gdLst/>
            <a:ahLst/>
            <a:cxnLst/>
            <a:rect l="l" t="t" r="r" b="b"/>
            <a:pathLst>
              <a:path w="63855" h="23261" extrusionOk="0">
                <a:moveTo>
                  <a:pt x="44289" y="1"/>
                </a:moveTo>
                <a:cubicBezTo>
                  <a:pt x="40467" y="1"/>
                  <a:pt x="36887" y="750"/>
                  <a:pt x="34719" y="2353"/>
                </a:cubicBezTo>
                <a:cubicBezTo>
                  <a:pt x="31513" y="4734"/>
                  <a:pt x="27885" y="5388"/>
                  <a:pt x="24864" y="5388"/>
                </a:cubicBezTo>
                <a:cubicBezTo>
                  <a:pt x="21177" y="5388"/>
                  <a:pt x="18396" y="4413"/>
                  <a:pt x="18396" y="4413"/>
                </a:cubicBezTo>
                <a:cubicBezTo>
                  <a:pt x="16146" y="6008"/>
                  <a:pt x="13931" y="7735"/>
                  <a:pt x="11764" y="9616"/>
                </a:cubicBezTo>
                <a:cubicBezTo>
                  <a:pt x="11455" y="9890"/>
                  <a:pt x="11145" y="10164"/>
                  <a:pt x="10836" y="10438"/>
                </a:cubicBezTo>
                <a:cubicBezTo>
                  <a:pt x="10014" y="11176"/>
                  <a:pt x="9192" y="11926"/>
                  <a:pt x="8383" y="12700"/>
                </a:cubicBezTo>
                <a:cubicBezTo>
                  <a:pt x="7835" y="13212"/>
                  <a:pt x="7299" y="13748"/>
                  <a:pt x="6764" y="14283"/>
                </a:cubicBezTo>
                <a:cubicBezTo>
                  <a:pt x="6490" y="14545"/>
                  <a:pt x="6228" y="14819"/>
                  <a:pt x="5954" y="15093"/>
                </a:cubicBezTo>
                <a:lnTo>
                  <a:pt x="5692" y="15367"/>
                </a:lnTo>
                <a:cubicBezTo>
                  <a:pt x="5668" y="15391"/>
                  <a:pt x="5621" y="15450"/>
                  <a:pt x="5609" y="15462"/>
                </a:cubicBezTo>
                <a:cubicBezTo>
                  <a:pt x="5597" y="15474"/>
                  <a:pt x="5585" y="15486"/>
                  <a:pt x="5573" y="15498"/>
                </a:cubicBezTo>
                <a:lnTo>
                  <a:pt x="4990" y="16105"/>
                </a:lnTo>
                <a:cubicBezTo>
                  <a:pt x="4775" y="16319"/>
                  <a:pt x="4573" y="16534"/>
                  <a:pt x="4359" y="16760"/>
                </a:cubicBezTo>
                <a:cubicBezTo>
                  <a:pt x="4097" y="17046"/>
                  <a:pt x="3835" y="17331"/>
                  <a:pt x="3573" y="17617"/>
                </a:cubicBezTo>
                <a:cubicBezTo>
                  <a:pt x="3263" y="17950"/>
                  <a:pt x="2954" y="18296"/>
                  <a:pt x="2656" y="18641"/>
                </a:cubicBezTo>
                <a:cubicBezTo>
                  <a:pt x="2465" y="18843"/>
                  <a:pt x="2275" y="19070"/>
                  <a:pt x="2108" y="19272"/>
                </a:cubicBezTo>
                <a:cubicBezTo>
                  <a:pt x="1930" y="19463"/>
                  <a:pt x="1751" y="19665"/>
                  <a:pt x="1572" y="19879"/>
                </a:cubicBezTo>
                <a:lnTo>
                  <a:pt x="1132" y="20391"/>
                </a:lnTo>
                <a:cubicBezTo>
                  <a:pt x="1120" y="20403"/>
                  <a:pt x="1120" y="20415"/>
                  <a:pt x="1108" y="20415"/>
                </a:cubicBezTo>
                <a:cubicBezTo>
                  <a:pt x="1072" y="20463"/>
                  <a:pt x="1037" y="20510"/>
                  <a:pt x="1001" y="20546"/>
                </a:cubicBezTo>
                <a:cubicBezTo>
                  <a:pt x="882" y="20689"/>
                  <a:pt x="763" y="20832"/>
                  <a:pt x="644" y="20975"/>
                </a:cubicBezTo>
                <a:cubicBezTo>
                  <a:pt x="429" y="21225"/>
                  <a:pt x="215" y="21487"/>
                  <a:pt x="1" y="21749"/>
                </a:cubicBezTo>
                <a:lnTo>
                  <a:pt x="1" y="23261"/>
                </a:lnTo>
                <a:lnTo>
                  <a:pt x="63854" y="23261"/>
                </a:lnTo>
                <a:cubicBezTo>
                  <a:pt x="60985" y="19153"/>
                  <a:pt x="57865" y="16307"/>
                  <a:pt x="60282" y="10557"/>
                </a:cubicBezTo>
                <a:cubicBezTo>
                  <a:pt x="63067" y="3934"/>
                  <a:pt x="53044" y="1"/>
                  <a:pt x="44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3" name="Google Shape;983;p46"/>
          <p:cNvSpPr/>
          <p:nvPr/>
        </p:nvSpPr>
        <p:spPr>
          <a:xfrm>
            <a:off x="5032307" y="4089458"/>
            <a:ext cx="2359793" cy="1147840"/>
          </a:xfrm>
          <a:custGeom>
            <a:avLst/>
            <a:gdLst/>
            <a:ahLst/>
            <a:cxnLst/>
            <a:rect l="l" t="t" r="r" b="b"/>
            <a:pathLst>
              <a:path w="59996" h="29183" extrusionOk="0">
                <a:moveTo>
                  <a:pt x="18610" y="0"/>
                </a:moveTo>
                <a:lnTo>
                  <a:pt x="18610" y="0"/>
                </a:lnTo>
                <a:cubicBezTo>
                  <a:pt x="18610" y="1"/>
                  <a:pt x="22241" y="4549"/>
                  <a:pt x="15335" y="6644"/>
                </a:cubicBezTo>
                <a:cubicBezTo>
                  <a:pt x="8442" y="8752"/>
                  <a:pt x="0" y="13073"/>
                  <a:pt x="3441" y="20193"/>
                </a:cubicBezTo>
                <a:cubicBezTo>
                  <a:pt x="5096" y="23587"/>
                  <a:pt x="7525" y="26397"/>
                  <a:pt x="8870" y="29183"/>
                </a:cubicBezTo>
                <a:lnTo>
                  <a:pt x="59996" y="29183"/>
                </a:lnTo>
                <a:lnTo>
                  <a:pt x="59996" y="27516"/>
                </a:lnTo>
                <a:cubicBezTo>
                  <a:pt x="59924" y="27432"/>
                  <a:pt x="59853" y="27361"/>
                  <a:pt x="59734" y="27266"/>
                </a:cubicBezTo>
                <a:cubicBezTo>
                  <a:pt x="59722" y="27242"/>
                  <a:pt x="59710" y="27230"/>
                  <a:pt x="59698" y="27218"/>
                </a:cubicBezTo>
                <a:cubicBezTo>
                  <a:pt x="59686" y="27206"/>
                  <a:pt x="59674" y="27194"/>
                  <a:pt x="59662" y="27182"/>
                </a:cubicBezTo>
                <a:cubicBezTo>
                  <a:pt x="59650" y="27159"/>
                  <a:pt x="59627" y="27147"/>
                  <a:pt x="59615" y="27123"/>
                </a:cubicBezTo>
                <a:cubicBezTo>
                  <a:pt x="59400" y="26861"/>
                  <a:pt x="59186" y="26611"/>
                  <a:pt x="58972" y="26349"/>
                </a:cubicBezTo>
                <a:cubicBezTo>
                  <a:pt x="58900" y="26266"/>
                  <a:pt x="58841" y="26194"/>
                  <a:pt x="58769" y="26111"/>
                </a:cubicBezTo>
                <a:cubicBezTo>
                  <a:pt x="58615" y="25932"/>
                  <a:pt x="58472" y="25766"/>
                  <a:pt x="58317" y="25587"/>
                </a:cubicBezTo>
                <a:cubicBezTo>
                  <a:pt x="58269" y="25527"/>
                  <a:pt x="58222" y="25456"/>
                  <a:pt x="58162" y="25396"/>
                </a:cubicBezTo>
                <a:cubicBezTo>
                  <a:pt x="57912" y="25111"/>
                  <a:pt x="57662" y="24825"/>
                  <a:pt x="57400" y="24539"/>
                </a:cubicBezTo>
                <a:cubicBezTo>
                  <a:pt x="57388" y="24515"/>
                  <a:pt x="57364" y="24492"/>
                  <a:pt x="57329" y="24468"/>
                </a:cubicBezTo>
                <a:cubicBezTo>
                  <a:pt x="57079" y="24182"/>
                  <a:pt x="56829" y="23908"/>
                  <a:pt x="56590" y="23634"/>
                </a:cubicBezTo>
                <a:cubicBezTo>
                  <a:pt x="56090" y="23087"/>
                  <a:pt x="55578" y="22551"/>
                  <a:pt x="55055" y="22015"/>
                </a:cubicBezTo>
                <a:cubicBezTo>
                  <a:pt x="54793" y="21753"/>
                  <a:pt x="54543" y="21491"/>
                  <a:pt x="54269" y="21229"/>
                </a:cubicBezTo>
                <a:cubicBezTo>
                  <a:pt x="54138" y="21086"/>
                  <a:pt x="54007" y="20967"/>
                  <a:pt x="53864" y="20824"/>
                </a:cubicBezTo>
                <a:cubicBezTo>
                  <a:pt x="53733" y="20682"/>
                  <a:pt x="53602" y="20551"/>
                  <a:pt x="53459" y="20420"/>
                </a:cubicBezTo>
                <a:cubicBezTo>
                  <a:pt x="52923" y="19896"/>
                  <a:pt x="52376" y="19372"/>
                  <a:pt x="51816" y="18848"/>
                </a:cubicBezTo>
                <a:cubicBezTo>
                  <a:pt x="51256" y="18336"/>
                  <a:pt x="50685" y="17824"/>
                  <a:pt x="50113" y="17324"/>
                </a:cubicBezTo>
                <a:cubicBezTo>
                  <a:pt x="49971" y="17205"/>
                  <a:pt x="49840" y="17074"/>
                  <a:pt x="49685" y="16955"/>
                </a:cubicBezTo>
                <a:cubicBezTo>
                  <a:pt x="49578" y="16848"/>
                  <a:pt x="49459" y="16753"/>
                  <a:pt x="49340" y="16657"/>
                </a:cubicBezTo>
                <a:lnTo>
                  <a:pt x="49256" y="16574"/>
                </a:lnTo>
                <a:cubicBezTo>
                  <a:pt x="48970" y="16324"/>
                  <a:pt x="48673" y="16086"/>
                  <a:pt x="48375" y="15848"/>
                </a:cubicBezTo>
                <a:cubicBezTo>
                  <a:pt x="46030" y="13895"/>
                  <a:pt x="43577" y="12073"/>
                  <a:pt x="41017" y="10406"/>
                </a:cubicBezTo>
                <a:cubicBezTo>
                  <a:pt x="40708" y="10192"/>
                  <a:pt x="40386" y="9990"/>
                  <a:pt x="40053" y="9775"/>
                </a:cubicBezTo>
                <a:cubicBezTo>
                  <a:pt x="39731" y="9573"/>
                  <a:pt x="39422" y="9371"/>
                  <a:pt x="39088" y="9168"/>
                </a:cubicBezTo>
                <a:cubicBezTo>
                  <a:pt x="38767" y="8966"/>
                  <a:pt x="38445" y="8775"/>
                  <a:pt x="38112" y="8573"/>
                </a:cubicBezTo>
                <a:cubicBezTo>
                  <a:pt x="37850" y="8418"/>
                  <a:pt x="37600" y="8263"/>
                  <a:pt x="37338" y="8120"/>
                </a:cubicBezTo>
                <a:lnTo>
                  <a:pt x="37124" y="7990"/>
                </a:lnTo>
                <a:cubicBezTo>
                  <a:pt x="36790" y="7799"/>
                  <a:pt x="36457" y="7609"/>
                  <a:pt x="36124" y="7418"/>
                </a:cubicBezTo>
                <a:cubicBezTo>
                  <a:pt x="35790" y="7228"/>
                  <a:pt x="35457" y="7037"/>
                  <a:pt x="35112" y="6858"/>
                </a:cubicBezTo>
                <a:cubicBezTo>
                  <a:pt x="34778" y="6680"/>
                  <a:pt x="34433" y="6501"/>
                  <a:pt x="34100" y="6311"/>
                </a:cubicBezTo>
                <a:cubicBezTo>
                  <a:pt x="33754" y="6132"/>
                  <a:pt x="33409" y="5954"/>
                  <a:pt x="33064" y="5787"/>
                </a:cubicBezTo>
                <a:cubicBezTo>
                  <a:pt x="32718" y="5608"/>
                  <a:pt x="32373" y="5442"/>
                  <a:pt x="32028" y="5263"/>
                </a:cubicBezTo>
                <a:cubicBezTo>
                  <a:pt x="30968" y="4751"/>
                  <a:pt x="29920" y="4263"/>
                  <a:pt x="28837" y="3799"/>
                </a:cubicBezTo>
                <a:cubicBezTo>
                  <a:pt x="27884" y="3382"/>
                  <a:pt x="26920" y="2977"/>
                  <a:pt x="25944" y="2596"/>
                </a:cubicBezTo>
                <a:cubicBezTo>
                  <a:pt x="23551" y="1655"/>
                  <a:pt x="21110" y="798"/>
                  <a:pt x="18610" y="0"/>
                </a:cubicBezTo>
                <a:close/>
              </a:path>
            </a:pathLst>
          </a:custGeom>
          <a:solidFill>
            <a:srgbClr val="FFFFFF">
              <a:alpha val="33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4" name="Google Shape;984;p46"/>
          <p:cNvSpPr/>
          <p:nvPr/>
        </p:nvSpPr>
        <p:spPr>
          <a:xfrm>
            <a:off x="1811400" y="4428925"/>
            <a:ext cx="2232434" cy="807890"/>
          </a:xfrm>
          <a:custGeom>
            <a:avLst/>
            <a:gdLst/>
            <a:ahLst/>
            <a:cxnLst/>
            <a:rect l="l" t="t" r="r" b="b"/>
            <a:pathLst>
              <a:path w="56758" h="20540" extrusionOk="0">
                <a:moveTo>
                  <a:pt x="42517" y="1"/>
                </a:moveTo>
                <a:cubicBezTo>
                  <a:pt x="41178" y="1"/>
                  <a:pt x="39596" y="428"/>
                  <a:pt x="37494" y="1502"/>
                </a:cubicBezTo>
                <a:cubicBezTo>
                  <a:pt x="34350" y="3109"/>
                  <a:pt x="33707" y="5335"/>
                  <a:pt x="33576" y="6109"/>
                </a:cubicBezTo>
                <a:cubicBezTo>
                  <a:pt x="33576" y="6109"/>
                  <a:pt x="33565" y="6121"/>
                  <a:pt x="33565" y="6121"/>
                </a:cubicBezTo>
                <a:cubicBezTo>
                  <a:pt x="33541" y="6205"/>
                  <a:pt x="33541" y="6288"/>
                  <a:pt x="33541" y="6371"/>
                </a:cubicBezTo>
                <a:lnTo>
                  <a:pt x="33541" y="6383"/>
                </a:lnTo>
                <a:lnTo>
                  <a:pt x="33541" y="6478"/>
                </a:lnTo>
                <a:cubicBezTo>
                  <a:pt x="33696" y="7621"/>
                  <a:pt x="35517" y="9503"/>
                  <a:pt x="34970" y="10348"/>
                </a:cubicBezTo>
                <a:cubicBezTo>
                  <a:pt x="34653" y="10815"/>
                  <a:pt x="33653" y="11026"/>
                  <a:pt x="32726" y="11026"/>
                </a:cubicBezTo>
                <a:cubicBezTo>
                  <a:pt x="32116" y="11026"/>
                  <a:pt x="31538" y="10935"/>
                  <a:pt x="31207" y="10765"/>
                </a:cubicBezTo>
                <a:cubicBezTo>
                  <a:pt x="30636" y="10467"/>
                  <a:pt x="29981" y="9157"/>
                  <a:pt x="30005" y="8526"/>
                </a:cubicBezTo>
                <a:cubicBezTo>
                  <a:pt x="30064" y="7360"/>
                  <a:pt x="33326" y="5526"/>
                  <a:pt x="32636" y="4562"/>
                </a:cubicBezTo>
                <a:cubicBezTo>
                  <a:pt x="32422" y="4256"/>
                  <a:pt x="32044" y="4134"/>
                  <a:pt x="31571" y="4134"/>
                </a:cubicBezTo>
                <a:cubicBezTo>
                  <a:pt x="30017" y="4134"/>
                  <a:pt x="27440" y="5451"/>
                  <a:pt x="26290" y="5907"/>
                </a:cubicBezTo>
                <a:cubicBezTo>
                  <a:pt x="25826" y="6086"/>
                  <a:pt x="24897" y="6514"/>
                  <a:pt x="24635" y="6919"/>
                </a:cubicBezTo>
                <a:cubicBezTo>
                  <a:pt x="24325" y="7395"/>
                  <a:pt x="23992" y="8788"/>
                  <a:pt x="24397" y="9181"/>
                </a:cubicBezTo>
                <a:cubicBezTo>
                  <a:pt x="24474" y="9256"/>
                  <a:pt x="24586" y="9286"/>
                  <a:pt x="24720" y="9286"/>
                </a:cubicBezTo>
                <a:cubicBezTo>
                  <a:pt x="25223" y="9286"/>
                  <a:pt x="26044" y="8865"/>
                  <a:pt x="26552" y="8865"/>
                </a:cubicBezTo>
                <a:cubicBezTo>
                  <a:pt x="26677" y="8865"/>
                  <a:pt x="26784" y="8891"/>
                  <a:pt x="26861" y="8955"/>
                </a:cubicBezTo>
                <a:cubicBezTo>
                  <a:pt x="27338" y="9348"/>
                  <a:pt x="27361" y="10860"/>
                  <a:pt x="27004" y="11372"/>
                </a:cubicBezTo>
                <a:cubicBezTo>
                  <a:pt x="26433" y="12205"/>
                  <a:pt x="23742" y="11860"/>
                  <a:pt x="23087" y="12646"/>
                </a:cubicBezTo>
                <a:cubicBezTo>
                  <a:pt x="22813" y="12991"/>
                  <a:pt x="23147" y="14015"/>
                  <a:pt x="22861" y="14348"/>
                </a:cubicBezTo>
                <a:cubicBezTo>
                  <a:pt x="22289" y="15015"/>
                  <a:pt x="20813" y="15730"/>
                  <a:pt x="19444" y="16051"/>
                </a:cubicBezTo>
                <a:cubicBezTo>
                  <a:pt x="19296" y="16078"/>
                  <a:pt x="19059" y="16113"/>
                  <a:pt x="18790" y="16113"/>
                </a:cubicBezTo>
                <a:cubicBezTo>
                  <a:pt x="18103" y="16113"/>
                  <a:pt x="17208" y="15883"/>
                  <a:pt x="17063" y="14694"/>
                </a:cubicBezTo>
                <a:cubicBezTo>
                  <a:pt x="16896" y="13372"/>
                  <a:pt x="18182" y="12598"/>
                  <a:pt x="19063" y="12217"/>
                </a:cubicBezTo>
                <a:cubicBezTo>
                  <a:pt x="19349" y="12122"/>
                  <a:pt x="19622" y="12027"/>
                  <a:pt x="19849" y="11931"/>
                </a:cubicBezTo>
                <a:cubicBezTo>
                  <a:pt x="20039" y="11860"/>
                  <a:pt x="20218" y="11765"/>
                  <a:pt x="20384" y="11646"/>
                </a:cubicBezTo>
                <a:cubicBezTo>
                  <a:pt x="21373" y="10896"/>
                  <a:pt x="23444" y="8562"/>
                  <a:pt x="22944" y="7455"/>
                </a:cubicBezTo>
                <a:cubicBezTo>
                  <a:pt x="22786" y="7105"/>
                  <a:pt x="22044" y="6930"/>
                  <a:pt x="21442" y="6930"/>
                </a:cubicBezTo>
                <a:cubicBezTo>
                  <a:pt x="21184" y="6930"/>
                  <a:pt x="20951" y="6962"/>
                  <a:pt x="20801" y="7026"/>
                </a:cubicBezTo>
                <a:cubicBezTo>
                  <a:pt x="19980" y="7383"/>
                  <a:pt x="19682" y="9550"/>
                  <a:pt x="18944" y="10062"/>
                </a:cubicBezTo>
                <a:cubicBezTo>
                  <a:pt x="18229" y="10561"/>
                  <a:pt x="16541" y="10996"/>
                  <a:pt x="15381" y="10996"/>
                </a:cubicBezTo>
                <a:cubicBezTo>
                  <a:pt x="15130" y="10996"/>
                  <a:pt x="14903" y="10976"/>
                  <a:pt x="14717" y="10931"/>
                </a:cubicBezTo>
                <a:cubicBezTo>
                  <a:pt x="14110" y="10777"/>
                  <a:pt x="13431" y="9979"/>
                  <a:pt x="12764" y="9288"/>
                </a:cubicBezTo>
                <a:cubicBezTo>
                  <a:pt x="12229" y="8633"/>
                  <a:pt x="11574" y="8098"/>
                  <a:pt x="10812" y="7717"/>
                </a:cubicBezTo>
                <a:cubicBezTo>
                  <a:pt x="9990" y="8443"/>
                  <a:pt x="9169" y="9205"/>
                  <a:pt x="8359" y="9979"/>
                </a:cubicBezTo>
                <a:cubicBezTo>
                  <a:pt x="7811" y="10503"/>
                  <a:pt x="7276" y="11027"/>
                  <a:pt x="6740" y="11562"/>
                </a:cubicBezTo>
                <a:cubicBezTo>
                  <a:pt x="6478" y="11836"/>
                  <a:pt x="6204" y="12098"/>
                  <a:pt x="5930" y="12372"/>
                </a:cubicBezTo>
                <a:cubicBezTo>
                  <a:pt x="5871" y="12432"/>
                  <a:pt x="5823" y="12503"/>
                  <a:pt x="5763" y="12563"/>
                </a:cubicBezTo>
                <a:cubicBezTo>
                  <a:pt x="5740" y="12586"/>
                  <a:pt x="5704" y="12622"/>
                  <a:pt x="5680" y="12658"/>
                </a:cubicBezTo>
                <a:cubicBezTo>
                  <a:pt x="5644" y="12682"/>
                  <a:pt x="5597" y="12729"/>
                  <a:pt x="5585" y="12741"/>
                </a:cubicBezTo>
                <a:cubicBezTo>
                  <a:pt x="5573" y="12753"/>
                  <a:pt x="5573" y="12765"/>
                  <a:pt x="5549" y="12777"/>
                </a:cubicBezTo>
                <a:lnTo>
                  <a:pt x="4966" y="13384"/>
                </a:lnTo>
                <a:cubicBezTo>
                  <a:pt x="4763" y="13610"/>
                  <a:pt x="4549" y="13825"/>
                  <a:pt x="4347" y="14051"/>
                </a:cubicBezTo>
                <a:cubicBezTo>
                  <a:pt x="4085" y="14325"/>
                  <a:pt x="3823" y="14610"/>
                  <a:pt x="3561" y="14908"/>
                </a:cubicBezTo>
                <a:cubicBezTo>
                  <a:pt x="3251" y="15241"/>
                  <a:pt x="2942" y="15575"/>
                  <a:pt x="2644" y="15932"/>
                </a:cubicBezTo>
                <a:cubicBezTo>
                  <a:pt x="2465" y="16134"/>
                  <a:pt x="2275" y="16349"/>
                  <a:pt x="2096" y="16551"/>
                </a:cubicBezTo>
                <a:cubicBezTo>
                  <a:pt x="1930" y="16742"/>
                  <a:pt x="1775" y="16920"/>
                  <a:pt x="1608" y="17111"/>
                </a:cubicBezTo>
                <a:cubicBezTo>
                  <a:pt x="1442" y="17301"/>
                  <a:pt x="1287" y="17492"/>
                  <a:pt x="1120" y="17682"/>
                </a:cubicBezTo>
                <a:cubicBezTo>
                  <a:pt x="1120" y="17694"/>
                  <a:pt x="1108" y="17694"/>
                  <a:pt x="1108" y="17706"/>
                </a:cubicBezTo>
                <a:cubicBezTo>
                  <a:pt x="1072" y="17754"/>
                  <a:pt x="1025" y="17789"/>
                  <a:pt x="989" y="17837"/>
                </a:cubicBezTo>
                <a:lnTo>
                  <a:pt x="680" y="18206"/>
                </a:lnTo>
                <a:cubicBezTo>
                  <a:pt x="668" y="18230"/>
                  <a:pt x="656" y="18242"/>
                  <a:pt x="644" y="18254"/>
                </a:cubicBezTo>
                <a:cubicBezTo>
                  <a:pt x="429" y="18516"/>
                  <a:pt x="215" y="18778"/>
                  <a:pt x="1" y="19040"/>
                </a:cubicBezTo>
                <a:lnTo>
                  <a:pt x="1" y="20540"/>
                </a:lnTo>
                <a:lnTo>
                  <a:pt x="22397" y="20540"/>
                </a:lnTo>
                <a:cubicBezTo>
                  <a:pt x="23801" y="19397"/>
                  <a:pt x="25314" y="18373"/>
                  <a:pt x="26218" y="17658"/>
                </a:cubicBezTo>
                <a:cubicBezTo>
                  <a:pt x="26361" y="17551"/>
                  <a:pt x="26516" y="17408"/>
                  <a:pt x="26695" y="17254"/>
                </a:cubicBezTo>
                <a:cubicBezTo>
                  <a:pt x="27271" y="16921"/>
                  <a:pt x="27724" y="16787"/>
                  <a:pt x="28100" y="16787"/>
                </a:cubicBezTo>
                <a:cubicBezTo>
                  <a:pt x="29616" y="16787"/>
                  <a:pt x="29864" y="18964"/>
                  <a:pt x="31818" y="18964"/>
                </a:cubicBezTo>
                <a:cubicBezTo>
                  <a:pt x="32010" y="18964"/>
                  <a:pt x="32218" y="18943"/>
                  <a:pt x="32445" y="18897"/>
                </a:cubicBezTo>
                <a:cubicBezTo>
                  <a:pt x="35577" y="18266"/>
                  <a:pt x="37875" y="13217"/>
                  <a:pt x="38196" y="10622"/>
                </a:cubicBezTo>
                <a:cubicBezTo>
                  <a:pt x="38410" y="8848"/>
                  <a:pt x="39470" y="7967"/>
                  <a:pt x="40113" y="7586"/>
                </a:cubicBezTo>
                <a:cubicBezTo>
                  <a:pt x="41491" y="6897"/>
                  <a:pt x="43178" y="6311"/>
                  <a:pt x="44242" y="6311"/>
                </a:cubicBezTo>
                <a:cubicBezTo>
                  <a:pt x="44263" y="6311"/>
                  <a:pt x="44283" y="6311"/>
                  <a:pt x="44304" y="6312"/>
                </a:cubicBezTo>
                <a:cubicBezTo>
                  <a:pt x="45233" y="6336"/>
                  <a:pt x="47519" y="6967"/>
                  <a:pt x="47662" y="7860"/>
                </a:cubicBezTo>
                <a:cubicBezTo>
                  <a:pt x="47971" y="9884"/>
                  <a:pt x="41447" y="10812"/>
                  <a:pt x="42232" y="12705"/>
                </a:cubicBezTo>
                <a:cubicBezTo>
                  <a:pt x="42719" y="13852"/>
                  <a:pt x="44664" y="14369"/>
                  <a:pt x="46663" y="14369"/>
                </a:cubicBezTo>
                <a:cubicBezTo>
                  <a:pt x="48482" y="14369"/>
                  <a:pt x="50347" y="13941"/>
                  <a:pt x="51198" y="13170"/>
                </a:cubicBezTo>
                <a:cubicBezTo>
                  <a:pt x="51817" y="12598"/>
                  <a:pt x="51019" y="10515"/>
                  <a:pt x="51579" y="9872"/>
                </a:cubicBezTo>
                <a:cubicBezTo>
                  <a:pt x="51698" y="9729"/>
                  <a:pt x="52162" y="9717"/>
                  <a:pt x="52353" y="9669"/>
                </a:cubicBezTo>
                <a:cubicBezTo>
                  <a:pt x="53162" y="9455"/>
                  <a:pt x="54984" y="9419"/>
                  <a:pt x="55567" y="8824"/>
                </a:cubicBezTo>
                <a:cubicBezTo>
                  <a:pt x="56115" y="8276"/>
                  <a:pt x="56758" y="6455"/>
                  <a:pt x="56246" y="5871"/>
                </a:cubicBezTo>
                <a:cubicBezTo>
                  <a:pt x="56144" y="5742"/>
                  <a:pt x="55973" y="5696"/>
                  <a:pt x="55762" y="5696"/>
                </a:cubicBezTo>
                <a:cubicBezTo>
                  <a:pt x="55506" y="5696"/>
                  <a:pt x="55191" y="5764"/>
                  <a:pt x="54865" y="5836"/>
                </a:cubicBezTo>
                <a:cubicBezTo>
                  <a:pt x="54793" y="5847"/>
                  <a:pt x="54734" y="5859"/>
                  <a:pt x="54662" y="5871"/>
                </a:cubicBezTo>
                <a:cubicBezTo>
                  <a:pt x="54554" y="5884"/>
                  <a:pt x="54432" y="5894"/>
                  <a:pt x="54305" y="5894"/>
                </a:cubicBezTo>
                <a:cubicBezTo>
                  <a:pt x="53737" y="5894"/>
                  <a:pt x="53050" y="5704"/>
                  <a:pt x="52817" y="4800"/>
                </a:cubicBezTo>
                <a:cubicBezTo>
                  <a:pt x="52793" y="4538"/>
                  <a:pt x="52781" y="4252"/>
                  <a:pt x="52746" y="3966"/>
                </a:cubicBezTo>
                <a:cubicBezTo>
                  <a:pt x="52757" y="3657"/>
                  <a:pt x="52746" y="3335"/>
                  <a:pt x="52710" y="3026"/>
                </a:cubicBezTo>
                <a:cubicBezTo>
                  <a:pt x="52557" y="1838"/>
                  <a:pt x="52010" y="1166"/>
                  <a:pt x="51313" y="1166"/>
                </a:cubicBezTo>
                <a:cubicBezTo>
                  <a:pt x="51143" y="1166"/>
                  <a:pt x="50965" y="1206"/>
                  <a:pt x="50781" y="1287"/>
                </a:cubicBezTo>
                <a:cubicBezTo>
                  <a:pt x="50317" y="1499"/>
                  <a:pt x="49692" y="1624"/>
                  <a:pt x="48973" y="1624"/>
                </a:cubicBezTo>
                <a:cubicBezTo>
                  <a:pt x="47955" y="1624"/>
                  <a:pt x="46749" y="1375"/>
                  <a:pt x="45542" y="775"/>
                </a:cubicBezTo>
                <a:cubicBezTo>
                  <a:pt x="44596" y="302"/>
                  <a:pt x="43643" y="1"/>
                  <a:pt x="4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5" name="Google Shape;985;p46"/>
          <p:cNvSpPr/>
          <p:nvPr/>
        </p:nvSpPr>
        <p:spPr>
          <a:xfrm>
            <a:off x="3218629" y="4918465"/>
            <a:ext cx="691701" cy="217548"/>
          </a:xfrm>
          <a:custGeom>
            <a:avLst/>
            <a:gdLst/>
            <a:ahLst/>
            <a:cxnLst/>
            <a:rect l="l" t="t" r="r" b="b"/>
            <a:pathLst>
              <a:path w="17586" h="5531" extrusionOk="0">
                <a:moveTo>
                  <a:pt x="6781" y="0"/>
                </a:moveTo>
                <a:cubicBezTo>
                  <a:pt x="5138" y="0"/>
                  <a:pt x="3272" y="384"/>
                  <a:pt x="2322" y="851"/>
                </a:cubicBezTo>
                <a:cubicBezTo>
                  <a:pt x="1524" y="1244"/>
                  <a:pt x="274" y="2768"/>
                  <a:pt x="95" y="3626"/>
                </a:cubicBezTo>
                <a:cubicBezTo>
                  <a:pt x="0" y="4138"/>
                  <a:pt x="191" y="4804"/>
                  <a:pt x="488" y="5531"/>
                </a:cubicBezTo>
                <a:lnTo>
                  <a:pt x="17586" y="5531"/>
                </a:lnTo>
                <a:cubicBezTo>
                  <a:pt x="17050" y="4078"/>
                  <a:pt x="17407" y="1054"/>
                  <a:pt x="16216" y="732"/>
                </a:cubicBezTo>
                <a:cubicBezTo>
                  <a:pt x="16146" y="713"/>
                  <a:pt x="16075" y="704"/>
                  <a:pt x="16003" y="704"/>
                </a:cubicBezTo>
                <a:cubicBezTo>
                  <a:pt x="14675" y="704"/>
                  <a:pt x="13105" y="3778"/>
                  <a:pt x="11930" y="4388"/>
                </a:cubicBezTo>
                <a:cubicBezTo>
                  <a:pt x="11582" y="4571"/>
                  <a:pt x="10858" y="4943"/>
                  <a:pt x="10394" y="4943"/>
                </a:cubicBezTo>
                <a:cubicBezTo>
                  <a:pt x="10286" y="4943"/>
                  <a:pt x="10192" y="4923"/>
                  <a:pt x="10120" y="4876"/>
                </a:cubicBezTo>
                <a:cubicBezTo>
                  <a:pt x="9192" y="4292"/>
                  <a:pt x="10311" y="1316"/>
                  <a:pt x="9466" y="625"/>
                </a:cubicBezTo>
                <a:cubicBezTo>
                  <a:pt x="8912" y="177"/>
                  <a:pt x="7898" y="0"/>
                  <a:pt x="6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6" name="Google Shape;986;p46"/>
          <p:cNvGrpSpPr/>
          <p:nvPr/>
        </p:nvGrpSpPr>
        <p:grpSpPr>
          <a:xfrm>
            <a:off x="5466410" y="4239699"/>
            <a:ext cx="1855975" cy="998021"/>
            <a:chOff x="5303901" y="4298526"/>
            <a:chExt cx="1571262" cy="844921"/>
          </a:xfrm>
        </p:grpSpPr>
        <p:sp>
          <p:nvSpPr>
            <p:cNvPr id="987" name="Google Shape;987;p46"/>
            <p:cNvSpPr/>
            <p:nvPr/>
          </p:nvSpPr>
          <p:spPr>
            <a:xfrm>
              <a:off x="5602436" y="4298526"/>
              <a:ext cx="1272726" cy="844921"/>
            </a:xfrm>
            <a:custGeom>
              <a:avLst/>
              <a:gdLst/>
              <a:ahLst/>
              <a:cxnLst/>
              <a:rect l="l" t="t" r="r" b="b"/>
              <a:pathLst>
                <a:path w="38220" h="25373" extrusionOk="0">
                  <a:moveTo>
                    <a:pt x="8847" y="0"/>
                  </a:moveTo>
                  <a:cubicBezTo>
                    <a:pt x="6132" y="1179"/>
                    <a:pt x="4989" y="3799"/>
                    <a:pt x="6228" y="5882"/>
                  </a:cubicBezTo>
                  <a:cubicBezTo>
                    <a:pt x="7513" y="8037"/>
                    <a:pt x="8942" y="6144"/>
                    <a:pt x="9954" y="8704"/>
                  </a:cubicBezTo>
                  <a:cubicBezTo>
                    <a:pt x="10350" y="9705"/>
                    <a:pt x="10849" y="10100"/>
                    <a:pt x="11386" y="10100"/>
                  </a:cubicBezTo>
                  <a:cubicBezTo>
                    <a:pt x="12221" y="10100"/>
                    <a:pt x="13146" y="9142"/>
                    <a:pt x="13907" y="8025"/>
                  </a:cubicBezTo>
                  <a:cubicBezTo>
                    <a:pt x="14026" y="7882"/>
                    <a:pt x="14133" y="7763"/>
                    <a:pt x="14252" y="7632"/>
                  </a:cubicBezTo>
                  <a:cubicBezTo>
                    <a:pt x="14643" y="7210"/>
                    <a:pt x="15034" y="6890"/>
                    <a:pt x="15392" y="6890"/>
                  </a:cubicBezTo>
                  <a:cubicBezTo>
                    <a:pt x="15437" y="6890"/>
                    <a:pt x="15482" y="6895"/>
                    <a:pt x="15526" y="6906"/>
                  </a:cubicBezTo>
                  <a:cubicBezTo>
                    <a:pt x="16669" y="7204"/>
                    <a:pt x="17884" y="10109"/>
                    <a:pt x="17360" y="11157"/>
                  </a:cubicBezTo>
                  <a:cubicBezTo>
                    <a:pt x="17241" y="11419"/>
                    <a:pt x="16491" y="11395"/>
                    <a:pt x="16193" y="11466"/>
                  </a:cubicBezTo>
                  <a:cubicBezTo>
                    <a:pt x="15384" y="11609"/>
                    <a:pt x="13693" y="11621"/>
                    <a:pt x="12895" y="11835"/>
                  </a:cubicBezTo>
                  <a:cubicBezTo>
                    <a:pt x="12466" y="11954"/>
                    <a:pt x="11835" y="12157"/>
                    <a:pt x="11204" y="12395"/>
                  </a:cubicBezTo>
                  <a:cubicBezTo>
                    <a:pt x="11193" y="12407"/>
                    <a:pt x="11193" y="12407"/>
                    <a:pt x="11181" y="12419"/>
                  </a:cubicBezTo>
                  <a:cubicBezTo>
                    <a:pt x="10502" y="12681"/>
                    <a:pt x="9847" y="13002"/>
                    <a:pt x="9526" y="13347"/>
                  </a:cubicBezTo>
                  <a:cubicBezTo>
                    <a:pt x="8478" y="14443"/>
                    <a:pt x="8430" y="17860"/>
                    <a:pt x="7394" y="18943"/>
                  </a:cubicBezTo>
                  <a:cubicBezTo>
                    <a:pt x="7144" y="19158"/>
                    <a:pt x="6859" y="19324"/>
                    <a:pt x="6549" y="19431"/>
                  </a:cubicBezTo>
                  <a:cubicBezTo>
                    <a:pt x="6537" y="19431"/>
                    <a:pt x="3096" y="20098"/>
                    <a:pt x="1691" y="20884"/>
                  </a:cubicBezTo>
                  <a:cubicBezTo>
                    <a:pt x="334" y="21634"/>
                    <a:pt x="1" y="23932"/>
                    <a:pt x="1715" y="25373"/>
                  </a:cubicBezTo>
                  <a:lnTo>
                    <a:pt x="15372" y="25373"/>
                  </a:lnTo>
                  <a:cubicBezTo>
                    <a:pt x="15846" y="24341"/>
                    <a:pt x="16226" y="22956"/>
                    <a:pt x="16934" y="22956"/>
                  </a:cubicBezTo>
                  <a:cubicBezTo>
                    <a:pt x="16937" y="22956"/>
                    <a:pt x="16940" y="22956"/>
                    <a:pt x="16943" y="22956"/>
                  </a:cubicBezTo>
                  <a:cubicBezTo>
                    <a:pt x="17515" y="22968"/>
                    <a:pt x="17622" y="24527"/>
                    <a:pt x="18074" y="24873"/>
                  </a:cubicBezTo>
                  <a:cubicBezTo>
                    <a:pt x="18372" y="25099"/>
                    <a:pt x="18705" y="25265"/>
                    <a:pt x="19063" y="25373"/>
                  </a:cubicBezTo>
                  <a:lnTo>
                    <a:pt x="27921" y="25373"/>
                  </a:lnTo>
                  <a:cubicBezTo>
                    <a:pt x="27909" y="25373"/>
                    <a:pt x="27885" y="25361"/>
                    <a:pt x="27873" y="25361"/>
                  </a:cubicBezTo>
                  <a:cubicBezTo>
                    <a:pt x="26540" y="24813"/>
                    <a:pt x="23432" y="24789"/>
                    <a:pt x="22242" y="23991"/>
                  </a:cubicBezTo>
                  <a:cubicBezTo>
                    <a:pt x="21420" y="23432"/>
                    <a:pt x="19634" y="21694"/>
                    <a:pt x="19979" y="20777"/>
                  </a:cubicBezTo>
                  <a:cubicBezTo>
                    <a:pt x="20289" y="19967"/>
                    <a:pt x="22218" y="19661"/>
                    <a:pt x="23456" y="19661"/>
                  </a:cubicBezTo>
                  <a:cubicBezTo>
                    <a:pt x="23693" y="19661"/>
                    <a:pt x="23905" y="19672"/>
                    <a:pt x="24075" y="19693"/>
                  </a:cubicBezTo>
                  <a:cubicBezTo>
                    <a:pt x="24539" y="19753"/>
                    <a:pt x="25290" y="20408"/>
                    <a:pt x="25706" y="20622"/>
                  </a:cubicBezTo>
                  <a:cubicBezTo>
                    <a:pt x="26766" y="21158"/>
                    <a:pt x="29242" y="21753"/>
                    <a:pt x="30028" y="22646"/>
                  </a:cubicBezTo>
                  <a:cubicBezTo>
                    <a:pt x="30123" y="22765"/>
                    <a:pt x="30421" y="23849"/>
                    <a:pt x="30385" y="25373"/>
                  </a:cubicBezTo>
                  <a:lnTo>
                    <a:pt x="35815" y="25373"/>
                  </a:lnTo>
                  <a:cubicBezTo>
                    <a:pt x="35660" y="24599"/>
                    <a:pt x="35577" y="23884"/>
                    <a:pt x="35767" y="23444"/>
                  </a:cubicBezTo>
                  <a:cubicBezTo>
                    <a:pt x="36040" y="22807"/>
                    <a:pt x="37094" y="21422"/>
                    <a:pt x="37821" y="21422"/>
                  </a:cubicBezTo>
                  <a:cubicBezTo>
                    <a:pt x="37855" y="21422"/>
                    <a:pt x="37889" y="21425"/>
                    <a:pt x="37922" y="21432"/>
                  </a:cubicBezTo>
                  <a:cubicBezTo>
                    <a:pt x="38029" y="21455"/>
                    <a:pt x="38136" y="21515"/>
                    <a:pt x="38220" y="21598"/>
                  </a:cubicBezTo>
                  <a:cubicBezTo>
                    <a:pt x="37970" y="21313"/>
                    <a:pt x="37720" y="21027"/>
                    <a:pt x="37410" y="20741"/>
                  </a:cubicBezTo>
                  <a:cubicBezTo>
                    <a:pt x="37386" y="20717"/>
                    <a:pt x="37362" y="20693"/>
                    <a:pt x="37339" y="20658"/>
                  </a:cubicBezTo>
                  <a:cubicBezTo>
                    <a:pt x="37101" y="20384"/>
                    <a:pt x="36839" y="20110"/>
                    <a:pt x="36600" y="19836"/>
                  </a:cubicBezTo>
                  <a:cubicBezTo>
                    <a:pt x="36088" y="19289"/>
                    <a:pt x="35577" y="18753"/>
                    <a:pt x="35065" y="18217"/>
                  </a:cubicBezTo>
                  <a:cubicBezTo>
                    <a:pt x="34803" y="17955"/>
                    <a:pt x="34553" y="17693"/>
                    <a:pt x="34279" y="17419"/>
                  </a:cubicBezTo>
                  <a:lnTo>
                    <a:pt x="33886" y="17026"/>
                  </a:lnTo>
                  <a:lnTo>
                    <a:pt x="33469" y="16622"/>
                  </a:lnTo>
                  <a:cubicBezTo>
                    <a:pt x="32933" y="16098"/>
                    <a:pt x="32386" y="15574"/>
                    <a:pt x="31826" y="15050"/>
                  </a:cubicBezTo>
                  <a:cubicBezTo>
                    <a:pt x="31266" y="14538"/>
                    <a:pt x="30695" y="14026"/>
                    <a:pt x="30123" y="13526"/>
                  </a:cubicBezTo>
                  <a:cubicBezTo>
                    <a:pt x="29981" y="13407"/>
                    <a:pt x="29850" y="13276"/>
                    <a:pt x="29695" y="13157"/>
                  </a:cubicBezTo>
                  <a:cubicBezTo>
                    <a:pt x="29588" y="13050"/>
                    <a:pt x="29469" y="12954"/>
                    <a:pt x="29350" y="12859"/>
                  </a:cubicBezTo>
                  <a:lnTo>
                    <a:pt x="29266" y="12788"/>
                  </a:lnTo>
                  <a:cubicBezTo>
                    <a:pt x="28969" y="12538"/>
                    <a:pt x="28683" y="12288"/>
                    <a:pt x="28397" y="12050"/>
                  </a:cubicBezTo>
                  <a:cubicBezTo>
                    <a:pt x="26040" y="10097"/>
                    <a:pt x="23587" y="8287"/>
                    <a:pt x="21039" y="6608"/>
                  </a:cubicBezTo>
                  <a:cubicBezTo>
                    <a:pt x="20718" y="6406"/>
                    <a:pt x="20396" y="6192"/>
                    <a:pt x="20075" y="5989"/>
                  </a:cubicBezTo>
                  <a:cubicBezTo>
                    <a:pt x="19753" y="5787"/>
                    <a:pt x="19432" y="5573"/>
                    <a:pt x="19098" y="5382"/>
                  </a:cubicBezTo>
                  <a:cubicBezTo>
                    <a:pt x="18777" y="5180"/>
                    <a:pt x="18455" y="4977"/>
                    <a:pt x="18122" y="4787"/>
                  </a:cubicBezTo>
                  <a:cubicBezTo>
                    <a:pt x="17860" y="4620"/>
                    <a:pt x="17610" y="4465"/>
                    <a:pt x="17348" y="4322"/>
                  </a:cubicBezTo>
                  <a:lnTo>
                    <a:pt x="17134" y="4191"/>
                  </a:lnTo>
                  <a:cubicBezTo>
                    <a:pt x="16800" y="4001"/>
                    <a:pt x="16467" y="3810"/>
                    <a:pt x="16146" y="3620"/>
                  </a:cubicBezTo>
                  <a:cubicBezTo>
                    <a:pt x="15800" y="3441"/>
                    <a:pt x="15467" y="3251"/>
                    <a:pt x="15122" y="3072"/>
                  </a:cubicBezTo>
                  <a:cubicBezTo>
                    <a:pt x="14788" y="2882"/>
                    <a:pt x="14443" y="2703"/>
                    <a:pt x="14110" y="2525"/>
                  </a:cubicBezTo>
                  <a:cubicBezTo>
                    <a:pt x="13764" y="2346"/>
                    <a:pt x="13419" y="2167"/>
                    <a:pt x="13074" y="1989"/>
                  </a:cubicBezTo>
                  <a:cubicBezTo>
                    <a:pt x="12728" y="1810"/>
                    <a:pt x="12383" y="1643"/>
                    <a:pt x="12038" y="1477"/>
                  </a:cubicBezTo>
                  <a:cubicBezTo>
                    <a:pt x="10990" y="965"/>
                    <a:pt x="9930" y="477"/>
                    <a:pt x="8847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303901" y="4763463"/>
              <a:ext cx="199833" cy="223243"/>
            </a:xfrm>
            <a:custGeom>
              <a:avLst/>
              <a:gdLst/>
              <a:ahLst/>
              <a:cxnLst/>
              <a:rect l="l" t="t" r="r" b="b"/>
              <a:pathLst>
                <a:path w="6001" h="6704" extrusionOk="0">
                  <a:moveTo>
                    <a:pt x="4052" y="0"/>
                  </a:moveTo>
                  <a:cubicBezTo>
                    <a:pt x="3829" y="0"/>
                    <a:pt x="3625" y="15"/>
                    <a:pt x="3477" y="40"/>
                  </a:cubicBezTo>
                  <a:cubicBezTo>
                    <a:pt x="2810" y="147"/>
                    <a:pt x="1524" y="766"/>
                    <a:pt x="1096" y="1278"/>
                  </a:cubicBezTo>
                  <a:cubicBezTo>
                    <a:pt x="512" y="1969"/>
                    <a:pt x="24" y="3826"/>
                    <a:pt x="0" y="4719"/>
                  </a:cubicBezTo>
                  <a:cubicBezTo>
                    <a:pt x="0" y="5207"/>
                    <a:pt x="84" y="6386"/>
                    <a:pt x="524" y="6624"/>
                  </a:cubicBezTo>
                  <a:cubicBezTo>
                    <a:pt x="619" y="6680"/>
                    <a:pt x="741" y="6703"/>
                    <a:pt x="880" y="6703"/>
                  </a:cubicBezTo>
                  <a:cubicBezTo>
                    <a:pt x="1460" y="6703"/>
                    <a:pt x="2331" y="6295"/>
                    <a:pt x="2715" y="6065"/>
                  </a:cubicBezTo>
                  <a:cubicBezTo>
                    <a:pt x="3751" y="5410"/>
                    <a:pt x="5549" y="3517"/>
                    <a:pt x="5870" y="2362"/>
                  </a:cubicBezTo>
                  <a:cubicBezTo>
                    <a:pt x="6001" y="1862"/>
                    <a:pt x="5870" y="683"/>
                    <a:pt x="5489" y="338"/>
                  </a:cubicBezTo>
                  <a:cubicBezTo>
                    <a:pt x="5221" y="86"/>
                    <a:pt x="4581" y="0"/>
                    <a:pt x="4052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5437501" y="4554205"/>
              <a:ext cx="385814" cy="386979"/>
            </a:xfrm>
            <a:custGeom>
              <a:avLst/>
              <a:gdLst/>
              <a:ahLst/>
              <a:cxnLst/>
              <a:rect l="l" t="t" r="r" b="b"/>
              <a:pathLst>
                <a:path w="11586" h="11621" extrusionOk="0">
                  <a:moveTo>
                    <a:pt x="3193" y="1"/>
                  </a:moveTo>
                  <a:cubicBezTo>
                    <a:pt x="2355" y="1"/>
                    <a:pt x="1006" y="931"/>
                    <a:pt x="525" y="1466"/>
                  </a:cubicBezTo>
                  <a:cubicBezTo>
                    <a:pt x="251" y="1764"/>
                    <a:pt x="24" y="2586"/>
                    <a:pt x="13" y="2990"/>
                  </a:cubicBezTo>
                  <a:cubicBezTo>
                    <a:pt x="1" y="3383"/>
                    <a:pt x="144" y="4181"/>
                    <a:pt x="405" y="4443"/>
                  </a:cubicBezTo>
                  <a:cubicBezTo>
                    <a:pt x="727" y="4764"/>
                    <a:pt x="1727" y="4895"/>
                    <a:pt x="2168" y="5038"/>
                  </a:cubicBezTo>
                  <a:cubicBezTo>
                    <a:pt x="2787" y="5241"/>
                    <a:pt x="4168" y="5348"/>
                    <a:pt x="4644" y="5788"/>
                  </a:cubicBezTo>
                  <a:cubicBezTo>
                    <a:pt x="4942" y="6038"/>
                    <a:pt x="5394" y="6860"/>
                    <a:pt x="5239" y="7217"/>
                  </a:cubicBezTo>
                  <a:cubicBezTo>
                    <a:pt x="5025" y="7777"/>
                    <a:pt x="3358" y="7753"/>
                    <a:pt x="3084" y="8277"/>
                  </a:cubicBezTo>
                  <a:cubicBezTo>
                    <a:pt x="2703" y="9015"/>
                    <a:pt x="2918" y="11087"/>
                    <a:pt x="3632" y="11527"/>
                  </a:cubicBezTo>
                  <a:cubicBezTo>
                    <a:pt x="3735" y="11593"/>
                    <a:pt x="3863" y="11621"/>
                    <a:pt x="4010" y="11621"/>
                  </a:cubicBezTo>
                  <a:cubicBezTo>
                    <a:pt x="4712" y="11621"/>
                    <a:pt x="5819" y="10978"/>
                    <a:pt x="6370" y="10801"/>
                  </a:cubicBezTo>
                  <a:cubicBezTo>
                    <a:pt x="7275" y="10515"/>
                    <a:pt x="9228" y="10134"/>
                    <a:pt x="9930" y="9503"/>
                  </a:cubicBezTo>
                  <a:cubicBezTo>
                    <a:pt x="10490" y="9003"/>
                    <a:pt x="11585" y="7467"/>
                    <a:pt x="11216" y="6824"/>
                  </a:cubicBezTo>
                  <a:cubicBezTo>
                    <a:pt x="11109" y="6642"/>
                    <a:pt x="10825" y="6595"/>
                    <a:pt x="10489" y="6595"/>
                  </a:cubicBezTo>
                  <a:cubicBezTo>
                    <a:pt x="10140" y="6595"/>
                    <a:pt x="9734" y="6646"/>
                    <a:pt x="9411" y="6646"/>
                  </a:cubicBezTo>
                  <a:cubicBezTo>
                    <a:pt x="9254" y="6646"/>
                    <a:pt x="9116" y="6634"/>
                    <a:pt x="9014" y="6598"/>
                  </a:cubicBezTo>
                  <a:cubicBezTo>
                    <a:pt x="8609" y="6443"/>
                    <a:pt x="7918" y="5919"/>
                    <a:pt x="7585" y="5657"/>
                  </a:cubicBezTo>
                  <a:cubicBezTo>
                    <a:pt x="6954" y="5169"/>
                    <a:pt x="5716" y="4133"/>
                    <a:pt x="5239" y="3502"/>
                  </a:cubicBezTo>
                  <a:cubicBezTo>
                    <a:pt x="4644" y="2728"/>
                    <a:pt x="4394" y="347"/>
                    <a:pt x="3453" y="38"/>
                  </a:cubicBezTo>
                  <a:cubicBezTo>
                    <a:pt x="3374" y="13"/>
                    <a:pt x="3287" y="1"/>
                    <a:pt x="3193" y="1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0" name="Google Shape;990;p46"/>
          <p:cNvSpPr/>
          <p:nvPr/>
        </p:nvSpPr>
        <p:spPr>
          <a:xfrm>
            <a:off x="4282576" y="3690956"/>
            <a:ext cx="145216" cy="837350"/>
          </a:xfrm>
          <a:custGeom>
            <a:avLst/>
            <a:gdLst/>
            <a:ahLst/>
            <a:cxnLst/>
            <a:rect l="l" t="t" r="r" b="b"/>
            <a:pathLst>
              <a:path w="3692" h="21289" extrusionOk="0">
                <a:moveTo>
                  <a:pt x="1619" y="0"/>
                </a:moveTo>
                <a:lnTo>
                  <a:pt x="1619" y="0"/>
                </a:lnTo>
                <a:cubicBezTo>
                  <a:pt x="1858" y="1762"/>
                  <a:pt x="1917" y="3548"/>
                  <a:pt x="1810" y="5334"/>
                </a:cubicBezTo>
                <a:cubicBezTo>
                  <a:pt x="1798" y="5763"/>
                  <a:pt x="1727" y="6180"/>
                  <a:pt x="1691" y="6608"/>
                </a:cubicBezTo>
                <a:cubicBezTo>
                  <a:pt x="1619" y="7025"/>
                  <a:pt x="1572" y="7442"/>
                  <a:pt x="1465" y="7846"/>
                </a:cubicBezTo>
                <a:cubicBezTo>
                  <a:pt x="1417" y="8049"/>
                  <a:pt x="1393" y="8251"/>
                  <a:pt x="1334" y="8454"/>
                </a:cubicBezTo>
                <a:lnTo>
                  <a:pt x="1155" y="9049"/>
                </a:lnTo>
                <a:cubicBezTo>
                  <a:pt x="1119" y="9251"/>
                  <a:pt x="1024" y="9430"/>
                  <a:pt x="965" y="9632"/>
                </a:cubicBezTo>
                <a:lnTo>
                  <a:pt x="750" y="10240"/>
                </a:lnTo>
                <a:cubicBezTo>
                  <a:pt x="405" y="11168"/>
                  <a:pt x="191" y="12145"/>
                  <a:pt x="95" y="13133"/>
                </a:cubicBezTo>
                <a:cubicBezTo>
                  <a:pt x="0" y="14097"/>
                  <a:pt x="24" y="15074"/>
                  <a:pt x="167" y="16038"/>
                </a:cubicBezTo>
                <a:cubicBezTo>
                  <a:pt x="453" y="17943"/>
                  <a:pt x="1096" y="19776"/>
                  <a:pt x="2227" y="21289"/>
                </a:cubicBezTo>
                <a:cubicBezTo>
                  <a:pt x="1977" y="19515"/>
                  <a:pt x="1881" y="17729"/>
                  <a:pt x="1941" y="15943"/>
                </a:cubicBezTo>
                <a:cubicBezTo>
                  <a:pt x="1988" y="14264"/>
                  <a:pt x="2310" y="12609"/>
                  <a:pt x="2881" y="11037"/>
                </a:cubicBezTo>
                <a:lnTo>
                  <a:pt x="3108" y="10359"/>
                </a:lnTo>
                <a:cubicBezTo>
                  <a:pt x="3191" y="10121"/>
                  <a:pt x="3262" y="9882"/>
                  <a:pt x="3322" y="9644"/>
                </a:cubicBezTo>
                <a:cubicBezTo>
                  <a:pt x="3441" y="9168"/>
                  <a:pt x="3536" y="8680"/>
                  <a:pt x="3596" y="8192"/>
                </a:cubicBezTo>
                <a:cubicBezTo>
                  <a:pt x="3655" y="7704"/>
                  <a:pt x="3691" y="7215"/>
                  <a:pt x="3691" y="6727"/>
                </a:cubicBezTo>
                <a:cubicBezTo>
                  <a:pt x="3691" y="6239"/>
                  <a:pt x="3655" y="5763"/>
                  <a:pt x="3608" y="5275"/>
                </a:cubicBezTo>
                <a:cubicBezTo>
                  <a:pt x="3489" y="4322"/>
                  <a:pt x="3262" y="3394"/>
                  <a:pt x="2941" y="2489"/>
                </a:cubicBezTo>
                <a:cubicBezTo>
                  <a:pt x="2620" y="1596"/>
                  <a:pt x="2179" y="762"/>
                  <a:pt x="16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1" name="Google Shape;991;p46"/>
          <p:cNvSpPr/>
          <p:nvPr/>
        </p:nvSpPr>
        <p:spPr>
          <a:xfrm>
            <a:off x="3354872" y="3521911"/>
            <a:ext cx="151312" cy="916487"/>
          </a:xfrm>
          <a:custGeom>
            <a:avLst/>
            <a:gdLst/>
            <a:ahLst/>
            <a:cxnLst/>
            <a:rect l="l" t="t" r="r" b="b"/>
            <a:pathLst>
              <a:path w="3847" h="23301" extrusionOk="0">
                <a:moveTo>
                  <a:pt x="2168" y="0"/>
                </a:moveTo>
                <a:lnTo>
                  <a:pt x="2168" y="0"/>
                </a:lnTo>
                <a:cubicBezTo>
                  <a:pt x="1584" y="845"/>
                  <a:pt x="1108" y="1774"/>
                  <a:pt x="787" y="2750"/>
                </a:cubicBezTo>
                <a:cubicBezTo>
                  <a:pt x="441" y="3727"/>
                  <a:pt x="203" y="4751"/>
                  <a:pt x="96" y="5787"/>
                </a:cubicBezTo>
                <a:cubicBezTo>
                  <a:pt x="37" y="6310"/>
                  <a:pt x="1" y="6834"/>
                  <a:pt x="1" y="7370"/>
                </a:cubicBezTo>
                <a:cubicBezTo>
                  <a:pt x="13" y="7894"/>
                  <a:pt x="48" y="8430"/>
                  <a:pt x="120" y="8954"/>
                </a:cubicBezTo>
                <a:cubicBezTo>
                  <a:pt x="179" y="9489"/>
                  <a:pt x="287" y="10013"/>
                  <a:pt x="418" y="10537"/>
                </a:cubicBezTo>
                <a:cubicBezTo>
                  <a:pt x="477" y="10799"/>
                  <a:pt x="560" y="11061"/>
                  <a:pt x="656" y="11311"/>
                </a:cubicBezTo>
                <a:lnTo>
                  <a:pt x="894" y="12061"/>
                </a:lnTo>
                <a:cubicBezTo>
                  <a:pt x="1061" y="12478"/>
                  <a:pt x="1191" y="12906"/>
                  <a:pt x="1311" y="13347"/>
                </a:cubicBezTo>
                <a:cubicBezTo>
                  <a:pt x="1370" y="13561"/>
                  <a:pt x="1442" y="13776"/>
                  <a:pt x="1489" y="14014"/>
                </a:cubicBezTo>
                <a:cubicBezTo>
                  <a:pt x="1525" y="14240"/>
                  <a:pt x="1572" y="14466"/>
                  <a:pt x="1620" y="14680"/>
                </a:cubicBezTo>
                <a:cubicBezTo>
                  <a:pt x="1787" y="15597"/>
                  <a:pt x="1882" y="16526"/>
                  <a:pt x="1906" y="17467"/>
                </a:cubicBezTo>
                <a:cubicBezTo>
                  <a:pt x="1953" y="19419"/>
                  <a:pt x="1823" y="21372"/>
                  <a:pt x="1513" y="23301"/>
                </a:cubicBezTo>
                <a:cubicBezTo>
                  <a:pt x="2108" y="22467"/>
                  <a:pt x="2585" y="21550"/>
                  <a:pt x="2930" y="20586"/>
                </a:cubicBezTo>
                <a:cubicBezTo>
                  <a:pt x="3287" y="19598"/>
                  <a:pt x="3537" y="18586"/>
                  <a:pt x="3680" y="17562"/>
                </a:cubicBezTo>
                <a:cubicBezTo>
                  <a:pt x="3823" y="16514"/>
                  <a:pt x="3847" y="15442"/>
                  <a:pt x="3739" y="14395"/>
                </a:cubicBezTo>
                <a:cubicBezTo>
                  <a:pt x="3632" y="13323"/>
                  <a:pt x="3394" y="12264"/>
                  <a:pt x="3013" y="11251"/>
                </a:cubicBezTo>
                <a:lnTo>
                  <a:pt x="2787" y="10585"/>
                </a:lnTo>
                <a:cubicBezTo>
                  <a:pt x="2704" y="10370"/>
                  <a:pt x="2632" y="10156"/>
                  <a:pt x="2573" y="9942"/>
                </a:cubicBezTo>
                <a:lnTo>
                  <a:pt x="2382" y="9275"/>
                </a:lnTo>
                <a:cubicBezTo>
                  <a:pt x="2311" y="9049"/>
                  <a:pt x="2299" y="8835"/>
                  <a:pt x="2239" y="8608"/>
                </a:cubicBezTo>
                <a:cubicBezTo>
                  <a:pt x="2120" y="8168"/>
                  <a:pt x="2084" y="7703"/>
                  <a:pt x="2001" y="7239"/>
                </a:cubicBezTo>
                <a:cubicBezTo>
                  <a:pt x="1953" y="6775"/>
                  <a:pt x="1882" y="6310"/>
                  <a:pt x="1870" y="5846"/>
                </a:cubicBezTo>
                <a:cubicBezTo>
                  <a:pt x="1775" y="3893"/>
                  <a:pt x="1870" y="1941"/>
                  <a:pt x="21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2" name="Google Shape;992;p46"/>
          <p:cNvSpPr/>
          <p:nvPr/>
        </p:nvSpPr>
        <p:spPr>
          <a:xfrm>
            <a:off x="3904171" y="4248671"/>
            <a:ext cx="134438" cy="624285"/>
          </a:xfrm>
          <a:custGeom>
            <a:avLst/>
            <a:gdLst/>
            <a:ahLst/>
            <a:cxnLst/>
            <a:rect l="l" t="t" r="r" b="b"/>
            <a:pathLst>
              <a:path w="3418" h="15872" extrusionOk="0">
                <a:moveTo>
                  <a:pt x="1549" y="1"/>
                </a:moveTo>
                <a:lnTo>
                  <a:pt x="1549" y="1"/>
                </a:lnTo>
                <a:cubicBezTo>
                  <a:pt x="1799" y="1310"/>
                  <a:pt x="1894" y="2644"/>
                  <a:pt x="1811" y="3977"/>
                </a:cubicBezTo>
                <a:cubicBezTo>
                  <a:pt x="1799" y="4132"/>
                  <a:pt x="1787" y="4287"/>
                  <a:pt x="1763" y="4453"/>
                </a:cubicBezTo>
                <a:lnTo>
                  <a:pt x="1703" y="4906"/>
                </a:lnTo>
                <a:cubicBezTo>
                  <a:pt x="1632" y="5204"/>
                  <a:pt x="1596" y="5513"/>
                  <a:pt x="1501" y="5799"/>
                </a:cubicBezTo>
                <a:cubicBezTo>
                  <a:pt x="1453" y="5942"/>
                  <a:pt x="1430" y="6097"/>
                  <a:pt x="1370" y="6239"/>
                </a:cubicBezTo>
                <a:lnTo>
                  <a:pt x="1227" y="6668"/>
                </a:lnTo>
                <a:cubicBezTo>
                  <a:pt x="1168" y="6799"/>
                  <a:pt x="1120" y="6942"/>
                  <a:pt x="1049" y="7073"/>
                </a:cubicBezTo>
                <a:lnTo>
                  <a:pt x="858" y="7513"/>
                </a:lnTo>
                <a:cubicBezTo>
                  <a:pt x="203" y="8906"/>
                  <a:pt x="1" y="10466"/>
                  <a:pt x="263" y="11990"/>
                </a:cubicBezTo>
                <a:cubicBezTo>
                  <a:pt x="525" y="13455"/>
                  <a:pt x="1132" y="14824"/>
                  <a:pt x="2120" y="15872"/>
                </a:cubicBezTo>
                <a:cubicBezTo>
                  <a:pt x="1858" y="14550"/>
                  <a:pt x="1739" y="13216"/>
                  <a:pt x="1775" y="11883"/>
                </a:cubicBezTo>
                <a:cubicBezTo>
                  <a:pt x="1811" y="10657"/>
                  <a:pt x="2096" y="9454"/>
                  <a:pt x="2608" y="8347"/>
                </a:cubicBezTo>
                <a:lnTo>
                  <a:pt x="2823" y="7847"/>
                </a:lnTo>
                <a:cubicBezTo>
                  <a:pt x="2906" y="7668"/>
                  <a:pt x="2977" y="7490"/>
                  <a:pt x="3037" y="7299"/>
                </a:cubicBezTo>
                <a:cubicBezTo>
                  <a:pt x="3263" y="6573"/>
                  <a:pt x="3394" y="5811"/>
                  <a:pt x="3406" y="5049"/>
                </a:cubicBezTo>
                <a:cubicBezTo>
                  <a:pt x="3418" y="3930"/>
                  <a:pt x="3180" y="2822"/>
                  <a:pt x="2739" y="1798"/>
                </a:cubicBezTo>
                <a:cubicBezTo>
                  <a:pt x="2442" y="1132"/>
                  <a:pt x="2049" y="524"/>
                  <a:pt x="15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3" name="Google Shape;993;p46"/>
          <p:cNvSpPr/>
          <p:nvPr/>
        </p:nvSpPr>
        <p:spPr>
          <a:xfrm>
            <a:off x="2986340" y="4351246"/>
            <a:ext cx="134438" cy="624285"/>
          </a:xfrm>
          <a:custGeom>
            <a:avLst/>
            <a:gdLst/>
            <a:ahLst/>
            <a:cxnLst/>
            <a:rect l="l" t="t" r="r" b="b"/>
            <a:pathLst>
              <a:path w="3418" h="15872" extrusionOk="0">
                <a:moveTo>
                  <a:pt x="1858" y="0"/>
                </a:moveTo>
                <a:lnTo>
                  <a:pt x="1858" y="0"/>
                </a:lnTo>
                <a:cubicBezTo>
                  <a:pt x="1358" y="524"/>
                  <a:pt x="965" y="1131"/>
                  <a:pt x="667" y="1798"/>
                </a:cubicBezTo>
                <a:cubicBezTo>
                  <a:pt x="370" y="2477"/>
                  <a:pt x="167" y="3191"/>
                  <a:pt x="72" y="3917"/>
                </a:cubicBezTo>
                <a:cubicBezTo>
                  <a:pt x="24" y="4286"/>
                  <a:pt x="1" y="4667"/>
                  <a:pt x="1" y="5048"/>
                </a:cubicBezTo>
                <a:cubicBezTo>
                  <a:pt x="13" y="5810"/>
                  <a:pt x="144" y="6572"/>
                  <a:pt x="370" y="7310"/>
                </a:cubicBezTo>
                <a:cubicBezTo>
                  <a:pt x="429" y="7489"/>
                  <a:pt x="501" y="7668"/>
                  <a:pt x="584" y="7846"/>
                </a:cubicBezTo>
                <a:lnTo>
                  <a:pt x="798" y="8358"/>
                </a:lnTo>
                <a:cubicBezTo>
                  <a:pt x="1310" y="9465"/>
                  <a:pt x="1584" y="10656"/>
                  <a:pt x="1632" y="11882"/>
                </a:cubicBezTo>
                <a:cubicBezTo>
                  <a:pt x="1668" y="13216"/>
                  <a:pt x="1548" y="14561"/>
                  <a:pt x="1287" y="15871"/>
                </a:cubicBezTo>
                <a:cubicBezTo>
                  <a:pt x="2275" y="14835"/>
                  <a:pt x="2882" y="13454"/>
                  <a:pt x="3144" y="11990"/>
                </a:cubicBezTo>
                <a:cubicBezTo>
                  <a:pt x="3418" y="10478"/>
                  <a:pt x="3203" y="8906"/>
                  <a:pt x="2549" y="7513"/>
                </a:cubicBezTo>
                <a:lnTo>
                  <a:pt x="2358" y="7084"/>
                </a:lnTo>
                <a:cubicBezTo>
                  <a:pt x="2287" y="6941"/>
                  <a:pt x="2239" y="6810"/>
                  <a:pt x="2179" y="6668"/>
                </a:cubicBezTo>
                <a:lnTo>
                  <a:pt x="2037" y="6239"/>
                </a:lnTo>
                <a:cubicBezTo>
                  <a:pt x="1977" y="6096"/>
                  <a:pt x="1965" y="5941"/>
                  <a:pt x="1918" y="5810"/>
                </a:cubicBezTo>
                <a:cubicBezTo>
                  <a:pt x="1810" y="5513"/>
                  <a:pt x="1787" y="5215"/>
                  <a:pt x="1715" y="4917"/>
                </a:cubicBezTo>
                <a:lnTo>
                  <a:pt x="1656" y="4453"/>
                </a:lnTo>
                <a:cubicBezTo>
                  <a:pt x="1632" y="4298"/>
                  <a:pt x="1608" y="4143"/>
                  <a:pt x="1608" y="3989"/>
                </a:cubicBezTo>
                <a:cubicBezTo>
                  <a:pt x="1525" y="2655"/>
                  <a:pt x="1608" y="1310"/>
                  <a:pt x="1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F7EA3A7-32EB-4D3C-B821-6F57584E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20" y="1083866"/>
            <a:ext cx="4003890" cy="316944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3EA4517-64B6-4B00-8D0B-7DD7003C4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91" y="1089309"/>
            <a:ext cx="3980528" cy="3180016"/>
          </a:xfrm>
          <a:prstGeom prst="rect">
            <a:avLst/>
          </a:prstGeom>
        </p:spPr>
      </p:pic>
      <p:sp>
        <p:nvSpPr>
          <p:cNvPr id="49" name="Google Shape;2287;p71">
            <a:extLst>
              <a:ext uri="{FF2B5EF4-FFF2-40B4-BE49-F238E27FC236}">
                <a16:creationId xmlns:a16="http://schemas.microsoft.com/office/drawing/2014/main" id="{A592C111-60CF-42AA-A030-92492854CABD}"/>
              </a:ext>
            </a:extLst>
          </p:cNvPr>
          <p:cNvSpPr/>
          <p:nvPr/>
        </p:nvSpPr>
        <p:spPr>
          <a:xfrm>
            <a:off x="743205" y="301376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세계 평균 기온 변화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86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58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6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9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97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그래픽=백형선">
            <a:extLst>
              <a:ext uri="{FF2B5EF4-FFF2-40B4-BE49-F238E27FC236}">
                <a16:creationId xmlns:a16="http://schemas.microsoft.com/office/drawing/2014/main" id="{E5D19BA1-4E8F-469B-AB40-6162B121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92" y="965118"/>
            <a:ext cx="2642150" cy="36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oogle Shape;1471;p62">
            <a:extLst>
              <a:ext uri="{FF2B5EF4-FFF2-40B4-BE49-F238E27FC236}">
                <a16:creationId xmlns:a16="http://schemas.microsoft.com/office/drawing/2014/main" id="{614675C4-C931-4AED-8945-DA3096ABF6CC}"/>
              </a:ext>
            </a:extLst>
          </p:cNvPr>
          <p:cNvGrpSpPr/>
          <p:nvPr/>
        </p:nvGrpSpPr>
        <p:grpSpPr>
          <a:xfrm>
            <a:off x="-182892" y="1499600"/>
            <a:ext cx="5456533" cy="3643900"/>
            <a:chOff x="1843738" y="1499612"/>
            <a:chExt cx="5456533" cy="3643900"/>
          </a:xfrm>
        </p:grpSpPr>
        <p:sp>
          <p:nvSpPr>
            <p:cNvPr id="71" name="Google Shape;1472;p62">
              <a:extLst>
                <a:ext uri="{FF2B5EF4-FFF2-40B4-BE49-F238E27FC236}">
                  <a16:creationId xmlns:a16="http://schemas.microsoft.com/office/drawing/2014/main" id="{C2EDE33A-331A-4F33-B556-7952AA51AEA1}"/>
                </a:ext>
              </a:extLst>
            </p:cNvPr>
            <p:cNvSpPr/>
            <p:nvPr/>
          </p:nvSpPr>
          <p:spPr>
            <a:xfrm>
              <a:off x="2737728" y="2948182"/>
              <a:ext cx="784357" cy="486628"/>
            </a:xfrm>
            <a:custGeom>
              <a:avLst/>
              <a:gdLst/>
              <a:ahLst/>
              <a:cxnLst/>
              <a:rect l="l" t="t" r="r" b="b"/>
              <a:pathLst>
                <a:path w="19337" h="11997" extrusionOk="0">
                  <a:moveTo>
                    <a:pt x="10545" y="1"/>
                  </a:moveTo>
                  <a:cubicBezTo>
                    <a:pt x="9947" y="1"/>
                    <a:pt x="9369" y="216"/>
                    <a:pt x="9026" y="697"/>
                  </a:cubicBezTo>
                  <a:cubicBezTo>
                    <a:pt x="8561" y="1340"/>
                    <a:pt x="8645" y="2221"/>
                    <a:pt x="8776" y="3007"/>
                  </a:cubicBezTo>
                  <a:cubicBezTo>
                    <a:pt x="7026" y="1816"/>
                    <a:pt x="4823" y="1054"/>
                    <a:pt x="2715" y="816"/>
                  </a:cubicBezTo>
                  <a:cubicBezTo>
                    <a:pt x="2529" y="796"/>
                    <a:pt x="2336" y="781"/>
                    <a:pt x="2145" y="781"/>
                  </a:cubicBezTo>
                  <a:cubicBezTo>
                    <a:pt x="1662" y="781"/>
                    <a:pt x="1187" y="873"/>
                    <a:pt x="846" y="1197"/>
                  </a:cubicBezTo>
                  <a:cubicBezTo>
                    <a:pt x="179" y="1840"/>
                    <a:pt x="453" y="2995"/>
                    <a:pt x="1001" y="3745"/>
                  </a:cubicBezTo>
                  <a:cubicBezTo>
                    <a:pt x="1549" y="4507"/>
                    <a:pt x="2323" y="5126"/>
                    <a:pt x="2632" y="5995"/>
                  </a:cubicBezTo>
                  <a:cubicBezTo>
                    <a:pt x="2491" y="5823"/>
                    <a:pt x="2270" y="5753"/>
                    <a:pt x="2018" y="5753"/>
                  </a:cubicBezTo>
                  <a:cubicBezTo>
                    <a:pt x="1504" y="5753"/>
                    <a:pt x="865" y="6048"/>
                    <a:pt x="537" y="6376"/>
                  </a:cubicBezTo>
                  <a:cubicBezTo>
                    <a:pt x="48" y="6853"/>
                    <a:pt x="1" y="7686"/>
                    <a:pt x="370" y="8269"/>
                  </a:cubicBezTo>
                  <a:cubicBezTo>
                    <a:pt x="738" y="8833"/>
                    <a:pt x="1372" y="9152"/>
                    <a:pt x="2047" y="9152"/>
                  </a:cubicBezTo>
                  <a:cubicBezTo>
                    <a:pt x="2072" y="9152"/>
                    <a:pt x="2096" y="9151"/>
                    <a:pt x="2120" y="9150"/>
                  </a:cubicBezTo>
                  <a:lnTo>
                    <a:pt x="2120" y="9150"/>
                  </a:lnTo>
                  <a:lnTo>
                    <a:pt x="882" y="11996"/>
                  </a:lnTo>
                  <a:cubicBezTo>
                    <a:pt x="5692" y="6722"/>
                    <a:pt x="12240" y="3364"/>
                    <a:pt x="19337" y="2554"/>
                  </a:cubicBezTo>
                  <a:cubicBezTo>
                    <a:pt x="18528" y="2411"/>
                    <a:pt x="17713" y="2338"/>
                    <a:pt x="16899" y="2338"/>
                  </a:cubicBezTo>
                  <a:cubicBezTo>
                    <a:pt x="15890" y="2338"/>
                    <a:pt x="14884" y="2449"/>
                    <a:pt x="13895" y="2673"/>
                  </a:cubicBezTo>
                  <a:cubicBezTo>
                    <a:pt x="13336" y="1804"/>
                    <a:pt x="12705" y="828"/>
                    <a:pt x="11812" y="328"/>
                  </a:cubicBezTo>
                  <a:cubicBezTo>
                    <a:pt x="11434" y="116"/>
                    <a:pt x="10984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473;p62">
              <a:extLst>
                <a:ext uri="{FF2B5EF4-FFF2-40B4-BE49-F238E27FC236}">
                  <a16:creationId xmlns:a16="http://schemas.microsoft.com/office/drawing/2014/main" id="{020EAD2B-CA9C-4AF7-B770-3D893E154AFB}"/>
                </a:ext>
              </a:extLst>
            </p:cNvPr>
            <p:cNvSpPr/>
            <p:nvPr/>
          </p:nvSpPr>
          <p:spPr>
            <a:xfrm>
              <a:off x="3601771" y="3650536"/>
              <a:ext cx="475230" cy="294240"/>
            </a:xfrm>
            <a:custGeom>
              <a:avLst/>
              <a:gdLst/>
              <a:ahLst/>
              <a:cxnLst/>
              <a:rect l="l" t="t" r="r" b="b"/>
              <a:pathLst>
                <a:path w="11716" h="7254" extrusionOk="0">
                  <a:moveTo>
                    <a:pt x="6404" y="0"/>
                  </a:moveTo>
                  <a:cubicBezTo>
                    <a:pt x="6041" y="0"/>
                    <a:pt x="5691" y="130"/>
                    <a:pt x="5477" y="420"/>
                  </a:cubicBezTo>
                  <a:cubicBezTo>
                    <a:pt x="5191" y="813"/>
                    <a:pt x="5251" y="1349"/>
                    <a:pt x="5334" y="1825"/>
                  </a:cubicBezTo>
                  <a:cubicBezTo>
                    <a:pt x="4227" y="1098"/>
                    <a:pt x="2965" y="634"/>
                    <a:pt x="1655" y="491"/>
                  </a:cubicBezTo>
                  <a:cubicBezTo>
                    <a:pt x="1539" y="477"/>
                    <a:pt x="1420" y="467"/>
                    <a:pt x="1301" y="467"/>
                  </a:cubicBezTo>
                  <a:cubicBezTo>
                    <a:pt x="1016" y="467"/>
                    <a:pt x="738" y="524"/>
                    <a:pt x="536" y="717"/>
                  </a:cubicBezTo>
                  <a:cubicBezTo>
                    <a:pt x="119" y="1110"/>
                    <a:pt x="286" y="1813"/>
                    <a:pt x="619" y="2265"/>
                  </a:cubicBezTo>
                  <a:cubicBezTo>
                    <a:pt x="953" y="2730"/>
                    <a:pt x="1417" y="3099"/>
                    <a:pt x="1607" y="3623"/>
                  </a:cubicBezTo>
                  <a:cubicBezTo>
                    <a:pt x="1522" y="3522"/>
                    <a:pt x="1390" y="3481"/>
                    <a:pt x="1239" y="3481"/>
                  </a:cubicBezTo>
                  <a:cubicBezTo>
                    <a:pt x="925" y="3481"/>
                    <a:pt x="534" y="3660"/>
                    <a:pt x="334" y="3861"/>
                  </a:cubicBezTo>
                  <a:cubicBezTo>
                    <a:pt x="48" y="4170"/>
                    <a:pt x="0" y="4647"/>
                    <a:pt x="226" y="5004"/>
                  </a:cubicBezTo>
                  <a:cubicBezTo>
                    <a:pt x="452" y="5331"/>
                    <a:pt x="827" y="5529"/>
                    <a:pt x="1220" y="5529"/>
                  </a:cubicBezTo>
                  <a:cubicBezTo>
                    <a:pt x="1242" y="5529"/>
                    <a:pt x="1264" y="5529"/>
                    <a:pt x="1286" y="5528"/>
                  </a:cubicBezTo>
                  <a:lnTo>
                    <a:pt x="1286" y="5528"/>
                  </a:lnTo>
                  <a:lnTo>
                    <a:pt x="548" y="7254"/>
                  </a:lnTo>
                  <a:cubicBezTo>
                    <a:pt x="3453" y="4063"/>
                    <a:pt x="7430" y="2039"/>
                    <a:pt x="11716" y="1539"/>
                  </a:cubicBezTo>
                  <a:cubicBezTo>
                    <a:pt x="11229" y="1454"/>
                    <a:pt x="10738" y="1412"/>
                    <a:pt x="10246" y="1412"/>
                  </a:cubicBezTo>
                  <a:cubicBezTo>
                    <a:pt x="9633" y="1412"/>
                    <a:pt x="9020" y="1478"/>
                    <a:pt x="8418" y="1610"/>
                  </a:cubicBezTo>
                  <a:cubicBezTo>
                    <a:pt x="8084" y="1087"/>
                    <a:pt x="7703" y="503"/>
                    <a:pt x="7168" y="194"/>
                  </a:cubicBezTo>
                  <a:cubicBezTo>
                    <a:pt x="6937" y="68"/>
                    <a:pt x="6667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474;p62">
              <a:extLst>
                <a:ext uri="{FF2B5EF4-FFF2-40B4-BE49-F238E27FC236}">
                  <a16:creationId xmlns:a16="http://schemas.microsoft.com/office/drawing/2014/main" id="{F6E77FE1-2EB5-47BA-A0D1-85EFEF7837C6}"/>
                </a:ext>
              </a:extLst>
            </p:cNvPr>
            <p:cNvSpPr/>
            <p:nvPr/>
          </p:nvSpPr>
          <p:spPr>
            <a:xfrm>
              <a:off x="5373257" y="2851601"/>
              <a:ext cx="784803" cy="486588"/>
            </a:xfrm>
            <a:custGeom>
              <a:avLst/>
              <a:gdLst/>
              <a:ahLst/>
              <a:cxnLst/>
              <a:rect l="l" t="t" r="r" b="b"/>
              <a:pathLst>
                <a:path w="19348" h="11996" extrusionOk="0">
                  <a:moveTo>
                    <a:pt x="8791" y="1"/>
                  </a:moveTo>
                  <a:cubicBezTo>
                    <a:pt x="8353" y="1"/>
                    <a:pt x="7903" y="116"/>
                    <a:pt x="7525" y="328"/>
                  </a:cubicBezTo>
                  <a:cubicBezTo>
                    <a:pt x="6644" y="840"/>
                    <a:pt x="6001" y="1816"/>
                    <a:pt x="5441" y="2673"/>
                  </a:cubicBezTo>
                  <a:cubicBezTo>
                    <a:pt x="4450" y="2455"/>
                    <a:pt x="3440" y="2347"/>
                    <a:pt x="2428" y="2347"/>
                  </a:cubicBezTo>
                  <a:cubicBezTo>
                    <a:pt x="1618" y="2347"/>
                    <a:pt x="805" y="2416"/>
                    <a:pt x="0" y="2554"/>
                  </a:cubicBezTo>
                  <a:cubicBezTo>
                    <a:pt x="7096" y="3376"/>
                    <a:pt x="13645" y="6721"/>
                    <a:pt x="18455" y="11996"/>
                  </a:cubicBezTo>
                  <a:lnTo>
                    <a:pt x="17217" y="9150"/>
                  </a:lnTo>
                  <a:lnTo>
                    <a:pt x="17217" y="9150"/>
                  </a:lnTo>
                  <a:cubicBezTo>
                    <a:pt x="17251" y="9152"/>
                    <a:pt x="17285" y="9153"/>
                    <a:pt x="17319" y="9153"/>
                  </a:cubicBezTo>
                  <a:cubicBezTo>
                    <a:pt x="17984" y="9153"/>
                    <a:pt x="18605" y="8825"/>
                    <a:pt x="18979" y="8281"/>
                  </a:cubicBezTo>
                  <a:cubicBezTo>
                    <a:pt x="19348" y="7698"/>
                    <a:pt x="19300" y="6864"/>
                    <a:pt x="18812" y="6376"/>
                  </a:cubicBezTo>
                  <a:cubicBezTo>
                    <a:pt x="18483" y="6055"/>
                    <a:pt x="17839" y="5755"/>
                    <a:pt x="17320" y="5755"/>
                  </a:cubicBezTo>
                  <a:cubicBezTo>
                    <a:pt x="17069" y="5755"/>
                    <a:pt x="16848" y="5825"/>
                    <a:pt x="16705" y="5995"/>
                  </a:cubicBezTo>
                  <a:cubicBezTo>
                    <a:pt x="17026" y="5126"/>
                    <a:pt x="17800" y="4507"/>
                    <a:pt x="18348" y="3757"/>
                  </a:cubicBezTo>
                  <a:cubicBezTo>
                    <a:pt x="18895" y="2995"/>
                    <a:pt x="19157" y="1840"/>
                    <a:pt x="18491" y="1197"/>
                  </a:cubicBezTo>
                  <a:cubicBezTo>
                    <a:pt x="18150" y="873"/>
                    <a:pt x="17675" y="781"/>
                    <a:pt x="17192" y="781"/>
                  </a:cubicBezTo>
                  <a:cubicBezTo>
                    <a:pt x="17001" y="781"/>
                    <a:pt x="16808" y="796"/>
                    <a:pt x="16621" y="816"/>
                  </a:cubicBezTo>
                  <a:cubicBezTo>
                    <a:pt x="14526" y="1066"/>
                    <a:pt x="12311" y="1816"/>
                    <a:pt x="10561" y="3007"/>
                  </a:cubicBezTo>
                  <a:cubicBezTo>
                    <a:pt x="10704" y="2221"/>
                    <a:pt x="10787" y="1340"/>
                    <a:pt x="10311" y="697"/>
                  </a:cubicBezTo>
                  <a:cubicBezTo>
                    <a:pt x="9968" y="216"/>
                    <a:pt x="9390" y="1"/>
                    <a:pt x="8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475;p62">
              <a:extLst>
                <a:ext uri="{FF2B5EF4-FFF2-40B4-BE49-F238E27FC236}">
                  <a16:creationId xmlns:a16="http://schemas.microsoft.com/office/drawing/2014/main" id="{38648702-DC5E-462B-86A3-31A404F60E2B}"/>
                </a:ext>
              </a:extLst>
            </p:cNvPr>
            <p:cNvSpPr/>
            <p:nvPr/>
          </p:nvSpPr>
          <p:spPr>
            <a:xfrm>
              <a:off x="5308053" y="1908364"/>
              <a:ext cx="773243" cy="537615"/>
            </a:xfrm>
            <a:custGeom>
              <a:avLst/>
              <a:gdLst/>
              <a:ahLst/>
              <a:cxnLst/>
              <a:rect l="l" t="t" r="r" b="b"/>
              <a:pathLst>
                <a:path w="19063" h="13254" extrusionOk="0">
                  <a:moveTo>
                    <a:pt x="8704" y="0"/>
                  </a:moveTo>
                  <a:cubicBezTo>
                    <a:pt x="8378" y="0"/>
                    <a:pt x="8049" y="61"/>
                    <a:pt x="7752" y="180"/>
                  </a:cubicBezTo>
                  <a:cubicBezTo>
                    <a:pt x="6799" y="561"/>
                    <a:pt x="6025" y="1430"/>
                    <a:pt x="5371" y="2204"/>
                  </a:cubicBezTo>
                  <a:cubicBezTo>
                    <a:pt x="3793" y="1617"/>
                    <a:pt x="2135" y="1327"/>
                    <a:pt x="471" y="1327"/>
                  </a:cubicBezTo>
                  <a:cubicBezTo>
                    <a:pt x="314" y="1327"/>
                    <a:pt x="158" y="1330"/>
                    <a:pt x="1" y="1335"/>
                  </a:cubicBezTo>
                  <a:cubicBezTo>
                    <a:pt x="6907" y="3133"/>
                    <a:pt x="12931" y="7360"/>
                    <a:pt x="16967" y="13253"/>
                  </a:cubicBezTo>
                  <a:lnTo>
                    <a:pt x="16134" y="10253"/>
                  </a:lnTo>
                  <a:lnTo>
                    <a:pt x="16134" y="10253"/>
                  </a:lnTo>
                  <a:cubicBezTo>
                    <a:pt x="16260" y="10277"/>
                    <a:pt x="16388" y="10289"/>
                    <a:pt x="16515" y="10289"/>
                  </a:cubicBezTo>
                  <a:cubicBezTo>
                    <a:pt x="17070" y="10289"/>
                    <a:pt x="17613" y="10060"/>
                    <a:pt x="17991" y="9634"/>
                  </a:cubicBezTo>
                  <a:cubicBezTo>
                    <a:pt x="18420" y="9110"/>
                    <a:pt x="18491" y="8276"/>
                    <a:pt x="18075" y="7729"/>
                  </a:cubicBezTo>
                  <a:cubicBezTo>
                    <a:pt x="17764" y="7321"/>
                    <a:pt x="17071" y="6893"/>
                    <a:pt x="16531" y="6893"/>
                  </a:cubicBezTo>
                  <a:cubicBezTo>
                    <a:pt x="16345" y="6893"/>
                    <a:pt x="16178" y="6943"/>
                    <a:pt x="16051" y="7062"/>
                  </a:cubicBezTo>
                  <a:cubicBezTo>
                    <a:pt x="16479" y="6240"/>
                    <a:pt x="17336" y="5740"/>
                    <a:pt x="17979" y="5062"/>
                  </a:cubicBezTo>
                  <a:cubicBezTo>
                    <a:pt x="18634" y="4395"/>
                    <a:pt x="19063" y="3288"/>
                    <a:pt x="18479" y="2561"/>
                  </a:cubicBezTo>
                  <a:cubicBezTo>
                    <a:pt x="18075" y="2037"/>
                    <a:pt x="17348" y="1942"/>
                    <a:pt x="16693" y="1918"/>
                  </a:cubicBezTo>
                  <a:cubicBezTo>
                    <a:pt x="16590" y="1916"/>
                    <a:pt x="16486" y="1915"/>
                    <a:pt x="16382" y="1915"/>
                  </a:cubicBezTo>
                  <a:cubicBezTo>
                    <a:pt x="14351" y="1915"/>
                    <a:pt x="12184" y="2357"/>
                    <a:pt x="10383" y="3252"/>
                  </a:cubicBezTo>
                  <a:cubicBezTo>
                    <a:pt x="10621" y="2490"/>
                    <a:pt x="10824" y="1633"/>
                    <a:pt x="10455" y="918"/>
                  </a:cubicBezTo>
                  <a:cubicBezTo>
                    <a:pt x="10127" y="296"/>
                    <a:pt x="9422" y="0"/>
                    <a:pt x="8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476;p62">
              <a:extLst>
                <a:ext uri="{FF2B5EF4-FFF2-40B4-BE49-F238E27FC236}">
                  <a16:creationId xmlns:a16="http://schemas.microsoft.com/office/drawing/2014/main" id="{27891E0D-A8F7-45F6-B1D3-2D34ABC433F9}"/>
                </a:ext>
              </a:extLst>
            </p:cNvPr>
            <p:cNvSpPr/>
            <p:nvPr/>
          </p:nvSpPr>
          <p:spPr>
            <a:xfrm rot="-728793">
              <a:off x="2719394" y="1606183"/>
              <a:ext cx="1074598" cy="579201"/>
            </a:xfrm>
            <a:custGeom>
              <a:avLst/>
              <a:gdLst/>
              <a:ahLst/>
              <a:cxnLst/>
              <a:rect l="l" t="t" r="r" b="b"/>
              <a:pathLst>
                <a:path w="26492" h="14279" extrusionOk="0">
                  <a:moveTo>
                    <a:pt x="3952" y="0"/>
                  </a:moveTo>
                  <a:cubicBezTo>
                    <a:pt x="3582" y="0"/>
                    <a:pt x="3224" y="77"/>
                    <a:pt x="2906" y="277"/>
                  </a:cubicBezTo>
                  <a:cubicBezTo>
                    <a:pt x="1858" y="932"/>
                    <a:pt x="1894" y="2503"/>
                    <a:pt x="2394" y="3623"/>
                  </a:cubicBezTo>
                  <a:cubicBezTo>
                    <a:pt x="2894" y="4754"/>
                    <a:pt x="3727" y="5766"/>
                    <a:pt x="3906" y="6980"/>
                  </a:cubicBezTo>
                  <a:cubicBezTo>
                    <a:pt x="3703" y="6603"/>
                    <a:pt x="3229" y="6455"/>
                    <a:pt x="2705" y="6455"/>
                  </a:cubicBezTo>
                  <a:cubicBezTo>
                    <a:pt x="2121" y="6455"/>
                    <a:pt x="1474" y="6639"/>
                    <a:pt x="1072" y="6897"/>
                  </a:cubicBezTo>
                  <a:cubicBezTo>
                    <a:pt x="310" y="7397"/>
                    <a:pt x="24" y="8468"/>
                    <a:pt x="334" y="9314"/>
                  </a:cubicBezTo>
                  <a:cubicBezTo>
                    <a:pt x="655" y="10171"/>
                    <a:pt x="1489" y="10778"/>
                    <a:pt x="2382" y="10933"/>
                  </a:cubicBezTo>
                  <a:lnTo>
                    <a:pt x="0" y="14279"/>
                  </a:lnTo>
                  <a:cubicBezTo>
                    <a:pt x="6677" y="9478"/>
                    <a:pt x="14672" y="6917"/>
                    <a:pt x="22845" y="6917"/>
                  </a:cubicBezTo>
                  <a:cubicBezTo>
                    <a:pt x="24058" y="6917"/>
                    <a:pt x="25275" y="6973"/>
                    <a:pt x="26492" y="7087"/>
                  </a:cubicBezTo>
                  <a:cubicBezTo>
                    <a:pt x="24327" y="6244"/>
                    <a:pt x="22030" y="5739"/>
                    <a:pt x="19718" y="5739"/>
                  </a:cubicBezTo>
                  <a:cubicBezTo>
                    <a:pt x="19615" y="5739"/>
                    <a:pt x="19511" y="5740"/>
                    <a:pt x="19408" y="5742"/>
                  </a:cubicBezTo>
                  <a:cubicBezTo>
                    <a:pt x="18919" y="4480"/>
                    <a:pt x="18360" y="3039"/>
                    <a:pt x="17348" y="2146"/>
                  </a:cubicBezTo>
                  <a:cubicBezTo>
                    <a:pt x="16756" y="1623"/>
                    <a:pt x="15945" y="1303"/>
                    <a:pt x="15171" y="1303"/>
                  </a:cubicBezTo>
                  <a:cubicBezTo>
                    <a:pt x="14606" y="1303"/>
                    <a:pt x="14060" y="1474"/>
                    <a:pt x="13633" y="1860"/>
                  </a:cubicBezTo>
                  <a:cubicBezTo>
                    <a:pt x="12847" y="2563"/>
                    <a:pt x="12716" y="3730"/>
                    <a:pt x="12681" y="4789"/>
                  </a:cubicBezTo>
                  <a:cubicBezTo>
                    <a:pt x="10740" y="2765"/>
                    <a:pt x="8085" y="1182"/>
                    <a:pt x="5418" y="289"/>
                  </a:cubicBezTo>
                  <a:cubicBezTo>
                    <a:pt x="4950" y="133"/>
                    <a:pt x="4441" y="0"/>
                    <a:pt x="3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477;p62">
              <a:extLst>
                <a:ext uri="{FF2B5EF4-FFF2-40B4-BE49-F238E27FC236}">
                  <a16:creationId xmlns:a16="http://schemas.microsoft.com/office/drawing/2014/main" id="{B5B44D7F-826D-4214-B0AF-D8126B2E9751}"/>
                </a:ext>
              </a:extLst>
            </p:cNvPr>
            <p:cNvSpPr/>
            <p:nvPr/>
          </p:nvSpPr>
          <p:spPr>
            <a:xfrm>
              <a:off x="3380091" y="3892010"/>
              <a:ext cx="234735" cy="537656"/>
            </a:xfrm>
            <a:custGeom>
              <a:avLst/>
              <a:gdLst/>
              <a:ahLst/>
              <a:cxnLst/>
              <a:rect l="l" t="t" r="r" b="b"/>
              <a:pathLst>
                <a:path w="5787" h="13255" extrusionOk="0">
                  <a:moveTo>
                    <a:pt x="3692" y="1"/>
                  </a:moveTo>
                  <a:cubicBezTo>
                    <a:pt x="3551" y="1"/>
                    <a:pt x="3410" y="103"/>
                    <a:pt x="3298" y="206"/>
                  </a:cubicBezTo>
                  <a:cubicBezTo>
                    <a:pt x="2108" y="1277"/>
                    <a:pt x="988" y="2527"/>
                    <a:pt x="500" y="4051"/>
                  </a:cubicBezTo>
                  <a:cubicBezTo>
                    <a:pt x="0" y="5575"/>
                    <a:pt x="250" y="7433"/>
                    <a:pt x="1453" y="8504"/>
                  </a:cubicBezTo>
                  <a:cubicBezTo>
                    <a:pt x="1286" y="8409"/>
                    <a:pt x="1107" y="8349"/>
                    <a:pt x="929" y="8338"/>
                  </a:cubicBezTo>
                  <a:cubicBezTo>
                    <a:pt x="920" y="8337"/>
                    <a:pt x="912" y="8337"/>
                    <a:pt x="904" y="8337"/>
                  </a:cubicBezTo>
                  <a:cubicBezTo>
                    <a:pt x="747" y="8337"/>
                    <a:pt x="605" y="8441"/>
                    <a:pt x="560" y="8600"/>
                  </a:cubicBezTo>
                  <a:cubicBezTo>
                    <a:pt x="512" y="8838"/>
                    <a:pt x="786" y="9004"/>
                    <a:pt x="1024" y="9040"/>
                  </a:cubicBezTo>
                  <a:cubicBezTo>
                    <a:pt x="1250" y="9064"/>
                    <a:pt x="1524" y="9052"/>
                    <a:pt x="1703" y="9207"/>
                  </a:cubicBezTo>
                  <a:cubicBezTo>
                    <a:pt x="3096" y="10433"/>
                    <a:pt x="4227" y="12255"/>
                    <a:pt x="5787" y="13255"/>
                  </a:cubicBezTo>
                  <a:cubicBezTo>
                    <a:pt x="4608" y="12124"/>
                    <a:pt x="3774" y="10731"/>
                    <a:pt x="3001" y="9278"/>
                  </a:cubicBezTo>
                  <a:cubicBezTo>
                    <a:pt x="3191" y="9100"/>
                    <a:pt x="3465" y="9052"/>
                    <a:pt x="3715" y="8981"/>
                  </a:cubicBezTo>
                  <a:cubicBezTo>
                    <a:pt x="3965" y="8921"/>
                    <a:pt x="4239" y="8766"/>
                    <a:pt x="4286" y="8504"/>
                  </a:cubicBezTo>
                  <a:cubicBezTo>
                    <a:pt x="4334" y="8207"/>
                    <a:pt x="4013" y="7945"/>
                    <a:pt x="3715" y="7945"/>
                  </a:cubicBezTo>
                  <a:cubicBezTo>
                    <a:pt x="3632" y="7941"/>
                    <a:pt x="3543" y="7938"/>
                    <a:pt x="3451" y="7938"/>
                  </a:cubicBezTo>
                  <a:cubicBezTo>
                    <a:pt x="3401" y="7938"/>
                    <a:pt x="3350" y="7939"/>
                    <a:pt x="3299" y="7942"/>
                  </a:cubicBezTo>
                  <a:lnTo>
                    <a:pt x="3299" y="7942"/>
                  </a:lnTo>
                  <a:cubicBezTo>
                    <a:pt x="3571" y="7859"/>
                    <a:pt x="3825" y="7744"/>
                    <a:pt x="4024" y="7552"/>
                  </a:cubicBezTo>
                  <a:cubicBezTo>
                    <a:pt x="4370" y="7230"/>
                    <a:pt x="4477" y="6599"/>
                    <a:pt x="4108" y="6302"/>
                  </a:cubicBezTo>
                  <a:cubicBezTo>
                    <a:pt x="3967" y="6188"/>
                    <a:pt x="3802" y="6144"/>
                    <a:pt x="3627" y="6144"/>
                  </a:cubicBezTo>
                  <a:cubicBezTo>
                    <a:pt x="3344" y="6144"/>
                    <a:pt x="3035" y="6260"/>
                    <a:pt x="2762" y="6385"/>
                  </a:cubicBezTo>
                  <a:cubicBezTo>
                    <a:pt x="2881" y="5992"/>
                    <a:pt x="3262" y="5754"/>
                    <a:pt x="3572" y="5480"/>
                  </a:cubicBezTo>
                  <a:cubicBezTo>
                    <a:pt x="3882" y="5206"/>
                    <a:pt x="4144" y="4766"/>
                    <a:pt x="3941" y="4409"/>
                  </a:cubicBezTo>
                  <a:cubicBezTo>
                    <a:pt x="3816" y="4197"/>
                    <a:pt x="3574" y="4094"/>
                    <a:pt x="3328" y="4094"/>
                  </a:cubicBezTo>
                  <a:cubicBezTo>
                    <a:pt x="3270" y="4094"/>
                    <a:pt x="3212" y="4099"/>
                    <a:pt x="3155" y="4111"/>
                  </a:cubicBezTo>
                  <a:cubicBezTo>
                    <a:pt x="2870" y="4194"/>
                    <a:pt x="2608" y="4325"/>
                    <a:pt x="2381" y="4516"/>
                  </a:cubicBezTo>
                  <a:lnTo>
                    <a:pt x="3894" y="706"/>
                  </a:lnTo>
                  <a:cubicBezTo>
                    <a:pt x="3977" y="468"/>
                    <a:pt x="4036" y="122"/>
                    <a:pt x="3810" y="27"/>
                  </a:cubicBezTo>
                  <a:cubicBezTo>
                    <a:pt x="3771" y="9"/>
                    <a:pt x="3732" y="1"/>
                    <a:pt x="3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478;p62">
              <a:extLst>
                <a:ext uri="{FF2B5EF4-FFF2-40B4-BE49-F238E27FC236}">
                  <a16:creationId xmlns:a16="http://schemas.microsoft.com/office/drawing/2014/main" id="{EF6AE19D-0167-40F9-A9E8-A1ECA050E077}"/>
                </a:ext>
              </a:extLst>
            </p:cNvPr>
            <p:cNvSpPr/>
            <p:nvPr/>
          </p:nvSpPr>
          <p:spPr>
            <a:xfrm>
              <a:off x="2967642" y="4346441"/>
              <a:ext cx="139616" cy="319389"/>
            </a:xfrm>
            <a:custGeom>
              <a:avLst/>
              <a:gdLst/>
              <a:ahLst/>
              <a:cxnLst/>
              <a:rect l="l" t="t" r="r" b="b"/>
              <a:pathLst>
                <a:path w="3442" h="7874" extrusionOk="0">
                  <a:moveTo>
                    <a:pt x="2191" y="1"/>
                  </a:moveTo>
                  <a:cubicBezTo>
                    <a:pt x="2109" y="1"/>
                    <a:pt x="2030" y="58"/>
                    <a:pt x="1965" y="123"/>
                  </a:cubicBezTo>
                  <a:cubicBezTo>
                    <a:pt x="1250" y="754"/>
                    <a:pt x="596" y="1504"/>
                    <a:pt x="298" y="2409"/>
                  </a:cubicBezTo>
                  <a:cubicBezTo>
                    <a:pt x="0" y="3314"/>
                    <a:pt x="143" y="4421"/>
                    <a:pt x="869" y="5052"/>
                  </a:cubicBezTo>
                  <a:cubicBezTo>
                    <a:pt x="774" y="4993"/>
                    <a:pt x="667" y="4957"/>
                    <a:pt x="560" y="4957"/>
                  </a:cubicBezTo>
                  <a:cubicBezTo>
                    <a:pt x="551" y="4956"/>
                    <a:pt x="542" y="4955"/>
                    <a:pt x="533" y="4955"/>
                  </a:cubicBezTo>
                  <a:cubicBezTo>
                    <a:pt x="437" y="4955"/>
                    <a:pt x="355" y="5014"/>
                    <a:pt x="334" y="5112"/>
                  </a:cubicBezTo>
                  <a:cubicBezTo>
                    <a:pt x="310" y="5243"/>
                    <a:pt x="465" y="5350"/>
                    <a:pt x="607" y="5362"/>
                  </a:cubicBezTo>
                  <a:cubicBezTo>
                    <a:pt x="750" y="5386"/>
                    <a:pt x="905" y="5374"/>
                    <a:pt x="1012" y="5469"/>
                  </a:cubicBezTo>
                  <a:cubicBezTo>
                    <a:pt x="1834" y="6195"/>
                    <a:pt x="2512" y="7279"/>
                    <a:pt x="3441" y="7874"/>
                  </a:cubicBezTo>
                  <a:cubicBezTo>
                    <a:pt x="2739" y="7207"/>
                    <a:pt x="2251" y="6374"/>
                    <a:pt x="1786" y="5517"/>
                  </a:cubicBezTo>
                  <a:cubicBezTo>
                    <a:pt x="1917" y="5421"/>
                    <a:pt x="2060" y="5362"/>
                    <a:pt x="2215" y="5338"/>
                  </a:cubicBezTo>
                  <a:cubicBezTo>
                    <a:pt x="2370" y="5290"/>
                    <a:pt x="2524" y="5207"/>
                    <a:pt x="2548" y="5052"/>
                  </a:cubicBezTo>
                  <a:cubicBezTo>
                    <a:pt x="2584" y="4874"/>
                    <a:pt x="2393" y="4719"/>
                    <a:pt x="2215" y="4719"/>
                  </a:cubicBezTo>
                  <a:cubicBezTo>
                    <a:pt x="2161" y="4709"/>
                    <a:pt x="2106" y="4705"/>
                    <a:pt x="2053" y="4705"/>
                  </a:cubicBezTo>
                  <a:cubicBezTo>
                    <a:pt x="2031" y="4705"/>
                    <a:pt x="2010" y="4706"/>
                    <a:pt x="1988" y="4707"/>
                  </a:cubicBezTo>
                  <a:lnTo>
                    <a:pt x="1988" y="4707"/>
                  </a:lnTo>
                  <a:cubicBezTo>
                    <a:pt x="2140" y="4658"/>
                    <a:pt x="2284" y="4588"/>
                    <a:pt x="2405" y="4481"/>
                  </a:cubicBezTo>
                  <a:cubicBezTo>
                    <a:pt x="2608" y="4290"/>
                    <a:pt x="2667" y="3921"/>
                    <a:pt x="2441" y="3743"/>
                  </a:cubicBezTo>
                  <a:cubicBezTo>
                    <a:pt x="2360" y="3670"/>
                    <a:pt x="2263" y="3642"/>
                    <a:pt x="2160" y="3642"/>
                  </a:cubicBezTo>
                  <a:cubicBezTo>
                    <a:pt x="1993" y="3642"/>
                    <a:pt x="1810" y="3716"/>
                    <a:pt x="1655" y="3790"/>
                  </a:cubicBezTo>
                  <a:cubicBezTo>
                    <a:pt x="1727" y="3552"/>
                    <a:pt x="1953" y="3409"/>
                    <a:pt x="2131" y="3254"/>
                  </a:cubicBezTo>
                  <a:cubicBezTo>
                    <a:pt x="2310" y="3088"/>
                    <a:pt x="2465" y="2826"/>
                    <a:pt x="2346" y="2611"/>
                  </a:cubicBezTo>
                  <a:cubicBezTo>
                    <a:pt x="2272" y="2491"/>
                    <a:pt x="2141" y="2429"/>
                    <a:pt x="2003" y="2429"/>
                  </a:cubicBezTo>
                  <a:cubicBezTo>
                    <a:pt x="1962" y="2429"/>
                    <a:pt x="1922" y="2434"/>
                    <a:pt x="1881" y="2445"/>
                  </a:cubicBezTo>
                  <a:cubicBezTo>
                    <a:pt x="1715" y="2492"/>
                    <a:pt x="1560" y="2564"/>
                    <a:pt x="1417" y="2683"/>
                  </a:cubicBezTo>
                  <a:lnTo>
                    <a:pt x="2310" y="421"/>
                  </a:lnTo>
                  <a:cubicBezTo>
                    <a:pt x="2370" y="278"/>
                    <a:pt x="2405" y="75"/>
                    <a:pt x="2262" y="16"/>
                  </a:cubicBezTo>
                  <a:cubicBezTo>
                    <a:pt x="2239" y="5"/>
                    <a:pt x="2215" y="1"/>
                    <a:pt x="2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479;p62">
              <a:extLst>
                <a:ext uri="{FF2B5EF4-FFF2-40B4-BE49-F238E27FC236}">
                  <a16:creationId xmlns:a16="http://schemas.microsoft.com/office/drawing/2014/main" id="{3E696AE3-0CE7-432C-A58A-857955551220}"/>
                </a:ext>
              </a:extLst>
            </p:cNvPr>
            <p:cNvSpPr/>
            <p:nvPr/>
          </p:nvSpPr>
          <p:spPr>
            <a:xfrm>
              <a:off x="5734516" y="4028222"/>
              <a:ext cx="291725" cy="654030"/>
            </a:xfrm>
            <a:custGeom>
              <a:avLst/>
              <a:gdLst/>
              <a:ahLst/>
              <a:cxnLst/>
              <a:rect l="l" t="t" r="r" b="b"/>
              <a:pathLst>
                <a:path w="7192" h="16124" extrusionOk="0">
                  <a:moveTo>
                    <a:pt x="477" y="0"/>
                  </a:moveTo>
                  <a:cubicBezTo>
                    <a:pt x="385" y="0"/>
                    <a:pt x="298" y="24"/>
                    <a:pt x="226" y="86"/>
                  </a:cubicBezTo>
                  <a:cubicBezTo>
                    <a:pt x="0" y="289"/>
                    <a:pt x="191" y="658"/>
                    <a:pt x="381" y="908"/>
                  </a:cubicBezTo>
                  <a:cubicBezTo>
                    <a:pt x="1417" y="2194"/>
                    <a:pt x="2465" y="3479"/>
                    <a:pt x="3501" y="4777"/>
                  </a:cubicBezTo>
                  <a:cubicBezTo>
                    <a:pt x="3180" y="4656"/>
                    <a:pt x="2850" y="4585"/>
                    <a:pt x="2518" y="4585"/>
                  </a:cubicBezTo>
                  <a:cubicBezTo>
                    <a:pt x="2492" y="4585"/>
                    <a:pt x="2467" y="4586"/>
                    <a:pt x="2441" y="4587"/>
                  </a:cubicBezTo>
                  <a:cubicBezTo>
                    <a:pt x="2084" y="4622"/>
                    <a:pt x="1715" y="4849"/>
                    <a:pt x="1643" y="5194"/>
                  </a:cubicBezTo>
                  <a:cubicBezTo>
                    <a:pt x="1536" y="5682"/>
                    <a:pt x="2000" y="6099"/>
                    <a:pt x="2453" y="6313"/>
                  </a:cubicBezTo>
                  <a:cubicBezTo>
                    <a:pt x="2905" y="6515"/>
                    <a:pt x="3429" y="6658"/>
                    <a:pt x="3703" y="7075"/>
                  </a:cubicBezTo>
                  <a:cubicBezTo>
                    <a:pt x="3531" y="7049"/>
                    <a:pt x="3345" y="7031"/>
                    <a:pt x="3162" y="7031"/>
                  </a:cubicBezTo>
                  <a:cubicBezTo>
                    <a:pt x="2748" y="7031"/>
                    <a:pt x="2346" y="7126"/>
                    <a:pt x="2131" y="7456"/>
                  </a:cubicBezTo>
                  <a:cubicBezTo>
                    <a:pt x="1822" y="7932"/>
                    <a:pt x="2155" y="8623"/>
                    <a:pt x="2667" y="8873"/>
                  </a:cubicBezTo>
                  <a:cubicBezTo>
                    <a:pt x="2966" y="9019"/>
                    <a:pt x="3297" y="9063"/>
                    <a:pt x="3632" y="9063"/>
                  </a:cubicBezTo>
                  <a:cubicBezTo>
                    <a:pt x="3634" y="9063"/>
                    <a:pt x="3636" y="9063"/>
                    <a:pt x="3638" y="9063"/>
                  </a:cubicBezTo>
                  <a:lnTo>
                    <a:pt x="3638" y="9063"/>
                  </a:lnTo>
                  <a:cubicBezTo>
                    <a:pt x="3476" y="9105"/>
                    <a:pt x="3318" y="9158"/>
                    <a:pt x="3179" y="9206"/>
                  </a:cubicBezTo>
                  <a:cubicBezTo>
                    <a:pt x="2822" y="9325"/>
                    <a:pt x="2548" y="9742"/>
                    <a:pt x="2715" y="10075"/>
                  </a:cubicBezTo>
                  <a:cubicBezTo>
                    <a:pt x="2849" y="10333"/>
                    <a:pt x="3183" y="10422"/>
                    <a:pt x="3479" y="10422"/>
                  </a:cubicBezTo>
                  <a:cubicBezTo>
                    <a:pt x="3499" y="10422"/>
                    <a:pt x="3518" y="10421"/>
                    <a:pt x="3536" y="10421"/>
                  </a:cubicBezTo>
                  <a:cubicBezTo>
                    <a:pt x="3676" y="10421"/>
                    <a:pt x="3818" y="10409"/>
                    <a:pt x="3957" y="10409"/>
                  </a:cubicBezTo>
                  <a:cubicBezTo>
                    <a:pt x="4139" y="10409"/>
                    <a:pt x="4315" y="10428"/>
                    <a:pt x="4477" y="10516"/>
                  </a:cubicBezTo>
                  <a:cubicBezTo>
                    <a:pt x="4084" y="12457"/>
                    <a:pt x="3632" y="14374"/>
                    <a:pt x="2655" y="16124"/>
                  </a:cubicBezTo>
                  <a:cubicBezTo>
                    <a:pt x="4108" y="14409"/>
                    <a:pt x="4775" y="11897"/>
                    <a:pt x="5953" y="9980"/>
                  </a:cubicBezTo>
                  <a:cubicBezTo>
                    <a:pt x="6108" y="9730"/>
                    <a:pt x="6418" y="9659"/>
                    <a:pt x="6680" y="9528"/>
                  </a:cubicBezTo>
                  <a:cubicBezTo>
                    <a:pt x="6941" y="9409"/>
                    <a:pt x="7192" y="9123"/>
                    <a:pt x="7061" y="8861"/>
                  </a:cubicBezTo>
                  <a:cubicBezTo>
                    <a:pt x="6975" y="8733"/>
                    <a:pt x="6840" y="8660"/>
                    <a:pt x="6696" y="8660"/>
                  </a:cubicBezTo>
                  <a:cubicBezTo>
                    <a:pt x="6640" y="8660"/>
                    <a:pt x="6582" y="8671"/>
                    <a:pt x="6525" y="8694"/>
                  </a:cubicBezTo>
                  <a:cubicBezTo>
                    <a:pt x="6322" y="8778"/>
                    <a:pt x="6144" y="8909"/>
                    <a:pt x="5989" y="9063"/>
                  </a:cubicBezTo>
                  <a:cubicBezTo>
                    <a:pt x="7001" y="7397"/>
                    <a:pt x="6632" y="5158"/>
                    <a:pt x="5501" y="3575"/>
                  </a:cubicBezTo>
                  <a:cubicBezTo>
                    <a:pt x="4382" y="1979"/>
                    <a:pt x="2643" y="931"/>
                    <a:pt x="881" y="110"/>
                  </a:cubicBezTo>
                  <a:cubicBezTo>
                    <a:pt x="760" y="53"/>
                    <a:pt x="613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480;p62">
              <a:extLst>
                <a:ext uri="{FF2B5EF4-FFF2-40B4-BE49-F238E27FC236}">
                  <a16:creationId xmlns:a16="http://schemas.microsoft.com/office/drawing/2014/main" id="{87C18023-5721-43D9-B652-5069E7DD539A}"/>
                </a:ext>
              </a:extLst>
            </p:cNvPr>
            <p:cNvSpPr/>
            <p:nvPr/>
          </p:nvSpPr>
          <p:spPr>
            <a:xfrm>
              <a:off x="6381194" y="4409509"/>
              <a:ext cx="173405" cy="388589"/>
            </a:xfrm>
            <a:custGeom>
              <a:avLst/>
              <a:gdLst/>
              <a:ahLst/>
              <a:cxnLst/>
              <a:rect l="l" t="t" r="r" b="b"/>
              <a:pathLst>
                <a:path w="4275" h="9580" extrusionOk="0">
                  <a:moveTo>
                    <a:pt x="288" y="1"/>
                  </a:moveTo>
                  <a:cubicBezTo>
                    <a:pt x="233" y="1"/>
                    <a:pt x="182" y="16"/>
                    <a:pt x="143" y="55"/>
                  </a:cubicBezTo>
                  <a:cubicBezTo>
                    <a:pt x="0" y="174"/>
                    <a:pt x="119" y="388"/>
                    <a:pt x="226" y="531"/>
                  </a:cubicBezTo>
                  <a:lnTo>
                    <a:pt x="2084" y="2841"/>
                  </a:lnTo>
                  <a:cubicBezTo>
                    <a:pt x="1881" y="2758"/>
                    <a:pt x="1667" y="2722"/>
                    <a:pt x="1453" y="2722"/>
                  </a:cubicBezTo>
                  <a:cubicBezTo>
                    <a:pt x="1238" y="2734"/>
                    <a:pt x="1048" y="2877"/>
                    <a:pt x="976" y="3091"/>
                  </a:cubicBezTo>
                  <a:cubicBezTo>
                    <a:pt x="917" y="3377"/>
                    <a:pt x="1191" y="3639"/>
                    <a:pt x="1465" y="3746"/>
                  </a:cubicBezTo>
                  <a:cubicBezTo>
                    <a:pt x="1727" y="3865"/>
                    <a:pt x="2036" y="3948"/>
                    <a:pt x="2203" y="4198"/>
                  </a:cubicBezTo>
                  <a:cubicBezTo>
                    <a:pt x="2095" y="4183"/>
                    <a:pt x="1982" y="4172"/>
                    <a:pt x="1871" y="4172"/>
                  </a:cubicBezTo>
                  <a:cubicBezTo>
                    <a:pt x="1626" y="4172"/>
                    <a:pt x="1393" y="4228"/>
                    <a:pt x="1262" y="4424"/>
                  </a:cubicBezTo>
                  <a:cubicBezTo>
                    <a:pt x="1084" y="4710"/>
                    <a:pt x="1286" y="5115"/>
                    <a:pt x="1584" y="5270"/>
                  </a:cubicBezTo>
                  <a:cubicBezTo>
                    <a:pt x="1766" y="5354"/>
                    <a:pt x="1966" y="5380"/>
                    <a:pt x="2167" y="5380"/>
                  </a:cubicBezTo>
                  <a:cubicBezTo>
                    <a:pt x="2169" y="5380"/>
                    <a:pt x="2171" y="5380"/>
                    <a:pt x="2173" y="5380"/>
                  </a:cubicBezTo>
                  <a:lnTo>
                    <a:pt x="2173" y="5380"/>
                  </a:lnTo>
                  <a:cubicBezTo>
                    <a:pt x="2074" y="5405"/>
                    <a:pt x="1977" y="5436"/>
                    <a:pt x="1893" y="5460"/>
                  </a:cubicBezTo>
                  <a:cubicBezTo>
                    <a:pt x="1679" y="5532"/>
                    <a:pt x="1512" y="5782"/>
                    <a:pt x="1619" y="5984"/>
                  </a:cubicBezTo>
                  <a:cubicBezTo>
                    <a:pt x="1703" y="6151"/>
                    <a:pt x="1917" y="6187"/>
                    <a:pt x="2108" y="6187"/>
                  </a:cubicBezTo>
                  <a:cubicBezTo>
                    <a:pt x="2189" y="6187"/>
                    <a:pt x="2271" y="6180"/>
                    <a:pt x="2351" y="6180"/>
                  </a:cubicBezTo>
                  <a:cubicBezTo>
                    <a:pt x="2457" y="6180"/>
                    <a:pt x="2560" y="6192"/>
                    <a:pt x="2655" y="6246"/>
                  </a:cubicBezTo>
                  <a:cubicBezTo>
                    <a:pt x="2429" y="7401"/>
                    <a:pt x="2155" y="8544"/>
                    <a:pt x="1584" y="9580"/>
                  </a:cubicBezTo>
                  <a:cubicBezTo>
                    <a:pt x="2453" y="8556"/>
                    <a:pt x="2846" y="7068"/>
                    <a:pt x="3548" y="5925"/>
                  </a:cubicBezTo>
                  <a:cubicBezTo>
                    <a:pt x="3632" y="5782"/>
                    <a:pt x="3822" y="5746"/>
                    <a:pt x="3977" y="5675"/>
                  </a:cubicBezTo>
                  <a:cubicBezTo>
                    <a:pt x="4132" y="5603"/>
                    <a:pt x="4274" y="5425"/>
                    <a:pt x="4203" y="5270"/>
                  </a:cubicBezTo>
                  <a:cubicBezTo>
                    <a:pt x="4151" y="5200"/>
                    <a:pt x="4067" y="5156"/>
                    <a:pt x="3978" y="5156"/>
                  </a:cubicBezTo>
                  <a:cubicBezTo>
                    <a:pt x="3946" y="5156"/>
                    <a:pt x="3913" y="5162"/>
                    <a:pt x="3882" y="5175"/>
                  </a:cubicBezTo>
                  <a:cubicBezTo>
                    <a:pt x="3762" y="5222"/>
                    <a:pt x="3655" y="5294"/>
                    <a:pt x="3560" y="5389"/>
                  </a:cubicBezTo>
                  <a:cubicBezTo>
                    <a:pt x="4167" y="4401"/>
                    <a:pt x="3941" y="3067"/>
                    <a:pt x="3274" y="2115"/>
                  </a:cubicBezTo>
                  <a:cubicBezTo>
                    <a:pt x="2608" y="1174"/>
                    <a:pt x="1584" y="555"/>
                    <a:pt x="524" y="67"/>
                  </a:cubicBezTo>
                  <a:cubicBezTo>
                    <a:pt x="454" y="32"/>
                    <a:pt x="36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481;p62">
              <a:extLst>
                <a:ext uri="{FF2B5EF4-FFF2-40B4-BE49-F238E27FC236}">
                  <a16:creationId xmlns:a16="http://schemas.microsoft.com/office/drawing/2014/main" id="{2DE5D0C3-418C-472D-83FA-45BA13C514BC}"/>
                </a:ext>
              </a:extLst>
            </p:cNvPr>
            <p:cNvSpPr/>
            <p:nvPr/>
          </p:nvSpPr>
          <p:spPr>
            <a:xfrm>
              <a:off x="2876334" y="3498586"/>
              <a:ext cx="477705" cy="1098149"/>
            </a:xfrm>
            <a:custGeom>
              <a:avLst/>
              <a:gdLst/>
              <a:ahLst/>
              <a:cxnLst/>
              <a:rect l="l" t="t" r="r" b="b"/>
              <a:pathLst>
                <a:path w="11777" h="27073" extrusionOk="0">
                  <a:moveTo>
                    <a:pt x="10672" y="0"/>
                  </a:moveTo>
                  <a:cubicBezTo>
                    <a:pt x="10320" y="0"/>
                    <a:pt x="9933" y="168"/>
                    <a:pt x="9609" y="344"/>
                  </a:cubicBezTo>
                  <a:cubicBezTo>
                    <a:pt x="7419" y="1499"/>
                    <a:pt x="5359" y="2868"/>
                    <a:pt x="3430" y="4416"/>
                  </a:cubicBezTo>
                  <a:cubicBezTo>
                    <a:pt x="2323" y="5297"/>
                    <a:pt x="1227" y="6285"/>
                    <a:pt x="680" y="7607"/>
                  </a:cubicBezTo>
                  <a:cubicBezTo>
                    <a:pt x="132" y="8916"/>
                    <a:pt x="275" y="10619"/>
                    <a:pt x="1382" y="11512"/>
                  </a:cubicBezTo>
                  <a:cubicBezTo>
                    <a:pt x="1" y="12822"/>
                    <a:pt x="60" y="15131"/>
                    <a:pt x="989" y="16798"/>
                  </a:cubicBezTo>
                  <a:cubicBezTo>
                    <a:pt x="1382" y="17501"/>
                    <a:pt x="7407" y="25418"/>
                    <a:pt x="8835" y="26954"/>
                  </a:cubicBezTo>
                  <a:cubicBezTo>
                    <a:pt x="8913" y="27037"/>
                    <a:pt x="9001" y="27072"/>
                    <a:pt x="9087" y="27072"/>
                  </a:cubicBezTo>
                  <a:cubicBezTo>
                    <a:pt x="9371" y="27072"/>
                    <a:pt x="9630" y="26693"/>
                    <a:pt x="9383" y="26419"/>
                  </a:cubicBezTo>
                  <a:cubicBezTo>
                    <a:pt x="8002" y="24859"/>
                    <a:pt x="6728" y="23216"/>
                    <a:pt x="5394" y="21632"/>
                  </a:cubicBezTo>
                  <a:cubicBezTo>
                    <a:pt x="5656" y="21430"/>
                    <a:pt x="6002" y="21156"/>
                    <a:pt x="6383" y="20846"/>
                  </a:cubicBezTo>
                  <a:cubicBezTo>
                    <a:pt x="7478" y="19953"/>
                    <a:pt x="8859" y="18739"/>
                    <a:pt x="9133" y="18096"/>
                  </a:cubicBezTo>
                  <a:cubicBezTo>
                    <a:pt x="9466" y="17298"/>
                    <a:pt x="9157" y="15560"/>
                    <a:pt x="8502" y="14989"/>
                  </a:cubicBezTo>
                  <a:cubicBezTo>
                    <a:pt x="8423" y="14902"/>
                    <a:pt x="8308" y="14857"/>
                    <a:pt x="8191" y="14857"/>
                  </a:cubicBezTo>
                  <a:cubicBezTo>
                    <a:pt x="8131" y="14857"/>
                    <a:pt x="8070" y="14869"/>
                    <a:pt x="8014" y="14893"/>
                  </a:cubicBezTo>
                  <a:cubicBezTo>
                    <a:pt x="8181" y="14655"/>
                    <a:pt x="8312" y="14393"/>
                    <a:pt x="8466" y="14131"/>
                  </a:cubicBezTo>
                  <a:cubicBezTo>
                    <a:pt x="8883" y="13417"/>
                    <a:pt x="9228" y="12655"/>
                    <a:pt x="9478" y="11857"/>
                  </a:cubicBezTo>
                  <a:cubicBezTo>
                    <a:pt x="9764" y="11036"/>
                    <a:pt x="9645" y="10000"/>
                    <a:pt x="8966" y="9464"/>
                  </a:cubicBezTo>
                  <a:cubicBezTo>
                    <a:pt x="8718" y="9288"/>
                    <a:pt x="8426" y="9201"/>
                    <a:pt x="8136" y="9201"/>
                  </a:cubicBezTo>
                  <a:cubicBezTo>
                    <a:pt x="7800" y="9201"/>
                    <a:pt x="7466" y="9317"/>
                    <a:pt x="7204" y="9547"/>
                  </a:cubicBezTo>
                  <a:cubicBezTo>
                    <a:pt x="8514" y="7083"/>
                    <a:pt x="9836" y="4618"/>
                    <a:pt x="11145" y="2142"/>
                  </a:cubicBezTo>
                  <a:cubicBezTo>
                    <a:pt x="11490" y="1511"/>
                    <a:pt x="11776" y="594"/>
                    <a:pt x="11193" y="153"/>
                  </a:cubicBezTo>
                  <a:cubicBezTo>
                    <a:pt x="11121" y="106"/>
                    <a:pt x="11050" y="70"/>
                    <a:pt x="10967" y="46"/>
                  </a:cubicBezTo>
                  <a:cubicBezTo>
                    <a:pt x="10873" y="14"/>
                    <a:pt x="10774" y="0"/>
                    <a:pt x="10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482;p62">
              <a:extLst>
                <a:ext uri="{FF2B5EF4-FFF2-40B4-BE49-F238E27FC236}">
                  <a16:creationId xmlns:a16="http://schemas.microsoft.com/office/drawing/2014/main" id="{676002AF-1238-4564-B639-660DF0B23C46}"/>
                </a:ext>
              </a:extLst>
            </p:cNvPr>
            <p:cNvSpPr/>
            <p:nvPr/>
          </p:nvSpPr>
          <p:spPr>
            <a:xfrm>
              <a:off x="2969549" y="3500452"/>
              <a:ext cx="384492" cy="843741"/>
            </a:xfrm>
            <a:custGeom>
              <a:avLst/>
              <a:gdLst/>
              <a:ahLst/>
              <a:cxnLst/>
              <a:rect l="l" t="t" r="r" b="b"/>
              <a:pathLst>
                <a:path w="9479" h="20801" extrusionOk="0">
                  <a:moveTo>
                    <a:pt x="8669" y="0"/>
                  </a:moveTo>
                  <a:cubicBezTo>
                    <a:pt x="5954" y="1239"/>
                    <a:pt x="3525" y="3001"/>
                    <a:pt x="1501" y="5179"/>
                  </a:cubicBezTo>
                  <a:cubicBezTo>
                    <a:pt x="989" y="5739"/>
                    <a:pt x="501" y="6334"/>
                    <a:pt x="251" y="7049"/>
                  </a:cubicBezTo>
                  <a:cubicBezTo>
                    <a:pt x="1" y="7751"/>
                    <a:pt x="37" y="8608"/>
                    <a:pt x="513" y="9192"/>
                  </a:cubicBezTo>
                  <a:cubicBezTo>
                    <a:pt x="801" y="9536"/>
                    <a:pt x="1255" y="9736"/>
                    <a:pt x="1692" y="9736"/>
                  </a:cubicBezTo>
                  <a:cubicBezTo>
                    <a:pt x="1995" y="9736"/>
                    <a:pt x="2289" y="9640"/>
                    <a:pt x="2513" y="9430"/>
                  </a:cubicBezTo>
                  <a:lnTo>
                    <a:pt x="2513" y="9430"/>
                  </a:lnTo>
                  <a:cubicBezTo>
                    <a:pt x="2144" y="10097"/>
                    <a:pt x="1596" y="10740"/>
                    <a:pt x="1144" y="11359"/>
                  </a:cubicBezTo>
                  <a:cubicBezTo>
                    <a:pt x="680" y="11978"/>
                    <a:pt x="406" y="12859"/>
                    <a:pt x="834" y="13502"/>
                  </a:cubicBezTo>
                  <a:cubicBezTo>
                    <a:pt x="1122" y="13934"/>
                    <a:pt x="1628" y="14109"/>
                    <a:pt x="2158" y="14109"/>
                  </a:cubicBezTo>
                  <a:cubicBezTo>
                    <a:pt x="2506" y="14109"/>
                    <a:pt x="2864" y="14034"/>
                    <a:pt x="3180" y="13907"/>
                  </a:cubicBezTo>
                  <a:cubicBezTo>
                    <a:pt x="3966" y="13573"/>
                    <a:pt x="4644" y="12990"/>
                    <a:pt x="5466" y="12716"/>
                  </a:cubicBezTo>
                  <a:lnTo>
                    <a:pt x="5466" y="12716"/>
                  </a:lnTo>
                  <a:cubicBezTo>
                    <a:pt x="4239" y="13573"/>
                    <a:pt x="3049" y="14621"/>
                    <a:pt x="2525" y="16014"/>
                  </a:cubicBezTo>
                  <a:cubicBezTo>
                    <a:pt x="2346" y="16514"/>
                    <a:pt x="2251" y="17110"/>
                    <a:pt x="2525" y="17574"/>
                  </a:cubicBezTo>
                  <a:cubicBezTo>
                    <a:pt x="2702" y="17854"/>
                    <a:pt x="3011" y="18017"/>
                    <a:pt x="3332" y="18017"/>
                  </a:cubicBezTo>
                  <a:cubicBezTo>
                    <a:pt x="3420" y="18017"/>
                    <a:pt x="3509" y="18004"/>
                    <a:pt x="3597" y="17979"/>
                  </a:cubicBezTo>
                  <a:lnTo>
                    <a:pt x="3597" y="17979"/>
                  </a:lnTo>
                  <a:cubicBezTo>
                    <a:pt x="3061" y="18479"/>
                    <a:pt x="2977" y="19431"/>
                    <a:pt x="3370" y="20086"/>
                  </a:cubicBezTo>
                  <a:cubicBezTo>
                    <a:pt x="3549" y="20372"/>
                    <a:pt x="3787" y="20622"/>
                    <a:pt x="4085" y="20800"/>
                  </a:cubicBezTo>
                  <a:cubicBezTo>
                    <a:pt x="5180" y="19907"/>
                    <a:pt x="6561" y="18693"/>
                    <a:pt x="6835" y="18050"/>
                  </a:cubicBezTo>
                  <a:cubicBezTo>
                    <a:pt x="7168" y="17252"/>
                    <a:pt x="6859" y="15514"/>
                    <a:pt x="6204" y="14943"/>
                  </a:cubicBezTo>
                  <a:cubicBezTo>
                    <a:pt x="6125" y="14856"/>
                    <a:pt x="6010" y="14811"/>
                    <a:pt x="5893" y="14811"/>
                  </a:cubicBezTo>
                  <a:cubicBezTo>
                    <a:pt x="5833" y="14811"/>
                    <a:pt x="5772" y="14823"/>
                    <a:pt x="5716" y="14847"/>
                  </a:cubicBezTo>
                  <a:cubicBezTo>
                    <a:pt x="5883" y="14609"/>
                    <a:pt x="6014" y="14347"/>
                    <a:pt x="6168" y="14085"/>
                  </a:cubicBezTo>
                  <a:cubicBezTo>
                    <a:pt x="6585" y="13371"/>
                    <a:pt x="6930" y="12609"/>
                    <a:pt x="7180" y="11811"/>
                  </a:cubicBezTo>
                  <a:cubicBezTo>
                    <a:pt x="7466" y="10990"/>
                    <a:pt x="7347" y="9954"/>
                    <a:pt x="6668" y="9418"/>
                  </a:cubicBezTo>
                  <a:cubicBezTo>
                    <a:pt x="6420" y="9242"/>
                    <a:pt x="6128" y="9155"/>
                    <a:pt x="5838" y="9155"/>
                  </a:cubicBezTo>
                  <a:cubicBezTo>
                    <a:pt x="5502" y="9155"/>
                    <a:pt x="5168" y="9271"/>
                    <a:pt x="4906" y="9501"/>
                  </a:cubicBezTo>
                  <a:cubicBezTo>
                    <a:pt x="6216" y="7037"/>
                    <a:pt x="7538" y="4572"/>
                    <a:pt x="8847" y="2096"/>
                  </a:cubicBezTo>
                  <a:cubicBezTo>
                    <a:pt x="9192" y="1465"/>
                    <a:pt x="9478" y="548"/>
                    <a:pt x="8883" y="119"/>
                  </a:cubicBezTo>
                  <a:cubicBezTo>
                    <a:pt x="8823" y="72"/>
                    <a:pt x="8740" y="24"/>
                    <a:pt x="8669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483;p62">
              <a:extLst>
                <a:ext uri="{FF2B5EF4-FFF2-40B4-BE49-F238E27FC236}">
                  <a16:creationId xmlns:a16="http://schemas.microsoft.com/office/drawing/2014/main" id="{5C46CC29-B6A0-4387-A729-95AC6C21D9A1}"/>
                </a:ext>
              </a:extLst>
            </p:cNvPr>
            <p:cNvSpPr/>
            <p:nvPr/>
          </p:nvSpPr>
          <p:spPr>
            <a:xfrm>
              <a:off x="3293610" y="3769914"/>
              <a:ext cx="81693" cy="90373"/>
            </a:xfrm>
            <a:custGeom>
              <a:avLst/>
              <a:gdLst/>
              <a:ahLst/>
              <a:cxnLst/>
              <a:rect l="l" t="t" r="r" b="b"/>
              <a:pathLst>
                <a:path w="2014" h="2228" extrusionOk="0">
                  <a:moveTo>
                    <a:pt x="1965" y="1"/>
                  </a:moveTo>
                  <a:cubicBezTo>
                    <a:pt x="942" y="311"/>
                    <a:pt x="191" y="1180"/>
                    <a:pt x="1" y="2227"/>
                  </a:cubicBezTo>
                  <a:cubicBezTo>
                    <a:pt x="1156" y="2192"/>
                    <a:pt x="2013" y="1156"/>
                    <a:pt x="1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484;p62">
              <a:extLst>
                <a:ext uri="{FF2B5EF4-FFF2-40B4-BE49-F238E27FC236}">
                  <a16:creationId xmlns:a16="http://schemas.microsoft.com/office/drawing/2014/main" id="{C3982221-C403-42FB-99FB-4CFE441249FF}"/>
                </a:ext>
              </a:extLst>
            </p:cNvPr>
            <p:cNvSpPr/>
            <p:nvPr/>
          </p:nvSpPr>
          <p:spPr>
            <a:xfrm>
              <a:off x="3110101" y="3419772"/>
              <a:ext cx="68145" cy="114508"/>
            </a:xfrm>
            <a:custGeom>
              <a:avLst/>
              <a:gdLst/>
              <a:ahLst/>
              <a:cxnLst/>
              <a:rect l="l" t="t" r="r" b="b"/>
              <a:pathLst>
                <a:path w="1680" h="2823" extrusionOk="0">
                  <a:moveTo>
                    <a:pt x="1179" y="1"/>
                  </a:moveTo>
                  <a:lnTo>
                    <a:pt x="1179" y="1"/>
                  </a:lnTo>
                  <a:cubicBezTo>
                    <a:pt x="358" y="691"/>
                    <a:pt x="1" y="1787"/>
                    <a:pt x="239" y="2823"/>
                  </a:cubicBezTo>
                  <a:cubicBezTo>
                    <a:pt x="1298" y="2335"/>
                    <a:pt x="1679" y="1049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485;p62">
              <a:extLst>
                <a:ext uri="{FF2B5EF4-FFF2-40B4-BE49-F238E27FC236}">
                  <a16:creationId xmlns:a16="http://schemas.microsoft.com/office/drawing/2014/main" id="{8E0964AC-8BA9-4BBC-818A-03DD46488598}"/>
                </a:ext>
              </a:extLst>
            </p:cNvPr>
            <p:cNvSpPr/>
            <p:nvPr/>
          </p:nvSpPr>
          <p:spPr>
            <a:xfrm>
              <a:off x="5981304" y="3555091"/>
              <a:ext cx="477664" cy="1098392"/>
            </a:xfrm>
            <a:custGeom>
              <a:avLst/>
              <a:gdLst/>
              <a:ahLst/>
              <a:cxnLst/>
              <a:rect l="l" t="t" r="r" b="b"/>
              <a:pathLst>
                <a:path w="11776" h="27079" extrusionOk="0">
                  <a:moveTo>
                    <a:pt x="1104" y="0"/>
                  </a:moveTo>
                  <a:cubicBezTo>
                    <a:pt x="1002" y="0"/>
                    <a:pt x="903" y="14"/>
                    <a:pt x="810" y="46"/>
                  </a:cubicBezTo>
                  <a:cubicBezTo>
                    <a:pt x="727" y="82"/>
                    <a:pt x="655" y="118"/>
                    <a:pt x="584" y="165"/>
                  </a:cubicBezTo>
                  <a:cubicBezTo>
                    <a:pt x="0" y="594"/>
                    <a:pt x="286" y="1511"/>
                    <a:pt x="631" y="2154"/>
                  </a:cubicBezTo>
                  <a:cubicBezTo>
                    <a:pt x="1941" y="4618"/>
                    <a:pt x="3263" y="7083"/>
                    <a:pt x="4584" y="9547"/>
                  </a:cubicBezTo>
                  <a:cubicBezTo>
                    <a:pt x="4316" y="9317"/>
                    <a:pt x="3982" y="9201"/>
                    <a:pt x="3646" y="9201"/>
                  </a:cubicBezTo>
                  <a:cubicBezTo>
                    <a:pt x="3356" y="9201"/>
                    <a:pt x="3064" y="9288"/>
                    <a:pt x="2810" y="9464"/>
                  </a:cubicBezTo>
                  <a:cubicBezTo>
                    <a:pt x="2131" y="10000"/>
                    <a:pt x="2012" y="11036"/>
                    <a:pt x="2298" y="11869"/>
                  </a:cubicBezTo>
                  <a:cubicBezTo>
                    <a:pt x="2548" y="12655"/>
                    <a:pt x="2893" y="13417"/>
                    <a:pt x="3310" y="14131"/>
                  </a:cubicBezTo>
                  <a:cubicBezTo>
                    <a:pt x="3465" y="14393"/>
                    <a:pt x="3596" y="14655"/>
                    <a:pt x="3763" y="14905"/>
                  </a:cubicBezTo>
                  <a:cubicBezTo>
                    <a:pt x="3706" y="14877"/>
                    <a:pt x="3645" y="14864"/>
                    <a:pt x="3585" y="14864"/>
                  </a:cubicBezTo>
                  <a:cubicBezTo>
                    <a:pt x="3468" y="14864"/>
                    <a:pt x="3353" y="14914"/>
                    <a:pt x="3274" y="15001"/>
                  </a:cubicBezTo>
                  <a:cubicBezTo>
                    <a:pt x="2620" y="15560"/>
                    <a:pt x="2310" y="17298"/>
                    <a:pt x="2643" y="18108"/>
                  </a:cubicBezTo>
                  <a:cubicBezTo>
                    <a:pt x="2917" y="18739"/>
                    <a:pt x="4298" y="19954"/>
                    <a:pt x="5394" y="20846"/>
                  </a:cubicBezTo>
                  <a:cubicBezTo>
                    <a:pt x="5775" y="21168"/>
                    <a:pt x="6120" y="21442"/>
                    <a:pt x="6382" y="21632"/>
                  </a:cubicBezTo>
                  <a:cubicBezTo>
                    <a:pt x="5048" y="23216"/>
                    <a:pt x="3775" y="24859"/>
                    <a:pt x="2393" y="26419"/>
                  </a:cubicBezTo>
                  <a:cubicBezTo>
                    <a:pt x="2148" y="26700"/>
                    <a:pt x="2402" y="27079"/>
                    <a:pt x="2684" y="27079"/>
                  </a:cubicBezTo>
                  <a:cubicBezTo>
                    <a:pt x="2771" y="27079"/>
                    <a:pt x="2862" y="27042"/>
                    <a:pt x="2941" y="26954"/>
                  </a:cubicBezTo>
                  <a:cubicBezTo>
                    <a:pt x="4370" y="25418"/>
                    <a:pt x="10382" y="17501"/>
                    <a:pt x="10787" y="16798"/>
                  </a:cubicBezTo>
                  <a:cubicBezTo>
                    <a:pt x="11716" y="15143"/>
                    <a:pt x="11776" y="12834"/>
                    <a:pt x="10394" y="11512"/>
                  </a:cubicBezTo>
                  <a:cubicBezTo>
                    <a:pt x="11502" y="10619"/>
                    <a:pt x="11645" y="8916"/>
                    <a:pt x="11097" y="7607"/>
                  </a:cubicBezTo>
                  <a:cubicBezTo>
                    <a:pt x="10549" y="6297"/>
                    <a:pt x="9466" y="5297"/>
                    <a:pt x="8347" y="4416"/>
                  </a:cubicBezTo>
                  <a:cubicBezTo>
                    <a:pt x="6418" y="2868"/>
                    <a:pt x="4346" y="1511"/>
                    <a:pt x="2167" y="344"/>
                  </a:cubicBezTo>
                  <a:cubicBezTo>
                    <a:pt x="1844" y="168"/>
                    <a:pt x="1456" y="0"/>
                    <a:pt x="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486;p62">
              <a:extLst>
                <a:ext uri="{FF2B5EF4-FFF2-40B4-BE49-F238E27FC236}">
                  <a16:creationId xmlns:a16="http://schemas.microsoft.com/office/drawing/2014/main" id="{A5E17BAA-A6F1-4422-AF3B-98CDC596A572}"/>
                </a:ext>
              </a:extLst>
            </p:cNvPr>
            <p:cNvSpPr/>
            <p:nvPr/>
          </p:nvSpPr>
          <p:spPr>
            <a:xfrm>
              <a:off x="5981304" y="3556957"/>
              <a:ext cx="384451" cy="843741"/>
            </a:xfrm>
            <a:custGeom>
              <a:avLst/>
              <a:gdLst/>
              <a:ahLst/>
              <a:cxnLst/>
              <a:rect l="l" t="t" r="r" b="b"/>
              <a:pathLst>
                <a:path w="9478" h="20801" extrusionOk="0">
                  <a:moveTo>
                    <a:pt x="810" y="0"/>
                  </a:moveTo>
                  <a:cubicBezTo>
                    <a:pt x="738" y="36"/>
                    <a:pt x="655" y="72"/>
                    <a:pt x="596" y="119"/>
                  </a:cubicBezTo>
                  <a:cubicBezTo>
                    <a:pt x="0" y="548"/>
                    <a:pt x="286" y="1465"/>
                    <a:pt x="631" y="2108"/>
                  </a:cubicBezTo>
                  <a:cubicBezTo>
                    <a:pt x="1941" y="4572"/>
                    <a:pt x="3263" y="7037"/>
                    <a:pt x="4584" y="9501"/>
                  </a:cubicBezTo>
                  <a:cubicBezTo>
                    <a:pt x="4316" y="9271"/>
                    <a:pt x="3982" y="9155"/>
                    <a:pt x="3646" y="9155"/>
                  </a:cubicBezTo>
                  <a:cubicBezTo>
                    <a:pt x="3356" y="9155"/>
                    <a:pt x="3064" y="9242"/>
                    <a:pt x="2810" y="9418"/>
                  </a:cubicBezTo>
                  <a:cubicBezTo>
                    <a:pt x="2131" y="9954"/>
                    <a:pt x="2012" y="10990"/>
                    <a:pt x="2298" y="11823"/>
                  </a:cubicBezTo>
                  <a:cubicBezTo>
                    <a:pt x="2548" y="12609"/>
                    <a:pt x="2893" y="13371"/>
                    <a:pt x="3310" y="14085"/>
                  </a:cubicBezTo>
                  <a:cubicBezTo>
                    <a:pt x="3465" y="14347"/>
                    <a:pt x="3596" y="14609"/>
                    <a:pt x="3763" y="14859"/>
                  </a:cubicBezTo>
                  <a:cubicBezTo>
                    <a:pt x="3706" y="14831"/>
                    <a:pt x="3645" y="14818"/>
                    <a:pt x="3585" y="14818"/>
                  </a:cubicBezTo>
                  <a:cubicBezTo>
                    <a:pt x="3468" y="14818"/>
                    <a:pt x="3353" y="14868"/>
                    <a:pt x="3274" y="14955"/>
                  </a:cubicBezTo>
                  <a:cubicBezTo>
                    <a:pt x="2620" y="15514"/>
                    <a:pt x="2310" y="17252"/>
                    <a:pt x="2643" y="18062"/>
                  </a:cubicBezTo>
                  <a:cubicBezTo>
                    <a:pt x="2917" y="18693"/>
                    <a:pt x="4298" y="19908"/>
                    <a:pt x="5394" y="20800"/>
                  </a:cubicBezTo>
                  <a:cubicBezTo>
                    <a:pt x="5691" y="20622"/>
                    <a:pt x="5930" y="20372"/>
                    <a:pt x="6108" y="20086"/>
                  </a:cubicBezTo>
                  <a:cubicBezTo>
                    <a:pt x="6501" y="19431"/>
                    <a:pt x="6418" y="18491"/>
                    <a:pt x="5882" y="17979"/>
                  </a:cubicBezTo>
                  <a:lnTo>
                    <a:pt x="5882" y="17979"/>
                  </a:lnTo>
                  <a:cubicBezTo>
                    <a:pt x="5969" y="18004"/>
                    <a:pt x="6059" y="18017"/>
                    <a:pt x="6147" y="18017"/>
                  </a:cubicBezTo>
                  <a:cubicBezTo>
                    <a:pt x="6467" y="18017"/>
                    <a:pt x="6776" y="17854"/>
                    <a:pt x="6953" y="17574"/>
                  </a:cubicBezTo>
                  <a:cubicBezTo>
                    <a:pt x="7227" y="17110"/>
                    <a:pt x="7132" y="16526"/>
                    <a:pt x="6953" y="16026"/>
                  </a:cubicBezTo>
                  <a:cubicBezTo>
                    <a:pt x="6430" y="14621"/>
                    <a:pt x="5239" y="13585"/>
                    <a:pt x="4013" y="12728"/>
                  </a:cubicBezTo>
                  <a:lnTo>
                    <a:pt x="4013" y="12728"/>
                  </a:lnTo>
                  <a:cubicBezTo>
                    <a:pt x="4834" y="12990"/>
                    <a:pt x="5501" y="13573"/>
                    <a:pt x="6311" y="13907"/>
                  </a:cubicBezTo>
                  <a:cubicBezTo>
                    <a:pt x="6625" y="14038"/>
                    <a:pt x="6980" y="14114"/>
                    <a:pt x="7324" y="14114"/>
                  </a:cubicBezTo>
                  <a:cubicBezTo>
                    <a:pt x="7853" y="14114"/>
                    <a:pt x="8356" y="13935"/>
                    <a:pt x="8644" y="13502"/>
                  </a:cubicBezTo>
                  <a:cubicBezTo>
                    <a:pt x="9073" y="12859"/>
                    <a:pt x="8799" y="11978"/>
                    <a:pt x="8335" y="11359"/>
                  </a:cubicBezTo>
                  <a:cubicBezTo>
                    <a:pt x="7882" y="10740"/>
                    <a:pt x="7334" y="10097"/>
                    <a:pt x="6953" y="9430"/>
                  </a:cubicBezTo>
                  <a:lnTo>
                    <a:pt x="6953" y="9430"/>
                  </a:lnTo>
                  <a:cubicBezTo>
                    <a:pt x="7178" y="9640"/>
                    <a:pt x="7474" y="9736"/>
                    <a:pt x="7779" y="9736"/>
                  </a:cubicBezTo>
                  <a:cubicBezTo>
                    <a:pt x="8219" y="9736"/>
                    <a:pt x="8677" y="9536"/>
                    <a:pt x="8966" y="9192"/>
                  </a:cubicBezTo>
                  <a:cubicBezTo>
                    <a:pt x="9442" y="8608"/>
                    <a:pt x="9478" y="7763"/>
                    <a:pt x="9228" y="7049"/>
                  </a:cubicBezTo>
                  <a:cubicBezTo>
                    <a:pt x="8978" y="6334"/>
                    <a:pt x="8477" y="5739"/>
                    <a:pt x="7977" y="5191"/>
                  </a:cubicBezTo>
                  <a:cubicBezTo>
                    <a:pt x="5953" y="3001"/>
                    <a:pt x="3524" y="1239"/>
                    <a:pt x="810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487;p62">
              <a:extLst>
                <a:ext uri="{FF2B5EF4-FFF2-40B4-BE49-F238E27FC236}">
                  <a16:creationId xmlns:a16="http://schemas.microsoft.com/office/drawing/2014/main" id="{2D979CCA-9ABB-4754-93C3-EDA927F74B8E}"/>
                </a:ext>
              </a:extLst>
            </p:cNvPr>
            <p:cNvSpPr/>
            <p:nvPr/>
          </p:nvSpPr>
          <p:spPr>
            <a:xfrm>
              <a:off x="5960048" y="3826419"/>
              <a:ext cx="81652" cy="90373"/>
            </a:xfrm>
            <a:custGeom>
              <a:avLst/>
              <a:gdLst/>
              <a:ahLst/>
              <a:cxnLst/>
              <a:rect l="l" t="t" r="r" b="b"/>
              <a:pathLst>
                <a:path w="2013" h="2228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156"/>
                    <a:pt x="858" y="2192"/>
                    <a:pt x="2013" y="2227"/>
                  </a:cubicBezTo>
                  <a:cubicBezTo>
                    <a:pt x="1834" y="1180"/>
                    <a:pt x="1072" y="311"/>
                    <a:pt x="48" y="1"/>
                  </a:cubicBezTo>
                  <a:close/>
                </a:path>
              </a:pathLst>
            </a:custGeom>
            <a:solidFill>
              <a:srgbClr val="8FB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1488;p62">
              <a:extLst>
                <a:ext uri="{FF2B5EF4-FFF2-40B4-BE49-F238E27FC236}">
                  <a16:creationId xmlns:a16="http://schemas.microsoft.com/office/drawing/2014/main" id="{FB5B4754-8BAE-47F7-B388-ADADCA9511E4}"/>
                </a:ext>
              </a:extLst>
            </p:cNvPr>
            <p:cNvSpPr/>
            <p:nvPr/>
          </p:nvSpPr>
          <p:spPr>
            <a:xfrm>
              <a:off x="6157592" y="3476276"/>
              <a:ext cx="67618" cy="114508"/>
            </a:xfrm>
            <a:custGeom>
              <a:avLst/>
              <a:gdLst/>
              <a:ahLst/>
              <a:cxnLst/>
              <a:rect l="l" t="t" r="r" b="b"/>
              <a:pathLst>
                <a:path w="1667" h="2823" extrusionOk="0">
                  <a:moveTo>
                    <a:pt x="488" y="1"/>
                  </a:moveTo>
                  <a:cubicBezTo>
                    <a:pt x="0" y="1049"/>
                    <a:pt x="381" y="2335"/>
                    <a:pt x="1429" y="2823"/>
                  </a:cubicBezTo>
                  <a:cubicBezTo>
                    <a:pt x="1667" y="1787"/>
                    <a:pt x="1310" y="692"/>
                    <a:pt x="488" y="1"/>
                  </a:cubicBezTo>
                  <a:close/>
                </a:path>
              </a:pathLst>
            </a:custGeom>
            <a:solidFill>
              <a:srgbClr val="8FB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1489;p62">
              <a:extLst>
                <a:ext uri="{FF2B5EF4-FFF2-40B4-BE49-F238E27FC236}">
                  <a16:creationId xmlns:a16="http://schemas.microsoft.com/office/drawing/2014/main" id="{D939C614-0EE2-4450-B047-1E562CD329AA}"/>
                </a:ext>
              </a:extLst>
            </p:cNvPr>
            <p:cNvSpPr/>
            <p:nvPr/>
          </p:nvSpPr>
          <p:spPr>
            <a:xfrm>
              <a:off x="2603950" y="4118475"/>
              <a:ext cx="276799" cy="636466"/>
            </a:xfrm>
            <a:custGeom>
              <a:avLst/>
              <a:gdLst/>
              <a:ahLst/>
              <a:cxnLst/>
              <a:rect l="l" t="t" r="r" b="b"/>
              <a:pathLst>
                <a:path w="6824" h="15691" extrusionOk="0">
                  <a:moveTo>
                    <a:pt x="6167" y="0"/>
                  </a:moveTo>
                  <a:cubicBezTo>
                    <a:pt x="5962" y="0"/>
                    <a:pt x="5741" y="94"/>
                    <a:pt x="5549" y="195"/>
                  </a:cubicBezTo>
                  <a:cubicBezTo>
                    <a:pt x="4287" y="873"/>
                    <a:pt x="3096" y="1659"/>
                    <a:pt x="1977" y="2552"/>
                  </a:cubicBezTo>
                  <a:cubicBezTo>
                    <a:pt x="1334" y="3064"/>
                    <a:pt x="703" y="3648"/>
                    <a:pt x="382" y="4410"/>
                  </a:cubicBezTo>
                  <a:cubicBezTo>
                    <a:pt x="72" y="5172"/>
                    <a:pt x="156" y="6148"/>
                    <a:pt x="799" y="6672"/>
                  </a:cubicBezTo>
                  <a:cubicBezTo>
                    <a:pt x="1" y="7434"/>
                    <a:pt x="25" y="8767"/>
                    <a:pt x="572" y="9732"/>
                  </a:cubicBezTo>
                  <a:cubicBezTo>
                    <a:pt x="799" y="10148"/>
                    <a:pt x="4287" y="14732"/>
                    <a:pt x="5121" y="15625"/>
                  </a:cubicBezTo>
                  <a:cubicBezTo>
                    <a:pt x="5164" y="15671"/>
                    <a:pt x="5214" y="15691"/>
                    <a:pt x="5262" y="15691"/>
                  </a:cubicBezTo>
                  <a:cubicBezTo>
                    <a:pt x="5426" y="15691"/>
                    <a:pt x="5577" y="15469"/>
                    <a:pt x="5430" y="15304"/>
                  </a:cubicBezTo>
                  <a:cubicBezTo>
                    <a:pt x="4632" y="14411"/>
                    <a:pt x="3894" y="13446"/>
                    <a:pt x="3120" y="12541"/>
                  </a:cubicBezTo>
                  <a:cubicBezTo>
                    <a:pt x="3275" y="12422"/>
                    <a:pt x="3477" y="12268"/>
                    <a:pt x="3692" y="12089"/>
                  </a:cubicBezTo>
                  <a:cubicBezTo>
                    <a:pt x="4335" y="11565"/>
                    <a:pt x="5132" y="10863"/>
                    <a:pt x="5287" y="10494"/>
                  </a:cubicBezTo>
                  <a:cubicBezTo>
                    <a:pt x="5478" y="10041"/>
                    <a:pt x="5299" y="9029"/>
                    <a:pt x="4918" y="8696"/>
                  </a:cubicBezTo>
                  <a:cubicBezTo>
                    <a:pt x="4869" y="8646"/>
                    <a:pt x="4802" y="8620"/>
                    <a:pt x="4735" y="8620"/>
                  </a:cubicBezTo>
                  <a:cubicBezTo>
                    <a:pt x="4704" y="8620"/>
                    <a:pt x="4674" y="8625"/>
                    <a:pt x="4644" y="8636"/>
                  </a:cubicBezTo>
                  <a:cubicBezTo>
                    <a:pt x="4728" y="8493"/>
                    <a:pt x="4811" y="8339"/>
                    <a:pt x="4894" y="8196"/>
                  </a:cubicBezTo>
                  <a:cubicBezTo>
                    <a:pt x="5144" y="7779"/>
                    <a:pt x="5347" y="7338"/>
                    <a:pt x="5490" y="6886"/>
                  </a:cubicBezTo>
                  <a:cubicBezTo>
                    <a:pt x="5656" y="6410"/>
                    <a:pt x="5585" y="5803"/>
                    <a:pt x="5192" y="5493"/>
                  </a:cubicBezTo>
                  <a:cubicBezTo>
                    <a:pt x="5049" y="5388"/>
                    <a:pt x="4880" y="5337"/>
                    <a:pt x="4712" y="5337"/>
                  </a:cubicBezTo>
                  <a:cubicBezTo>
                    <a:pt x="4516" y="5337"/>
                    <a:pt x="4322" y="5406"/>
                    <a:pt x="4168" y="5541"/>
                  </a:cubicBezTo>
                  <a:cubicBezTo>
                    <a:pt x="4930" y="4112"/>
                    <a:pt x="5692" y="2683"/>
                    <a:pt x="6454" y="1254"/>
                  </a:cubicBezTo>
                  <a:cubicBezTo>
                    <a:pt x="6656" y="885"/>
                    <a:pt x="6823" y="350"/>
                    <a:pt x="6466" y="99"/>
                  </a:cubicBezTo>
                  <a:cubicBezTo>
                    <a:pt x="6430" y="64"/>
                    <a:pt x="6394" y="40"/>
                    <a:pt x="6347" y="28"/>
                  </a:cubicBezTo>
                  <a:cubicBezTo>
                    <a:pt x="6289" y="9"/>
                    <a:pt x="6229" y="0"/>
                    <a:pt x="6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490;p62">
              <a:extLst>
                <a:ext uri="{FF2B5EF4-FFF2-40B4-BE49-F238E27FC236}">
                  <a16:creationId xmlns:a16="http://schemas.microsoft.com/office/drawing/2014/main" id="{301F2557-808E-4FE7-B96B-4206C8DF1090}"/>
                </a:ext>
              </a:extLst>
            </p:cNvPr>
            <p:cNvSpPr/>
            <p:nvPr/>
          </p:nvSpPr>
          <p:spPr>
            <a:xfrm>
              <a:off x="2658062" y="4120057"/>
              <a:ext cx="222688" cy="488819"/>
            </a:xfrm>
            <a:custGeom>
              <a:avLst/>
              <a:gdLst/>
              <a:ahLst/>
              <a:cxnLst/>
              <a:rect l="l" t="t" r="r" b="b"/>
              <a:pathLst>
                <a:path w="5490" h="12051" extrusionOk="0">
                  <a:moveTo>
                    <a:pt x="5025" y="1"/>
                  </a:moveTo>
                  <a:cubicBezTo>
                    <a:pt x="3453" y="715"/>
                    <a:pt x="2036" y="1739"/>
                    <a:pt x="869" y="3001"/>
                  </a:cubicBezTo>
                  <a:cubicBezTo>
                    <a:pt x="560" y="3311"/>
                    <a:pt x="310" y="3680"/>
                    <a:pt x="143" y="4085"/>
                  </a:cubicBezTo>
                  <a:cubicBezTo>
                    <a:pt x="0" y="4502"/>
                    <a:pt x="12" y="4990"/>
                    <a:pt x="298" y="5323"/>
                  </a:cubicBezTo>
                  <a:cubicBezTo>
                    <a:pt x="460" y="5527"/>
                    <a:pt x="721" y="5644"/>
                    <a:pt x="974" y="5644"/>
                  </a:cubicBezTo>
                  <a:cubicBezTo>
                    <a:pt x="1150" y="5644"/>
                    <a:pt x="1321" y="5588"/>
                    <a:pt x="1453" y="5466"/>
                  </a:cubicBezTo>
                  <a:lnTo>
                    <a:pt x="1453" y="5466"/>
                  </a:lnTo>
                  <a:cubicBezTo>
                    <a:pt x="1203" y="5847"/>
                    <a:pt x="941" y="6228"/>
                    <a:pt x="655" y="6585"/>
                  </a:cubicBezTo>
                  <a:cubicBezTo>
                    <a:pt x="393" y="6942"/>
                    <a:pt x="227" y="7454"/>
                    <a:pt x="477" y="7823"/>
                  </a:cubicBezTo>
                  <a:cubicBezTo>
                    <a:pt x="643" y="8076"/>
                    <a:pt x="936" y="8180"/>
                    <a:pt x="1245" y="8180"/>
                  </a:cubicBezTo>
                  <a:cubicBezTo>
                    <a:pt x="1445" y="8180"/>
                    <a:pt x="1651" y="8136"/>
                    <a:pt x="1834" y="8061"/>
                  </a:cubicBezTo>
                  <a:cubicBezTo>
                    <a:pt x="2286" y="7859"/>
                    <a:pt x="2679" y="7526"/>
                    <a:pt x="3155" y="7371"/>
                  </a:cubicBezTo>
                  <a:lnTo>
                    <a:pt x="3155" y="7371"/>
                  </a:lnTo>
                  <a:cubicBezTo>
                    <a:pt x="2453" y="7871"/>
                    <a:pt x="1762" y="8478"/>
                    <a:pt x="1453" y="9288"/>
                  </a:cubicBezTo>
                  <a:cubicBezTo>
                    <a:pt x="1346" y="9574"/>
                    <a:pt x="1298" y="9907"/>
                    <a:pt x="1453" y="10181"/>
                  </a:cubicBezTo>
                  <a:cubicBezTo>
                    <a:pt x="1558" y="10343"/>
                    <a:pt x="1747" y="10436"/>
                    <a:pt x="1941" y="10436"/>
                  </a:cubicBezTo>
                  <a:cubicBezTo>
                    <a:pt x="1989" y="10436"/>
                    <a:pt x="2037" y="10431"/>
                    <a:pt x="2084" y="10419"/>
                  </a:cubicBezTo>
                  <a:lnTo>
                    <a:pt x="2084" y="10419"/>
                  </a:lnTo>
                  <a:cubicBezTo>
                    <a:pt x="1762" y="10740"/>
                    <a:pt x="1715" y="11240"/>
                    <a:pt x="1941" y="11633"/>
                  </a:cubicBezTo>
                  <a:cubicBezTo>
                    <a:pt x="2048" y="11800"/>
                    <a:pt x="2191" y="11943"/>
                    <a:pt x="2358" y="12050"/>
                  </a:cubicBezTo>
                  <a:cubicBezTo>
                    <a:pt x="3001" y="11526"/>
                    <a:pt x="3798" y="10824"/>
                    <a:pt x="3953" y="10455"/>
                  </a:cubicBezTo>
                  <a:cubicBezTo>
                    <a:pt x="4144" y="10002"/>
                    <a:pt x="3965" y="8990"/>
                    <a:pt x="3584" y="8657"/>
                  </a:cubicBezTo>
                  <a:cubicBezTo>
                    <a:pt x="3535" y="8607"/>
                    <a:pt x="3468" y="8581"/>
                    <a:pt x="3401" y="8581"/>
                  </a:cubicBezTo>
                  <a:cubicBezTo>
                    <a:pt x="3370" y="8581"/>
                    <a:pt x="3340" y="8586"/>
                    <a:pt x="3310" y="8597"/>
                  </a:cubicBezTo>
                  <a:cubicBezTo>
                    <a:pt x="3394" y="8454"/>
                    <a:pt x="3477" y="8300"/>
                    <a:pt x="3560" y="8157"/>
                  </a:cubicBezTo>
                  <a:cubicBezTo>
                    <a:pt x="3810" y="7740"/>
                    <a:pt x="4013" y="7299"/>
                    <a:pt x="4156" y="6847"/>
                  </a:cubicBezTo>
                  <a:cubicBezTo>
                    <a:pt x="4322" y="6371"/>
                    <a:pt x="4251" y="5764"/>
                    <a:pt x="3858" y="5454"/>
                  </a:cubicBezTo>
                  <a:cubicBezTo>
                    <a:pt x="3715" y="5349"/>
                    <a:pt x="3546" y="5298"/>
                    <a:pt x="3378" y="5298"/>
                  </a:cubicBezTo>
                  <a:cubicBezTo>
                    <a:pt x="3182" y="5298"/>
                    <a:pt x="2988" y="5367"/>
                    <a:pt x="2834" y="5502"/>
                  </a:cubicBezTo>
                  <a:cubicBezTo>
                    <a:pt x="3596" y="4073"/>
                    <a:pt x="4358" y="2644"/>
                    <a:pt x="5120" y="1215"/>
                  </a:cubicBezTo>
                  <a:cubicBezTo>
                    <a:pt x="5322" y="846"/>
                    <a:pt x="5489" y="311"/>
                    <a:pt x="5144" y="72"/>
                  </a:cubicBezTo>
                  <a:cubicBezTo>
                    <a:pt x="5108" y="37"/>
                    <a:pt x="5060" y="13"/>
                    <a:pt x="5025" y="1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491;p62">
              <a:extLst>
                <a:ext uri="{FF2B5EF4-FFF2-40B4-BE49-F238E27FC236}">
                  <a16:creationId xmlns:a16="http://schemas.microsoft.com/office/drawing/2014/main" id="{67963567-4093-4681-AF52-32A50B3C382C}"/>
                </a:ext>
              </a:extLst>
            </p:cNvPr>
            <p:cNvSpPr/>
            <p:nvPr/>
          </p:nvSpPr>
          <p:spPr>
            <a:xfrm>
              <a:off x="2715054" y="4029763"/>
              <a:ext cx="44456" cy="75365"/>
            </a:xfrm>
            <a:custGeom>
              <a:avLst/>
              <a:gdLst/>
              <a:ahLst/>
              <a:cxnLst/>
              <a:rect l="l" t="t" r="r" b="b"/>
              <a:pathLst>
                <a:path w="1096" h="1858" extrusionOk="0">
                  <a:moveTo>
                    <a:pt x="774" y="0"/>
                  </a:moveTo>
                  <a:cubicBezTo>
                    <a:pt x="238" y="453"/>
                    <a:pt x="0" y="1167"/>
                    <a:pt x="155" y="1858"/>
                  </a:cubicBezTo>
                  <a:cubicBezTo>
                    <a:pt x="846" y="1536"/>
                    <a:pt x="1096" y="691"/>
                    <a:pt x="7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492;p62">
              <a:extLst>
                <a:ext uri="{FF2B5EF4-FFF2-40B4-BE49-F238E27FC236}">
                  <a16:creationId xmlns:a16="http://schemas.microsoft.com/office/drawing/2014/main" id="{F2FD6801-3033-4892-8EEB-4A24A1145936}"/>
                </a:ext>
              </a:extLst>
            </p:cNvPr>
            <p:cNvSpPr/>
            <p:nvPr/>
          </p:nvSpPr>
          <p:spPr>
            <a:xfrm>
              <a:off x="2881201" y="4261502"/>
              <a:ext cx="72445" cy="37074"/>
            </a:xfrm>
            <a:custGeom>
              <a:avLst/>
              <a:gdLst/>
              <a:ahLst/>
              <a:cxnLst/>
              <a:rect l="l" t="t" r="r" b="b"/>
              <a:pathLst>
                <a:path w="1786" h="914" extrusionOk="0">
                  <a:moveTo>
                    <a:pt x="1563" y="1"/>
                  </a:moveTo>
                  <a:cubicBezTo>
                    <a:pt x="950" y="1"/>
                    <a:pt x="361" y="302"/>
                    <a:pt x="0" y="812"/>
                  </a:cubicBezTo>
                  <a:cubicBezTo>
                    <a:pt x="164" y="881"/>
                    <a:pt x="333" y="914"/>
                    <a:pt x="499" y="914"/>
                  </a:cubicBezTo>
                  <a:cubicBezTo>
                    <a:pt x="1047" y="914"/>
                    <a:pt x="1567" y="562"/>
                    <a:pt x="1786" y="14"/>
                  </a:cubicBezTo>
                  <a:cubicBezTo>
                    <a:pt x="1711" y="5"/>
                    <a:pt x="1637" y="1"/>
                    <a:pt x="1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1493;p62">
              <a:extLst>
                <a:ext uri="{FF2B5EF4-FFF2-40B4-BE49-F238E27FC236}">
                  <a16:creationId xmlns:a16="http://schemas.microsoft.com/office/drawing/2014/main" id="{EBCB6591-8FC4-47F5-A2B2-F8B11B06446F}"/>
                </a:ext>
              </a:extLst>
            </p:cNvPr>
            <p:cNvSpPr/>
            <p:nvPr/>
          </p:nvSpPr>
          <p:spPr>
            <a:xfrm>
              <a:off x="2879254" y="4487642"/>
              <a:ext cx="50744" cy="18537"/>
            </a:xfrm>
            <a:custGeom>
              <a:avLst/>
              <a:gdLst/>
              <a:ahLst/>
              <a:cxnLst/>
              <a:rect l="l" t="t" r="r" b="b"/>
              <a:pathLst>
                <a:path w="1251" h="457" extrusionOk="0">
                  <a:moveTo>
                    <a:pt x="487" y="0"/>
                  </a:moveTo>
                  <a:cubicBezTo>
                    <a:pt x="323" y="0"/>
                    <a:pt x="157" y="35"/>
                    <a:pt x="0" y="107"/>
                  </a:cubicBezTo>
                  <a:cubicBezTo>
                    <a:pt x="175" y="337"/>
                    <a:pt x="439" y="457"/>
                    <a:pt x="707" y="457"/>
                  </a:cubicBezTo>
                  <a:cubicBezTo>
                    <a:pt x="896" y="457"/>
                    <a:pt x="1088" y="397"/>
                    <a:pt x="1251" y="273"/>
                  </a:cubicBezTo>
                  <a:cubicBezTo>
                    <a:pt x="1028" y="95"/>
                    <a:pt x="759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1494;p62">
              <a:extLst>
                <a:ext uri="{FF2B5EF4-FFF2-40B4-BE49-F238E27FC236}">
                  <a16:creationId xmlns:a16="http://schemas.microsoft.com/office/drawing/2014/main" id="{DCEB1495-92FE-40BA-94C6-C9743EDF18CE}"/>
                </a:ext>
              </a:extLst>
            </p:cNvPr>
            <p:cNvSpPr/>
            <p:nvPr/>
          </p:nvSpPr>
          <p:spPr>
            <a:xfrm>
              <a:off x="3715267" y="3954153"/>
              <a:ext cx="198026" cy="456369"/>
            </a:xfrm>
            <a:custGeom>
              <a:avLst/>
              <a:gdLst/>
              <a:ahLst/>
              <a:cxnLst/>
              <a:rect l="l" t="t" r="r" b="b"/>
              <a:pathLst>
                <a:path w="4882" h="11251" extrusionOk="0">
                  <a:moveTo>
                    <a:pt x="4429" y="1"/>
                  </a:moveTo>
                  <a:cubicBezTo>
                    <a:pt x="4280" y="1"/>
                    <a:pt x="4119" y="75"/>
                    <a:pt x="3989" y="150"/>
                  </a:cubicBezTo>
                  <a:cubicBezTo>
                    <a:pt x="3072" y="626"/>
                    <a:pt x="2215" y="1198"/>
                    <a:pt x="1417" y="1841"/>
                  </a:cubicBezTo>
                  <a:cubicBezTo>
                    <a:pt x="953" y="2210"/>
                    <a:pt x="500" y="2615"/>
                    <a:pt x="274" y="3162"/>
                  </a:cubicBezTo>
                  <a:cubicBezTo>
                    <a:pt x="48" y="3710"/>
                    <a:pt x="119" y="4412"/>
                    <a:pt x="572" y="4782"/>
                  </a:cubicBezTo>
                  <a:cubicBezTo>
                    <a:pt x="0" y="5329"/>
                    <a:pt x="24" y="6294"/>
                    <a:pt x="405" y="6984"/>
                  </a:cubicBezTo>
                  <a:cubicBezTo>
                    <a:pt x="572" y="7270"/>
                    <a:pt x="3072" y="10556"/>
                    <a:pt x="3667" y="11199"/>
                  </a:cubicBezTo>
                  <a:cubicBezTo>
                    <a:pt x="3701" y="11236"/>
                    <a:pt x="3739" y="11251"/>
                    <a:pt x="3775" y="11251"/>
                  </a:cubicBezTo>
                  <a:cubicBezTo>
                    <a:pt x="3892" y="11251"/>
                    <a:pt x="3993" y="11091"/>
                    <a:pt x="3893" y="10973"/>
                  </a:cubicBezTo>
                  <a:cubicBezTo>
                    <a:pt x="3322" y="10330"/>
                    <a:pt x="2798" y="9651"/>
                    <a:pt x="2238" y="8984"/>
                  </a:cubicBezTo>
                  <a:cubicBezTo>
                    <a:pt x="2346" y="8901"/>
                    <a:pt x="2489" y="8794"/>
                    <a:pt x="2643" y="8663"/>
                  </a:cubicBezTo>
                  <a:cubicBezTo>
                    <a:pt x="3108" y="8294"/>
                    <a:pt x="3679" y="7794"/>
                    <a:pt x="3786" y="7520"/>
                  </a:cubicBezTo>
                  <a:cubicBezTo>
                    <a:pt x="3929" y="7187"/>
                    <a:pt x="3798" y="6472"/>
                    <a:pt x="3536" y="6234"/>
                  </a:cubicBezTo>
                  <a:cubicBezTo>
                    <a:pt x="3499" y="6197"/>
                    <a:pt x="3453" y="6178"/>
                    <a:pt x="3405" y="6178"/>
                  </a:cubicBezTo>
                  <a:cubicBezTo>
                    <a:pt x="3377" y="6178"/>
                    <a:pt x="3349" y="6185"/>
                    <a:pt x="3322" y="6198"/>
                  </a:cubicBezTo>
                  <a:cubicBezTo>
                    <a:pt x="3393" y="6091"/>
                    <a:pt x="3453" y="5984"/>
                    <a:pt x="3512" y="5877"/>
                  </a:cubicBezTo>
                  <a:cubicBezTo>
                    <a:pt x="3691" y="5579"/>
                    <a:pt x="3834" y="5258"/>
                    <a:pt x="3929" y="4936"/>
                  </a:cubicBezTo>
                  <a:cubicBezTo>
                    <a:pt x="4048" y="4591"/>
                    <a:pt x="4001" y="4162"/>
                    <a:pt x="3715" y="3936"/>
                  </a:cubicBezTo>
                  <a:cubicBezTo>
                    <a:pt x="3610" y="3864"/>
                    <a:pt x="3489" y="3828"/>
                    <a:pt x="3370" y="3828"/>
                  </a:cubicBezTo>
                  <a:cubicBezTo>
                    <a:pt x="3233" y="3828"/>
                    <a:pt x="3097" y="3876"/>
                    <a:pt x="2989" y="3972"/>
                  </a:cubicBezTo>
                  <a:lnTo>
                    <a:pt x="4620" y="900"/>
                  </a:lnTo>
                  <a:cubicBezTo>
                    <a:pt x="4763" y="626"/>
                    <a:pt x="4882" y="245"/>
                    <a:pt x="4644" y="67"/>
                  </a:cubicBezTo>
                  <a:cubicBezTo>
                    <a:pt x="4608" y="55"/>
                    <a:pt x="4584" y="31"/>
                    <a:pt x="4548" y="19"/>
                  </a:cubicBezTo>
                  <a:cubicBezTo>
                    <a:pt x="4510" y="6"/>
                    <a:pt x="4470" y="1"/>
                    <a:pt x="4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1495;p62">
              <a:extLst>
                <a:ext uri="{FF2B5EF4-FFF2-40B4-BE49-F238E27FC236}">
                  <a16:creationId xmlns:a16="http://schemas.microsoft.com/office/drawing/2014/main" id="{F294431A-54C9-40F1-BF68-CA03BF581509}"/>
                </a:ext>
              </a:extLst>
            </p:cNvPr>
            <p:cNvSpPr/>
            <p:nvPr/>
          </p:nvSpPr>
          <p:spPr>
            <a:xfrm>
              <a:off x="3753397" y="3954924"/>
              <a:ext cx="159897" cy="350622"/>
            </a:xfrm>
            <a:custGeom>
              <a:avLst/>
              <a:gdLst/>
              <a:ahLst/>
              <a:cxnLst/>
              <a:rect l="l" t="t" r="r" b="b"/>
              <a:pathLst>
                <a:path w="3942" h="8644" extrusionOk="0">
                  <a:moveTo>
                    <a:pt x="3620" y="0"/>
                  </a:moveTo>
                  <a:cubicBezTo>
                    <a:pt x="2489" y="512"/>
                    <a:pt x="1477" y="1250"/>
                    <a:pt x="644" y="2155"/>
                  </a:cubicBezTo>
                  <a:cubicBezTo>
                    <a:pt x="417" y="2369"/>
                    <a:pt x="239" y="2643"/>
                    <a:pt x="120" y="2929"/>
                  </a:cubicBezTo>
                  <a:cubicBezTo>
                    <a:pt x="1" y="3227"/>
                    <a:pt x="36" y="3560"/>
                    <a:pt x="227" y="3822"/>
                  </a:cubicBezTo>
                  <a:cubicBezTo>
                    <a:pt x="345" y="3967"/>
                    <a:pt x="531" y="4048"/>
                    <a:pt x="711" y="4048"/>
                  </a:cubicBezTo>
                  <a:cubicBezTo>
                    <a:pt x="840" y="4048"/>
                    <a:pt x="966" y="4007"/>
                    <a:pt x="1060" y="3917"/>
                  </a:cubicBezTo>
                  <a:lnTo>
                    <a:pt x="1060" y="3917"/>
                  </a:lnTo>
                  <a:cubicBezTo>
                    <a:pt x="882" y="4203"/>
                    <a:pt x="691" y="4465"/>
                    <a:pt x="489" y="4715"/>
                  </a:cubicBezTo>
                  <a:cubicBezTo>
                    <a:pt x="298" y="4977"/>
                    <a:pt x="179" y="5346"/>
                    <a:pt x="358" y="5608"/>
                  </a:cubicBezTo>
                  <a:cubicBezTo>
                    <a:pt x="480" y="5788"/>
                    <a:pt x="690" y="5863"/>
                    <a:pt x="910" y="5863"/>
                  </a:cubicBezTo>
                  <a:cubicBezTo>
                    <a:pt x="1054" y="5863"/>
                    <a:pt x="1202" y="5831"/>
                    <a:pt x="1334" y="5775"/>
                  </a:cubicBezTo>
                  <a:cubicBezTo>
                    <a:pt x="1656" y="5644"/>
                    <a:pt x="1941" y="5405"/>
                    <a:pt x="2287" y="5286"/>
                  </a:cubicBezTo>
                  <a:lnTo>
                    <a:pt x="2287" y="5286"/>
                  </a:lnTo>
                  <a:cubicBezTo>
                    <a:pt x="1775" y="5644"/>
                    <a:pt x="1275" y="6072"/>
                    <a:pt x="1060" y="6656"/>
                  </a:cubicBezTo>
                  <a:cubicBezTo>
                    <a:pt x="965" y="6858"/>
                    <a:pt x="965" y="7096"/>
                    <a:pt x="1060" y="7299"/>
                  </a:cubicBezTo>
                  <a:cubicBezTo>
                    <a:pt x="1136" y="7421"/>
                    <a:pt x="1264" y="7492"/>
                    <a:pt x="1403" y="7492"/>
                  </a:cubicBezTo>
                  <a:cubicBezTo>
                    <a:pt x="1439" y="7492"/>
                    <a:pt x="1476" y="7487"/>
                    <a:pt x="1513" y="7477"/>
                  </a:cubicBezTo>
                  <a:lnTo>
                    <a:pt x="1513" y="7477"/>
                  </a:lnTo>
                  <a:cubicBezTo>
                    <a:pt x="1287" y="7715"/>
                    <a:pt x="1251" y="8061"/>
                    <a:pt x="1406" y="8346"/>
                  </a:cubicBezTo>
                  <a:cubicBezTo>
                    <a:pt x="1489" y="8465"/>
                    <a:pt x="1584" y="8573"/>
                    <a:pt x="1703" y="8644"/>
                  </a:cubicBezTo>
                  <a:cubicBezTo>
                    <a:pt x="2168" y="8275"/>
                    <a:pt x="2739" y="7775"/>
                    <a:pt x="2846" y="7501"/>
                  </a:cubicBezTo>
                  <a:cubicBezTo>
                    <a:pt x="2989" y="7168"/>
                    <a:pt x="2858" y="6453"/>
                    <a:pt x="2596" y="6215"/>
                  </a:cubicBezTo>
                  <a:cubicBezTo>
                    <a:pt x="2559" y="6178"/>
                    <a:pt x="2513" y="6159"/>
                    <a:pt x="2465" y="6159"/>
                  </a:cubicBezTo>
                  <a:cubicBezTo>
                    <a:pt x="2437" y="6159"/>
                    <a:pt x="2409" y="6166"/>
                    <a:pt x="2382" y="6179"/>
                  </a:cubicBezTo>
                  <a:cubicBezTo>
                    <a:pt x="2453" y="6072"/>
                    <a:pt x="2513" y="5965"/>
                    <a:pt x="2572" y="5858"/>
                  </a:cubicBezTo>
                  <a:cubicBezTo>
                    <a:pt x="2751" y="5560"/>
                    <a:pt x="2894" y="5239"/>
                    <a:pt x="2989" y="4917"/>
                  </a:cubicBezTo>
                  <a:cubicBezTo>
                    <a:pt x="3108" y="4572"/>
                    <a:pt x="3061" y="4143"/>
                    <a:pt x="2775" y="3917"/>
                  </a:cubicBezTo>
                  <a:cubicBezTo>
                    <a:pt x="2670" y="3845"/>
                    <a:pt x="2549" y="3809"/>
                    <a:pt x="2430" y="3809"/>
                  </a:cubicBezTo>
                  <a:cubicBezTo>
                    <a:pt x="2293" y="3809"/>
                    <a:pt x="2157" y="3857"/>
                    <a:pt x="2049" y="3953"/>
                  </a:cubicBezTo>
                  <a:lnTo>
                    <a:pt x="3680" y="881"/>
                  </a:lnTo>
                  <a:cubicBezTo>
                    <a:pt x="3823" y="607"/>
                    <a:pt x="3942" y="226"/>
                    <a:pt x="3704" y="48"/>
                  </a:cubicBezTo>
                  <a:cubicBezTo>
                    <a:pt x="3680" y="36"/>
                    <a:pt x="3644" y="12"/>
                    <a:pt x="3620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1496;p62">
              <a:extLst>
                <a:ext uri="{FF2B5EF4-FFF2-40B4-BE49-F238E27FC236}">
                  <a16:creationId xmlns:a16="http://schemas.microsoft.com/office/drawing/2014/main" id="{46B01DC8-F6C3-4F3F-8CCB-2A1B5593C6E0}"/>
                </a:ext>
              </a:extLst>
            </p:cNvPr>
            <p:cNvSpPr/>
            <p:nvPr/>
          </p:nvSpPr>
          <p:spPr>
            <a:xfrm>
              <a:off x="3794447" y="3890185"/>
              <a:ext cx="32896" cy="54597"/>
            </a:xfrm>
            <a:custGeom>
              <a:avLst/>
              <a:gdLst/>
              <a:ahLst/>
              <a:cxnLst/>
              <a:rect l="l" t="t" r="r" b="b"/>
              <a:pathLst>
                <a:path w="811" h="1346" extrusionOk="0">
                  <a:moveTo>
                    <a:pt x="560" y="1"/>
                  </a:moveTo>
                  <a:cubicBezTo>
                    <a:pt x="167" y="334"/>
                    <a:pt x="1" y="846"/>
                    <a:pt x="108" y="1346"/>
                  </a:cubicBezTo>
                  <a:cubicBezTo>
                    <a:pt x="608" y="1096"/>
                    <a:pt x="810" y="501"/>
                    <a:pt x="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497;p62">
              <a:extLst>
                <a:ext uri="{FF2B5EF4-FFF2-40B4-BE49-F238E27FC236}">
                  <a16:creationId xmlns:a16="http://schemas.microsoft.com/office/drawing/2014/main" id="{07F88762-46E7-4314-9800-AF5A61DC2980}"/>
                </a:ext>
              </a:extLst>
            </p:cNvPr>
            <p:cNvSpPr/>
            <p:nvPr/>
          </p:nvSpPr>
          <p:spPr>
            <a:xfrm>
              <a:off x="3913744" y="4056778"/>
              <a:ext cx="52204" cy="26325"/>
            </a:xfrm>
            <a:custGeom>
              <a:avLst/>
              <a:gdLst/>
              <a:ahLst/>
              <a:cxnLst/>
              <a:rect l="l" t="t" r="r" b="b"/>
              <a:pathLst>
                <a:path w="1287" h="649" extrusionOk="0">
                  <a:moveTo>
                    <a:pt x="1103" y="0"/>
                  </a:moveTo>
                  <a:cubicBezTo>
                    <a:pt x="667" y="0"/>
                    <a:pt x="251" y="219"/>
                    <a:pt x="1" y="585"/>
                  </a:cubicBezTo>
                  <a:cubicBezTo>
                    <a:pt x="117" y="628"/>
                    <a:pt x="236" y="648"/>
                    <a:pt x="354" y="648"/>
                  </a:cubicBezTo>
                  <a:cubicBezTo>
                    <a:pt x="757" y="648"/>
                    <a:pt x="1139" y="409"/>
                    <a:pt x="1286" y="13"/>
                  </a:cubicBezTo>
                  <a:cubicBezTo>
                    <a:pt x="1225" y="4"/>
                    <a:pt x="1164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498;p62">
              <a:extLst>
                <a:ext uri="{FF2B5EF4-FFF2-40B4-BE49-F238E27FC236}">
                  <a16:creationId xmlns:a16="http://schemas.microsoft.com/office/drawing/2014/main" id="{D201994D-BE3C-4A21-A287-5C904242E503}"/>
                </a:ext>
              </a:extLst>
            </p:cNvPr>
            <p:cNvSpPr/>
            <p:nvPr/>
          </p:nvSpPr>
          <p:spPr>
            <a:xfrm>
              <a:off x="3912284" y="4218626"/>
              <a:ext cx="36750" cy="13386"/>
            </a:xfrm>
            <a:custGeom>
              <a:avLst/>
              <a:gdLst/>
              <a:ahLst/>
              <a:cxnLst/>
              <a:rect l="l" t="t" r="r" b="b"/>
              <a:pathLst>
                <a:path w="906" h="330" extrusionOk="0">
                  <a:moveTo>
                    <a:pt x="362" y="1"/>
                  </a:moveTo>
                  <a:cubicBezTo>
                    <a:pt x="240" y="1"/>
                    <a:pt x="117" y="28"/>
                    <a:pt x="1" y="83"/>
                  </a:cubicBezTo>
                  <a:cubicBezTo>
                    <a:pt x="126" y="243"/>
                    <a:pt x="315" y="329"/>
                    <a:pt x="508" y="329"/>
                  </a:cubicBezTo>
                  <a:cubicBezTo>
                    <a:pt x="646" y="329"/>
                    <a:pt x="786" y="285"/>
                    <a:pt x="906" y="190"/>
                  </a:cubicBezTo>
                  <a:cubicBezTo>
                    <a:pt x="746" y="67"/>
                    <a:pt x="555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499;p62">
              <a:extLst>
                <a:ext uri="{FF2B5EF4-FFF2-40B4-BE49-F238E27FC236}">
                  <a16:creationId xmlns:a16="http://schemas.microsoft.com/office/drawing/2014/main" id="{7F763A5C-8CCB-4B5C-AC81-4119D4CD5C26}"/>
                </a:ext>
              </a:extLst>
            </p:cNvPr>
            <p:cNvSpPr/>
            <p:nvPr/>
          </p:nvSpPr>
          <p:spPr>
            <a:xfrm>
              <a:off x="1843738" y="4267716"/>
              <a:ext cx="5456533" cy="875796"/>
            </a:xfrm>
            <a:custGeom>
              <a:avLst/>
              <a:gdLst/>
              <a:ahLst/>
              <a:cxnLst/>
              <a:rect l="l" t="t" r="r" b="b"/>
              <a:pathLst>
                <a:path w="128707" h="20658" extrusionOk="0">
                  <a:moveTo>
                    <a:pt x="62746" y="0"/>
                  </a:moveTo>
                  <a:cubicBezTo>
                    <a:pt x="51364" y="0"/>
                    <a:pt x="37434" y="4001"/>
                    <a:pt x="26254" y="7739"/>
                  </a:cubicBezTo>
                  <a:cubicBezTo>
                    <a:pt x="16288" y="11085"/>
                    <a:pt x="0" y="20657"/>
                    <a:pt x="0" y="20657"/>
                  </a:cubicBezTo>
                  <a:lnTo>
                    <a:pt x="128707" y="20657"/>
                  </a:lnTo>
                  <a:cubicBezTo>
                    <a:pt x="128707" y="20657"/>
                    <a:pt x="103644" y="8942"/>
                    <a:pt x="96834" y="6798"/>
                  </a:cubicBezTo>
                  <a:cubicBezTo>
                    <a:pt x="85392" y="3179"/>
                    <a:pt x="72569" y="0"/>
                    <a:pt x="62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500;p62">
              <a:extLst>
                <a:ext uri="{FF2B5EF4-FFF2-40B4-BE49-F238E27FC236}">
                  <a16:creationId xmlns:a16="http://schemas.microsoft.com/office/drawing/2014/main" id="{DA33CE79-E7C6-4D17-801B-71937A6B32C1}"/>
                </a:ext>
              </a:extLst>
            </p:cNvPr>
            <p:cNvSpPr/>
            <p:nvPr/>
          </p:nvSpPr>
          <p:spPr>
            <a:xfrm>
              <a:off x="2956752" y="4267716"/>
              <a:ext cx="2992281" cy="553000"/>
            </a:xfrm>
            <a:custGeom>
              <a:avLst/>
              <a:gdLst/>
              <a:ahLst/>
              <a:cxnLst/>
              <a:rect l="l" t="t" r="r" b="b"/>
              <a:pathLst>
                <a:path w="70581" h="13044" extrusionOk="0">
                  <a:moveTo>
                    <a:pt x="36493" y="0"/>
                  </a:moveTo>
                  <a:cubicBezTo>
                    <a:pt x="25111" y="0"/>
                    <a:pt x="11133" y="3870"/>
                    <a:pt x="1" y="7739"/>
                  </a:cubicBezTo>
                  <a:cubicBezTo>
                    <a:pt x="751" y="9418"/>
                    <a:pt x="2299" y="10775"/>
                    <a:pt x="4001" y="11549"/>
                  </a:cubicBezTo>
                  <a:cubicBezTo>
                    <a:pt x="6371" y="12597"/>
                    <a:pt x="9026" y="12740"/>
                    <a:pt x="11609" y="12835"/>
                  </a:cubicBezTo>
                  <a:cubicBezTo>
                    <a:pt x="15172" y="12968"/>
                    <a:pt x="18757" y="13043"/>
                    <a:pt x="22350" y="13043"/>
                  </a:cubicBezTo>
                  <a:cubicBezTo>
                    <a:pt x="38692" y="13043"/>
                    <a:pt x="55209" y="11491"/>
                    <a:pt x="70581" y="6787"/>
                  </a:cubicBezTo>
                  <a:cubicBezTo>
                    <a:pt x="59139" y="3167"/>
                    <a:pt x="46304" y="0"/>
                    <a:pt x="36493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501;p62">
              <a:extLst>
                <a:ext uri="{FF2B5EF4-FFF2-40B4-BE49-F238E27FC236}">
                  <a16:creationId xmlns:a16="http://schemas.microsoft.com/office/drawing/2014/main" id="{2F192159-FD4D-4FA8-A1A3-D5862F68D3A0}"/>
                </a:ext>
              </a:extLst>
            </p:cNvPr>
            <p:cNvSpPr/>
            <p:nvPr/>
          </p:nvSpPr>
          <p:spPr>
            <a:xfrm>
              <a:off x="3780034" y="4510134"/>
              <a:ext cx="1215041" cy="121928"/>
            </a:xfrm>
            <a:custGeom>
              <a:avLst/>
              <a:gdLst/>
              <a:ahLst/>
              <a:cxnLst/>
              <a:rect l="l" t="t" r="r" b="b"/>
              <a:pathLst>
                <a:path w="28660" h="2876" extrusionOk="0">
                  <a:moveTo>
                    <a:pt x="14326" y="0"/>
                  </a:moveTo>
                  <a:cubicBezTo>
                    <a:pt x="9526" y="0"/>
                    <a:pt x="4728" y="479"/>
                    <a:pt x="1" y="1438"/>
                  </a:cubicBezTo>
                  <a:cubicBezTo>
                    <a:pt x="4728" y="2396"/>
                    <a:pt x="9526" y="2875"/>
                    <a:pt x="14326" y="2875"/>
                  </a:cubicBezTo>
                  <a:cubicBezTo>
                    <a:pt x="19125" y="2875"/>
                    <a:pt x="23926" y="2396"/>
                    <a:pt x="28659" y="1438"/>
                  </a:cubicBezTo>
                  <a:cubicBezTo>
                    <a:pt x="23926" y="479"/>
                    <a:pt x="19125" y="0"/>
                    <a:pt x="14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502;p62">
              <a:extLst>
                <a:ext uri="{FF2B5EF4-FFF2-40B4-BE49-F238E27FC236}">
                  <a16:creationId xmlns:a16="http://schemas.microsoft.com/office/drawing/2014/main" id="{641A15F8-00AF-46FF-A3A8-ADFC55A77FE1}"/>
                </a:ext>
              </a:extLst>
            </p:cNvPr>
            <p:cNvSpPr/>
            <p:nvPr/>
          </p:nvSpPr>
          <p:spPr>
            <a:xfrm>
              <a:off x="3481987" y="1904569"/>
              <a:ext cx="1808682" cy="1065009"/>
            </a:xfrm>
            <a:custGeom>
              <a:avLst/>
              <a:gdLst/>
              <a:ahLst/>
              <a:cxnLst/>
              <a:rect l="l" t="t" r="r" b="b"/>
              <a:pathLst>
                <a:path w="44590" h="26256" extrusionOk="0">
                  <a:moveTo>
                    <a:pt x="20711" y="1"/>
                  </a:moveTo>
                  <a:cubicBezTo>
                    <a:pt x="19759" y="1"/>
                    <a:pt x="18808" y="42"/>
                    <a:pt x="17860" y="124"/>
                  </a:cubicBezTo>
                  <a:cubicBezTo>
                    <a:pt x="17598" y="148"/>
                    <a:pt x="17336" y="172"/>
                    <a:pt x="17074" y="196"/>
                  </a:cubicBezTo>
                  <a:cubicBezTo>
                    <a:pt x="11871" y="803"/>
                    <a:pt x="6870" y="2589"/>
                    <a:pt x="2465" y="5434"/>
                  </a:cubicBezTo>
                  <a:cubicBezTo>
                    <a:pt x="2215" y="5589"/>
                    <a:pt x="1989" y="5744"/>
                    <a:pt x="1786" y="5887"/>
                  </a:cubicBezTo>
                  <a:cubicBezTo>
                    <a:pt x="1167" y="6303"/>
                    <a:pt x="572" y="6744"/>
                    <a:pt x="0" y="7232"/>
                  </a:cubicBezTo>
                  <a:lnTo>
                    <a:pt x="2798" y="12888"/>
                  </a:lnTo>
                  <a:lnTo>
                    <a:pt x="3072" y="13435"/>
                  </a:lnTo>
                  <a:lnTo>
                    <a:pt x="7239" y="21853"/>
                  </a:lnTo>
                  <a:cubicBezTo>
                    <a:pt x="7239" y="21853"/>
                    <a:pt x="24765" y="26255"/>
                    <a:pt x="31945" y="26255"/>
                  </a:cubicBezTo>
                  <a:cubicBezTo>
                    <a:pt x="32929" y="26255"/>
                    <a:pt x="33719" y="26172"/>
                    <a:pt x="34243" y="25984"/>
                  </a:cubicBezTo>
                  <a:cubicBezTo>
                    <a:pt x="35933" y="25377"/>
                    <a:pt x="37874" y="24341"/>
                    <a:pt x="39612" y="23317"/>
                  </a:cubicBezTo>
                  <a:cubicBezTo>
                    <a:pt x="39779" y="23222"/>
                    <a:pt x="39946" y="23127"/>
                    <a:pt x="40113" y="23020"/>
                  </a:cubicBezTo>
                  <a:cubicBezTo>
                    <a:pt x="40744" y="22639"/>
                    <a:pt x="41339" y="22270"/>
                    <a:pt x="41875" y="21924"/>
                  </a:cubicBezTo>
                  <a:cubicBezTo>
                    <a:pt x="42029" y="21817"/>
                    <a:pt x="42184" y="21722"/>
                    <a:pt x="42327" y="21627"/>
                  </a:cubicBezTo>
                  <a:cubicBezTo>
                    <a:pt x="43684" y="20734"/>
                    <a:pt x="44589" y="20079"/>
                    <a:pt x="44589" y="20079"/>
                  </a:cubicBezTo>
                  <a:cubicBezTo>
                    <a:pt x="44589" y="20079"/>
                    <a:pt x="44125" y="17317"/>
                    <a:pt x="42541" y="13852"/>
                  </a:cubicBezTo>
                  <a:cubicBezTo>
                    <a:pt x="42446" y="13638"/>
                    <a:pt x="42339" y="13412"/>
                    <a:pt x="42232" y="13185"/>
                  </a:cubicBezTo>
                  <a:cubicBezTo>
                    <a:pt x="39779" y="8137"/>
                    <a:pt x="35017" y="1934"/>
                    <a:pt x="26111" y="446"/>
                  </a:cubicBezTo>
                  <a:cubicBezTo>
                    <a:pt x="24324" y="149"/>
                    <a:pt x="22518" y="1"/>
                    <a:pt x="207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503;p62">
              <a:extLst>
                <a:ext uri="{FF2B5EF4-FFF2-40B4-BE49-F238E27FC236}">
                  <a16:creationId xmlns:a16="http://schemas.microsoft.com/office/drawing/2014/main" id="{302F9D97-0A67-4C73-94D1-36DC87EE331A}"/>
                </a:ext>
              </a:extLst>
            </p:cNvPr>
            <p:cNvSpPr/>
            <p:nvPr/>
          </p:nvSpPr>
          <p:spPr>
            <a:xfrm>
              <a:off x="3554433" y="2124503"/>
              <a:ext cx="1644485" cy="669403"/>
            </a:xfrm>
            <a:custGeom>
              <a:avLst/>
              <a:gdLst/>
              <a:ahLst/>
              <a:cxnLst/>
              <a:rect l="l" t="t" r="r" b="b"/>
              <a:pathLst>
                <a:path w="40542" h="16503" extrusionOk="0">
                  <a:moveTo>
                    <a:pt x="667" y="0"/>
                  </a:moveTo>
                  <a:cubicBezTo>
                    <a:pt x="429" y="167"/>
                    <a:pt x="203" y="310"/>
                    <a:pt x="0" y="453"/>
                  </a:cubicBezTo>
                  <a:cubicBezTo>
                    <a:pt x="6370" y="1132"/>
                    <a:pt x="12657" y="2417"/>
                    <a:pt x="18729" y="4489"/>
                  </a:cubicBezTo>
                  <a:cubicBezTo>
                    <a:pt x="26516" y="7156"/>
                    <a:pt x="33886" y="11121"/>
                    <a:pt x="40089" y="16502"/>
                  </a:cubicBezTo>
                  <a:cubicBezTo>
                    <a:pt x="40243" y="16395"/>
                    <a:pt x="40398" y="16300"/>
                    <a:pt x="40541" y="16205"/>
                  </a:cubicBezTo>
                  <a:cubicBezTo>
                    <a:pt x="37374" y="13454"/>
                    <a:pt x="33933" y="11049"/>
                    <a:pt x="30266" y="9025"/>
                  </a:cubicBezTo>
                  <a:cubicBezTo>
                    <a:pt x="21932" y="4394"/>
                    <a:pt x="12645" y="1632"/>
                    <a:pt x="3191" y="322"/>
                  </a:cubicBezTo>
                  <a:cubicBezTo>
                    <a:pt x="2358" y="203"/>
                    <a:pt x="1512" y="96"/>
                    <a:pt x="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504;p62">
              <a:extLst>
                <a:ext uri="{FF2B5EF4-FFF2-40B4-BE49-F238E27FC236}">
                  <a16:creationId xmlns:a16="http://schemas.microsoft.com/office/drawing/2014/main" id="{3476FAAB-48BF-4F8D-AC17-D64A58A0118E}"/>
                </a:ext>
              </a:extLst>
            </p:cNvPr>
            <p:cNvSpPr/>
            <p:nvPr/>
          </p:nvSpPr>
          <p:spPr>
            <a:xfrm>
              <a:off x="3595483" y="2427308"/>
              <a:ext cx="1513590" cy="423107"/>
            </a:xfrm>
            <a:custGeom>
              <a:avLst/>
              <a:gdLst/>
              <a:ahLst/>
              <a:cxnLst/>
              <a:rect l="l" t="t" r="r" b="b"/>
              <a:pathLst>
                <a:path w="37315" h="10431" extrusionOk="0">
                  <a:moveTo>
                    <a:pt x="16407" y="3644"/>
                  </a:moveTo>
                  <a:cubicBezTo>
                    <a:pt x="18634" y="4489"/>
                    <a:pt x="20598" y="5787"/>
                    <a:pt x="21503" y="7942"/>
                  </a:cubicBezTo>
                  <a:cubicBezTo>
                    <a:pt x="20891" y="8022"/>
                    <a:pt x="20260" y="8091"/>
                    <a:pt x="19632" y="8091"/>
                  </a:cubicBezTo>
                  <a:cubicBezTo>
                    <a:pt x="18952" y="8091"/>
                    <a:pt x="18277" y="8010"/>
                    <a:pt x="17634" y="7775"/>
                  </a:cubicBezTo>
                  <a:cubicBezTo>
                    <a:pt x="16526" y="7371"/>
                    <a:pt x="15657" y="6335"/>
                    <a:pt x="15657" y="5120"/>
                  </a:cubicBezTo>
                  <a:cubicBezTo>
                    <a:pt x="15657" y="4394"/>
                    <a:pt x="15943" y="3918"/>
                    <a:pt x="16407" y="3644"/>
                  </a:cubicBezTo>
                  <a:close/>
                  <a:moveTo>
                    <a:pt x="0" y="1"/>
                  </a:moveTo>
                  <a:lnTo>
                    <a:pt x="274" y="536"/>
                  </a:lnTo>
                  <a:cubicBezTo>
                    <a:pt x="3644" y="882"/>
                    <a:pt x="6989" y="1394"/>
                    <a:pt x="10311" y="2072"/>
                  </a:cubicBezTo>
                  <a:cubicBezTo>
                    <a:pt x="11990" y="2430"/>
                    <a:pt x="13990" y="2799"/>
                    <a:pt x="15859" y="3442"/>
                  </a:cubicBezTo>
                  <a:cubicBezTo>
                    <a:pt x="15705" y="3573"/>
                    <a:pt x="15586" y="3727"/>
                    <a:pt x="15478" y="3894"/>
                  </a:cubicBezTo>
                  <a:cubicBezTo>
                    <a:pt x="14955" y="4715"/>
                    <a:pt x="15097" y="5775"/>
                    <a:pt x="15526" y="6597"/>
                  </a:cubicBezTo>
                  <a:cubicBezTo>
                    <a:pt x="16354" y="8188"/>
                    <a:pt x="17996" y="8583"/>
                    <a:pt x="19663" y="8583"/>
                  </a:cubicBezTo>
                  <a:cubicBezTo>
                    <a:pt x="20440" y="8583"/>
                    <a:pt x="21223" y="8497"/>
                    <a:pt x="21932" y="8406"/>
                  </a:cubicBezTo>
                  <a:cubicBezTo>
                    <a:pt x="22075" y="8371"/>
                    <a:pt x="22158" y="8240"/>
                    <a:pt x="22122" y="8097"/>
                  </a:cubicBezTo>
                  <a:cubicBezTo>
                    <a:pt x="21301" y="5823"/>
                    <a:pt x="19336" y="4370"/>
                    <a:pt x="17169" y="3442"/>
                  </a:cubicBezTo>
                  <a:lnTo>
                    <a:pt x="17038" y="3394"/>
                  </a:lnTo>
                  <a:cubicBezTo>
                    <a:pt x="17340" y="3320"/>
                    <a:pt x="17676" y="3289"/>
                    <a:pt x="18030" y="3289"/>
                  </a:cubicBezTo>
                  <a:cubicBezTo>
                    <a:pt x="19508" y="3289"/>
                    <a:pt x="21300" y="3828"/>
                    <a:pt x="22194" y="4049"/>
                  </a:cubicBezTo>
                  <a:cubicBezTo>
                    <a:pt x="27397" y="5323"/>
                    <a:pt x="32338" y="7490"/>
                    <a:pt x="36814" y="10430"/>
                  </a:cubicBezTo>
                  <a:cubicBezTo>
                    <a:pt x="36981" y="10335"/>
                    <a:pt x="37148" y="10240"/>
                    <a:pt x="37315" y="10133"/>
                  </a:cubicBezTo>
                  <a:cubicBezTo>
                    <a:pt x="36457" y="9561"/>
                    <a:pt x="35588" y="9026"/>
                    <a:pt x="34695" y="8514"/>
                  </a:cubicBezTo>
                  <a:cubicBezTo>
                    <a:pt x="32266" y="7109"/>
                    <a:pt x="29718" y="5930"/>
                    <a:pt x="27087" y="4977"/>
                  </a:cubicBezTo>
                  <a:cubicBezTo>
                    <a:pt x="24444" y="4025"/>
                    <a:pt x="21670" y="3215"/>
                    <a:pt x="18884" y="2834"/>
                  </a:cubicBezTo>
                  <a:cubicBezTo>
                    <a:pt x="18595" y="2797"/>
                    <a:pt x="18292" y="2773"/>
                    <a:pt x="17987" y="2773"/>
                  </a:cubicBezTo>
                  <a:cubicBezTo>
                    <a:pt x="17413" y="2773"/>
                    <a:pt x="16834" y="2859"/>
                    <a:pt x="16336" y="3108"/>
                  </a:cubicBezTo>
                  <a:cubicBezTo>
                    <a:pt x="14383" y="2382"/>
                    <a:pt x="12311" y="1953"/>
                    <a:pt x="10264" y="1537"/>
                  </a:cubicBezTo>
                  <a:cubicBezTo>
                    <a:pt x="7620" y="1001"/>
                    <a:pt x="4953" y="560"/>
                    <a:pt x="2263" y="239"/>
                  </a:cubicBezTo>
                  <a:cubicBezTo>
                    <a:pt x="1512" y="144"/>
                    <a:pt x="762" y="7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505;p62">
              <a:extLst>
                <a:ext uri="{FF2B5EF4-FFF2-40B4-BE49-F238E27FC236}">
                  <a16:creationId xmlns:a16="http://schemas.microsoft.com/office/drawing/2014/main" id="{9AF0D867-95D1-4926-8665-F9EAA2FAF82B}"/>
                </a:ext>
              </a:extLst>
            </p:cNvPr>
            <p:cNvSpPr/>
            <p:nvPr/>
          </p:nvSpPr>
          <p:spPr>
            <a:xfrm>
              <a:off x="4174526" y="1909598"/>
              <a:ext cx="1033573" cy="556883"/>
            </a:xfrm>
            <a:custGeom>
              <a:avLst/>
              <a:gdLst/>
              <a:ahLst/>
              <a:cxnLst/>
              <a:rect l="l" t="t" r="r" b="b"/>
              <a:pathLst>
                <a:path w="25481" h="13729" extrusionOk="0">
                  <a:moveTo>
                    <a:pt x="787" y="0"/>
                  </a:moveTo>
                  <a:cubicBezTo>
                    <a:pt x="525" y="12"/>
                    <a:pt x="263" y="48"/>
                    <a:pt x="1" y="72"/>
                  </a:cubicBezTo>
                  <a:cubicBezTo>
                    <a:pt x="501" y="429"/>
                    <a:pt x="1001" y="786"/>
                    <a:pt x="1501" y="1131"/>
                  </a:cubicBezTo>
                  <a:cubicBezTo>
                    <a:pt x="8954" y="6287"/>
                    <a:pt x="17003" y="10525"/>
                    <a:pt x="25480" y="13728"/>
                  </a:cubicBezTo>
                  <a:cubicBezTo>
                    <a:pt x="25385" y="13514"/>
                    <a:pt x="25278" y="13288"/>
                    <a:pt x="25159" y="13061"/>
                  </a:cubicBezTo>
                  <a:cubicBezTo>
                    <a:pt x="23837" y="12549"/>
                    <a:pt x="22528" y="12014"/>
                    <a:pt x="21230" y="11466"/>
                  </a:cubicBezTo>
                  <a:cubicBezTo>
                    <a:pt x="14038" y="8370"/>
                    <a:pt x="7180" y="4536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506;p62">
              <a:extLst>
                <a:ext uri="{FF2B5EF4-FFF2-40B4-BE49-F238E27FC236}">
                  <a16:creationId xmlns:a16="http://schemas.microsoft.com/office/drawing/2014/main" id="{9F92D4FC-F13E-4BFA-A894-48BA0E4D3D49}"/>
                </a:ext>
              </a:extLst>
            </p:cNvPr>
            <p:cNvSpPr/>
            <p:nvPr/>
          </p:nvSpPr>
          <p:spPr>
            <a:xfrm>
              <a:off x="3823937" y="2598891"/>
              <a:ext cx="1095836" cy="589576"/>
            </a:xfrm>
            <a:custGeom>
              <a:avLst/>
              <a:gdLst/>
              <a:ahLst/>
              <a:cxnLst/>
              <a:rect l="l" t="t" r="r" b="b"/>
              <a:pathLst>
                <a:path w="27016" h="14535" extrusionOk="0">
                  <a:moveTo>
                    <a:pt x="3401" y="0"/>
                  </a:moveTo>
                  <a:cubicBezTo>
                    <a:pt x="2575" y="0"/>
                    <a:pt x="1742" y="22"/>
                    <a:pt x="905" y="69"/>
                  </a:cubicBezTo>
                  <a:cubicBezTo>
                    <a:pt x="607" y="81"/>
                    <a:pt x="310" y="104"/>
                    <a:pt x="0" y="128"/>
                  </a:cubicBezTo>
                  <a:lnTo>
                    <a:pt x="24" y="438"/>
                  </a:lnTo>
                  <a:lnTo>
                    <a:pt x="417" y="6677"/>
                  </a:lnTo>
                  <a:lnTo>
                    <a:pt x="441" y="7201"/>
                  </a:lnTo>
                  <a:lnTo>
                    <a:pt x="822" y="13273"/>
                  </a:lnTo>
                  <a:lnTo>
                    <a:pt x="23503" y="14535"/>
                  </a:lnTo>
                  <a:lnTo>
                    <a:pt x="24384" y="12189"/>
                  </a:lnTo>
                  <a:lnTo>
                    <a:pt x="24563" y="11701"/>
                  </a:lnTo>
                  <a:lnTo>
                    <a:pt x="25741" y="8546"/>
                  </a:lnTo>
                  <a:lnTo>
                    <a:pt x="25920" y="8046"/>
                  </a:lnTo>
                  <a:lnTo>
                    <a:pt x="27015" y="5129"/>
                  </a:lnTo>
                  <a:cubicBezTo>
                    <a:pt x="27015" y="5129"/>
                    <a:pt x="16023" y="0"/>
                    <a:pt x="3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507;p62">
              <a:extLst>
                <a:ext uri="{FF2B5EF4-FFF2-40B4-BE49-F238E27FC236}">
                  <a16:creationId xmlns:a16="http://schemas.microsoft.com/office/drawing/2014/main" id="{5098D1DE-6AB0-42E3-8DB8-F22247607D70}"/>
                </a:ext>
              </a:extLst>
            </p:cNvPr>
            <p:cNvSpPr/>
            <p:nvPr/>
          </p:nvSpPr>
          <p:spPr>
            <a:xfrm>
              <a:off x="3823937" y="2601650"/>
              <a:ext cx="1051380" cy="343929"/>
            </a:xfrm>
            <a:custGeom>
              <a:avLst/>
              <a:gdLst/>
              <a:ahLst/>
              <a:cxnLst/>
              <a:rect l="l" t="t" r="r" b="b"/>
              <a:pathLst>
                <a:path w="25920" h="8479" extrusionOk="0">
                  <a:moveTo>
                    <a:pt x="15919" y="5323"/>
                  </a:moveTo>
                  <a:lnTo>
                    <a:pt x="15919" y="5323"/>
                  </a:lnTo>
                  <a:cubicBezTo>
                    <a:pt x="16169" y="5335"/>
                    <a:pt x="16407" y="5347"/>
                    <a:pt x="16657" y="5359"/>
                  </a:cubicBezTo>
                  <a:cubicBezTo>
                    <a:pt x="17431" y="5978"/>
                    <a:pt x="18026" y="6764"/>
                    <a:pt x="18193" y="7764"/>
                  </a:cubicBezTo>
                  <a:cubicBezTo>
                    <a:pt x="18011" y="7815"/>
                    <a:pt x="17831" y="7839"/>
                    <a:pt x="17655" y="7839"/>
                  </a:cubicBezTo>
                  <a:cubicBezTo>
                    <a:pt x="16404" y="7839"/>
                    <a:pt x="15397" y="6618"/>
                    <a:pt x="15919" y="5323"/>
                  </a:cubicBezTo>
                  <a:close/>
                  <a:moveTo>
                    <a:pt x="893" y="1"/>
                  </a:moveTo>
                  <a:cubicBezTo>
                    <a:pt x="595" y="13"/>
                    <a:pt x="298" y="36"/>
                    <a:pt x="0" y="60"/>
                  </a:cubicBezTo>
                  <a:lnTo>
                    <a:pt x="12" y="370"/>
                  </a:lnTo>
                  <a:cubicBezTo>
                    <a:pt x="3536" y="953"/>
                    <a:pt x="7013" y="1751"/>
                    <a:pt x="10430" y="2751"/>
                  </a:cubicBezTo>
                  <a:cubicBezTo>
                    <a:pt x="12085" y="3251"/>
                    <a:pt x="13787" y="3704"/>
                    <a:pt x="15323" y="4501"/>
                  </a:cubicBezTo>
                  <a:cubicBezTo>
                    <a:pt x="15502" y="4597"/>
                    <a:pt x="15681" y="4692"/>
                    <a:pt x="15859" y="4799"/>
                  </a:cubicBezTo>
                  <a:lnTo>
                    <a:pt x="15752" y="4799"/>
                  </a:lnTo>
                  <a:cubicBezTo>
                    <a:pt x="15657" y="4799"/>
                    <a:pt x="15573" y="4847"/>
                    <a:pt x="15526" y="4930"/>
                  </a:cubicBezTo>
                  <a:cubicBezTo>
                    <a:pt x="14728" y="6576"/>
                    <a:pt x="15960" y="8376"/>
                    <a:pt x="17617" y="8376"/>
                  </a:cubicBezTo>
                  <a:cubicBezTo>
                    <a:pt x="17914" y="8376"/>
                    <a:pt x="18224" y="8319"/>
                    <a:pt x="18538" y="8192"/>
                  </a:cubicBezTo>
                  <a:cubicBezTo>
                    <a:pt x="18633" y="8157"/>
                    <a:pt x="18752" y="8073"/>
                    <a:pt x="18740" y="7942"/>
                  </a:cubicBezTo>
                  <a:cubicBezTo>
                    <a:pt x="18633" y="6990"/>
                    <a:pt x="18193" y="6109"/>
                    <a:pt x="17514" y="5430"/>
                  </a:cubicBezTo>
                  <a:lnTo>
                    <a:pt x="17514" y="5430"/>
                  </a:lnTo>
                  <a:cubicBezTo>
                    <a:pt x="20455" y="5775"/>
                    <a:pt x="23277" y="6823"/>
                    <a:pt x="25729" y="8478"/>
                  </a:cubicBezTo>
                  <a:lnTo>
                    <a:pt x="25920" y="7978"/>
                  </a:lnTo>
                  <a:cubicBezTo>
                    <a:pt x="23217" y="6180"/>
                    <a:pt x="20098" y="5109"/>
                    <a:pt x="16859" y="4859"/>
                  </a:cubicBezTo>
                  <a:cubicBezTo>
                    <a:pt x="16526" y="4597"/>
                    <a:pt x="16169" y="4370"/>
                    <a:pt x="15800" y="4168"/>
                  </a:cubicBezTo>
                  <a:cubicBezTo>
                    <a:pt x="14228" y="3311"/>
                    <a:pt x="12466" y="2823"/>
                    <a:pt x="10763" y="2311"/>
                  </a:cubicBezTo>
                  <a:cubicBezTo>
                    <a:pt x="8882" y="1751"/>
                    <a:pt x="6977" y="1263"/>
                    <a:pt x="5048" y="822"/>
                  </a:cubicBezTo>
                  <a:cubicBezTo>
                    <a:pt x="3667" y="513"/>
                    <a:pt x="2286" y="239"/>
                    <a:pt x="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508;p62">
              <a:extLst>
                <a:ext uri="{FF2B5EF4-FFF2-40B4-BE49-F238E27FC236}">
                  <a16:creationId xmlns:a16="http://schemas.microsoft.com/office/drawing/2014/main" id="{BCD87714-C3DE-48C3-A523-60BFBA173EF4}"/>
                </a:ext>
              </a:extLst>
            </p:cNvPr>
            <p:cNvSpPr/>
            <p:nvPr/>
          </p:nvSpPr>
          <p:spPr>
            <a:xfrm>
              <a:off x="3840324" y="2870179"/>
              <a:ext cx="979463" cy="223175"/>
            </a:xfrm>
            <a:custGeom>
              <a:avLst/>
              <a:gdLst/>
              <a:ahLst/>
              <a:cxnLst/>
              <a:rect l="l" t="t" r="r" b="b"/>
              <a:pathLst>
                <a:path w="24147" h="5502" extrusionOk="0">
                  <a:moveTo>
                    <a:pt x="1" y="1"/>
                  </a:moveTo>
                  <a:lnTo>
                    <a:pt x="37" y="513"/>
                  </a:lnTo>
                  <a:cubicBezTo>
                    <a:pt x="2275" y="763"/>
                    <a:pt x="4525" y="1001"/>
                    <a:pt x="6764" y="1346"/>
                  </a:cubicBezTo>
                  <a:cubicBezTo>
                    <a:pt x="12598" y="2275"/>
                    <a:pt x="18348" y="3668"/>
                    <a:pt x="23968" y="5501"/>
                  </a:cubicBezTo>
                  <a:lnTo>
                    <a:pt x="24147" y="5013"/>
                  </a:lnTo>
                  <a:cubicBezTo>
                    <a:pt x="21492" y="4144"/>
                    <a:pt x="18801" y="3370"/>
                    <a:pt x="16074" y="2703"/>
                  </a:cubicBezTo>
                  <a:cubicBezTo>
                    <a:pt x="12860" y="1918"/>
                    <a:pt x="9609" y="1263"/>
                    <a:pt x="6335" y="763"/>
                  </a:cubicBezTo>
                  <a:cubicBezTo>
                    <a:pt x="4228" y="441"/>
                    <a:pt x="2120" y="22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509;p62">
              <a:extLst>
                <a:ext uri="{FF2B5EF4-FFF2-40B4-BE49-F238E27FC236}">
                  <a16:creationId xmlns:a16="http://schemas.microsoft.com/office/drawing/2014/main" id="{57FEA7BC-CD07-490C-ACCF-0038E114DCBE}"/>
                </a:ext>
              </a:extLst>
            </p:cNvPr>
            <p:cNvSpPr/>
            <p:nvPr/>
          </p:nvSpPr>
          <p:spPr>
            <a:xfrm>
              <a:off x="3695432" y="3073807"/>
              <a:ext cx="1186656" cy="977232"/>
            </a:xfrm>
            <a:custGeom>
              <a:avLst/>
              <a:gdLst/>
              <a:ahLst/>
              <a:cxnLst/>
              <a:rect l="l" t="t" r="r" b="b"/>
              <a:pathLst>
                <a:path w="29255" h="24092" extrusionOk="0">
                  <a:moveTo>
                    <a:pt x="8294" y="0"/>
                  </a:moveTo>
                  <a:cubicBezTo>
                    <a:pt x="8014" y="0"/>
                    <a:pt x="7734" y="2"/>
                    <a:pt x="7454" y="5"/>
                  </a:cubicBezTo>
                  <a:cubicBezTo>
                    <a:pt x="6359" y="17"/>
                    <a:pt x="4930" y="612"/>
                    <a:pt x="4835" y="1612"/>
                  </a:cubicBezTo>
                  <a:cubicBezTo>
                    <a:pt x="4835" y="1708"/>
                    <a:pt x="4835" y="1815"/>
                    <a:pt x="4847" y="1910"/>
                  </a:cubicBezTo>
                  <a:cubicBezTo>
                    <a:pt x="4859" y="1982"/>
                    <a:pt x="4883" y="2053"/>
                    <a:pt x="4894" y="2136"/>
                  </a:cubicBezTo>
                  <a:cubicBezTo>
                    <a:pt x="5168" y="3184"/>
                    <a:pt x="6109" y="3982"/>
                    <a:pt x="7061" y="4553"/>
                  </a:cubicBezTo>
                  <a:cubicBezTo>
                    <a:pt x="8085" y="5160"/>
                    <a:pt x="9216" y="5649"/>
                    <a:pt x="9990" y="6553"/>
                  </a:cubicBezTo>
                  <a:cubicBezTo>
                    <a:pt x="8586" y="6360"/>
                    <a:pt x="7168" y="6265"/>
                    <a:pt x="5750" y="6265"/>
                  </a:cubicBezTo>
                  <a:cubicBezTo>
                    <a:pt x="4546" y="6265"/>
                    <a:pt x="3341" y="6334"/>
                    <a:pt x="2144" y="6470"/>
                  </a:cubicBezTo>
                  <a:cubicBezTo>
                    <a:pt x="1489" y="6542"/>
                    <a:pt x="739" y="6696"/>
                    <a:pt x="358" y="7208"/>
                  </a:cubicBezTo>
                  <a:cubicBezTo>
                    <a:pt x="334" y="7256"/>
                    <a:pt x="311" y="7292"/>
                    <a:pt x="287" y="7339"/>
                  </a:cubicBezTo>
                  <a:cubicBezTo>
                    <a:pt x="227" y="7446"/>
                    <a:pt x="180" y="7566"/>
                    <a:pt x="156" y="7696"/>
                  </a:cubicBezTo>
                  <a:cubicBezTo>
                    <a:pt x="1" y="8530"/>
                    <a:pt x="787" y="9399"/>
                    <a:pt x="1537" y="9935"/>
                  </a:cubicBezTo>
                  <a:cubicBezTo>
                    <a:pt x="1846" y="10161"/>
                    <a:pt x="2180" y="10387"/>
                    <a:pt x="2513" y="10614"/>
                  </a:cubicBezTo>
                  <a:cubicBezTo>
                    <a:pt x="2787" y="10792"/>
                    <a:pt x="3061" y="10971"/>
                    <a:pt x="3347" y="11137"/>
                  </a:cubicBezTo>
                  <a:cubicBezTo>
                    <a:pt x="6002" y="12780"/>
                    <a:pt x="9026" y="14043"/>
                    <a:pt x="12062" y="14412"/>
                  </a:cubicBezTo>
                  <a:lnTo>
                    <a:pt x="9121" y="16067"/>
                  </a:lnTo>
                  <a:lnTo>
                    <a:pt x="13907" y="18233"/>
                  </a:lnTo>
                  <a:lnTo>
                    <a:pt x="14908" y="18698"/>
                  </a:lnTo>
                  <a:lnTo>
                    <a:pt x="21908" y="21865"/>
                  </a:lnTo>
                  <a:lnTo>
                    <a:pt x="22730" y="22246"/>
                  </a:lnTo>
                  <a:lnTo>
                    <a:pt x="26790" y="24091"/>
                  </a:lnTo>
                  <a:lnTo>
                    <a:pt x="29255" y="23448"/>
                  </a:lnTo>
                  <a:cubicBezTo>
                    <a:pt x="28612" y="22948"/>
                    <a:pt x="27969" y="22424"/>
                    <a:pt x="27338" y="21889"/>
                  </a:cubicBezTo>
                  <a:cubicBezTo>
                    <a:pt x="27135" y="21710"/>
                    <a:pt x="26945" y="21532"/>
                    <a:pt x="26742" y="21365"/>
                  </a:cubicBezTo>
                  <a:cubicBezTo>
                    <a:pt x="26016" y="20710"/>
                    <a:pt x="25302" y="20043"/>
                    <a:pt x="24587" y="19353"/>
                  </a:cubicBezTo>
                  <a:cubicBezTo>
                    <a:pt x="24373" y="19138"/>
                    <a:pt x="24147" y="18924"/>
                    <a:pt x="23933" y="18710"/>
                  </a:cubicBezTo>
                  <a:cubicBezTo>
                    <a:pt x="22385" y="17162"/>
                    <a:pt x="20896" y="15567"/>
                    <a:pt x="19503" y="13995"/>
                  </a:cubicBezTo>
                  <a:lnTo>
                    <a:pt x="19503" y="13995"/>
                  </a:lnTo>
                  <a:cubicBezTo>
                    <a:pt x="19728" y="14179"/>
                    <a:pt x="20009" y="14263"/>
                    <a:pt x="20295" y="14263"/>
                  </a:cubicBezTo>
                  <a:cubicBezTo>
                    <a:pt x="20767" y="14263"/>
                    <a:pt x="21253" y="14035"/>
                    <a:pt x="21527" y="13650"/>
                  </a:cubicBezTo>
                  <a:cubicBezTo>
                    <a:pt x="21539" y="13626"/>
                    <a:pt x="21563" y="13602"/>
                    <a:pt x="21575" y="13578"/>
                  </a:cubicBezTo>
                  <a:cubicBezTo>
                    <a:pt x="21647" y="13447"/>
                    <a:pt x="21706" y="13316"/>
                    <a:pt x="21742" y="13173"/>
                  </a:cubicBezTo>
                  <a:cubicBezTo>
                    <a:pt x="21873" y="12519"/>
                    <a:pt x="21647" y="11852"/>
                    <a:pt x="21146" y="11423"/>
                  </a:cubicBezTo>
                  <a:cubicBezTo>
                    <a:pt x="20780" y="11128"/>
                    <a:pt x="20310" y="10986"/>
                    <a:pt x="19837" y="10986"/>
                  </a:cubicBezTo>
                  <a:cubicBezTo>
                    <a:pt x="19510" y="10986"/>
                    <a:pt x="19181" y="11054"/>
                    <a:pt x="18884" y="11185"/>
                  </a:cubicBezTo>
                  <a:cubicBezTo>
                    <a:pt x="19051" y="10411"/>
                    <a:pt x="19253" y="9625"/>
                    <a:pt x="19491" y="8851"/>
                  </a:cubicBezTo>
                  <a:cubicBezTo>
                    <a:pt x="19539" y="8685"/>
                    <a:pt x="19587" y="8518"/>
                    <a:pt x="19646" y="8351"/>
                  </a:cubicBezTo>
                  <a:cubicBezTo>
                    <a:pt x="20027" y="7173"/>
                    <a:pt x="20515" y="6030"/>
                    <a:pt x="21087" y="4934"/>
                  </a:cubicBezTo>
                  <a:cubicBezTo>
                    <a:pt x="21170" y="4779"/>
                    <a:pt x="21254" y="4625"/>
                    <a:pt x="21337" y="4470"/>
                  </a:cubicBezTo>
                  <a:cubicBezTo>
                    <a:pt x="21920" y="3398"/>
                    <a:pt x="22635" y="2410"/>
                    <a:pt x="23456" y="1517"/>
                  </a:cubicBezTo>
                  <a:cubicBezTo>
                    <a:pt x="18457" y="513"/>
                    <a:pt x="13382" y="0"/>
                    <a:pt x="8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510;p62">
              <a:extLst>
                <a:ext uri="{FF2B5EF4-FFF2-40B4-BE49-F238E27FC236}">
                  <a16:creationId xmlns:a16="http://schemas.microsoft.com/office/drawing/2014/main" id="{8825EB31-AD2F-474F-8DBB-76E4A0C7954E}"/>
                </a:ext>
              </a:extLst>
            </p:cNvPr>
            <p:cNvSpPr/>
            <p:nvPr/>
          </p:nvSpPr>
          <p:spPr>
            <a:xfrm>
              <a:off x="3891515" y="3139682"/>
              <a:ext cx="669403" cy="133816"/>
            </a:xfrm>
            <a:custGeom>
              <a:avLst/>
              <a:gdLst/>
              <a:ahLst/>
              <a:cxnLst/>
              <a:rect l="l" t="t" r="r" b="b"/>
              <a:pathLst>
                <a:path w="16503" h="3299" extrusionOk="0">
                  <a:moveTo>
                    <a:pt x="1" y="0"/>
                  </a:moveTo>
                  <a:cubicBezTo>
                    <a:pt x="1" y="96"/>
                    <a:pt x="1" y="191"/>
                    <a:pt x="13" y="286"/>
                  </a:cubicBezTo>
                  <a:cubicBezTo>
                    <a:pt x="25" y="358"/>
                    <a:pt x="49" y="441"/>
                    <a:pt x="60" y="512"/>
                  </a:cubicBezTo>
                  <a:cubicBezTo>
                    <a:pt x="5573" y="608"/>
                    <a:pt x="11026" y="1548"/>
                    <a:pt x="16253" y="3298"/>
                  </a:cubicBezTo>
                  <a:cubicBezTo>
                    <a:pt x="16324" y="3144"/>
                    <a:pt x="16420" y="2989"/>
                    <a:pt x="16503" y="2834"/>
                  </a:cubicBezTo>
                  <a:cubicBezTo>
                    <a:pt x="15931" y="2643"/>
                    <a:pt x="15348" y="2453"/>
                    <a:pt x="14765" y="2286"/>
                  </a:cubicBezTo>
                  <a:cubicBezTo>
                    <a:pt x="9978" y="846"/>
                    <a:pt x="5013" y="7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511;p62">
              <a:extLst>
                <a:ext uri="{FF2B5EF4-FFF2-40B4-BE49-F238E27FC236}">
                  <a16:creationId xmlns:a16="http://schemas.microsoft.com/office/drawing/2014/main" id="{22FE21E4-DCB6-4CA1-ABF7-A5098A7C1342}"/>
                </a:ext>
              </a:extLst>
            </p:cNvPr>
            <p:cNvSpPr/>
            <p:nvPr/>
          </p:nvSpPr>
          <p:spPr>
            <a:xfrm>
              <a:off x="3701719" y="3319377"/>
              <a:ext cx="790644" cy="140022"/>
            </a:xfrm>
            <a:custGeom>
              <a:avLst/>
              <a:gdLst/>
              <a:ahLst/>
              <a:cxnLst/>
              <a:rect l="l" t="t" r="r" b="b"/>
              <a:pathLst>
                <a:path w="19492" h="3452" extrusionOk="0">
                  <a:moveTo>
                    <a:pt x="12381" y="1"/>
                  </a:moveTo>
                  <a:cubicBezTo>
                    <a:pt x="12168" y="1"/>
                    <a:pt x="11987" y="245"/>
                    <a:pt x="12181" y="428"/>
                  </a:cubicBezTo>
                  <a:cubicBezTo>
                    <a:pt x="12729" y="964"/>
                    <a:pt x="12490" y="1845"/>
                    <a:pt x="11978" y="2333"/>
                  </a:cubicBezTo>
                  <a:cubicBezTo>
                    <a:pt x="11449" y="2819"/>
                    <a:pt x="10691" y="2919"/>
                    <a:pt x="9969" y="2919"/>
                  </a:cubicBezTo>
                  <a:cubicBezTo>
                    <a:pt x="9700" y="2919"/>
                    <a:pt x="9437" y="2906"/>
                    <a:pt x="9192" y="2893"/>
                  </a:cubicBezTo>
                  <a:cubicBezTo>
                    <a:pt x="7502" y="2785"/>
                    <a:pt x="5823" y="2559"/>
                    <a:pt x="4168" y="2202"/>
                  </a:cubicBezTo>
                  <a:cubicBezTo>
                    <a:pt x="2834" y="1928"/>
                    <a:pt x="1513" y="1583"/>
                    <a:pt x="203" y="1166"/>
                  </a:cubicBezTo>
                  <a:cubicBezTo>
                    <a:pt x="179" y="1202"/>
                    <a:pt x="144" y="1250"/>
                    <a:pt x="120" y="1285"/>
                  </a:cubicBezTo>
                  <a:cubicBezTo>
                    <a:pt x="60" y="1392"/>
                    <a:pt x="25" y="1512"/>
                    <a:pt x="1" y="1642"/>
                  </a:cubicBezTo>
                  <a:cubicBezTo>
                    <a:pt x="2632" y="2488"/>
                    <a:pt x="5359" y="3059"/>
                    <a:pt x="8109" y="3321"/>
                  </a:cubicBezTo>
                  <a:cubicBezTo>
                    <a:pt x="8664" y="3375"/>
                    <a:pt x="9296" y="3452"/>
                    <a:pt x="9924" y="3452"/>
                  </a:cubicBezTo>
                  <a:cubicBezTo>
                    <a:pt x="10818" y="3452"/>
                    <a:pt x="11704" y="3297"/>
                    <a:pt x="12348" y="2702"/>
                  </a:cubicBezTo>
                  <a:cubicBezTo>
                    <a:pt x="12871" y="2214"/>
                    <a:pt x="13110" y="1488"/>
                    <a:pt x="12967" y="797"/>
                  </a:cubicBezTo>
                  <a:lnTo>
                    <a:pt x="12967" y="797"/>
                  </a:lnTo>
                  <a:cubicBezTo>
                    <a:pt x="15026" y="1654"/>
                    <a:pt x="17158" y="2321"/>
                    <a:pt x="19336" y="2785"/>
                  </a:cubicBezTo>
                  <a:cubicBezTo>
                    <a:pt x="19384" y="2631"/>
                    <a:pt x="19432" y="2464"/>
                    <a:pt x="19491" y="2297"/>
                  </a:cubicBezTo>
                  <a:cubicBezTo>
                    <a:pt x="17086" y="1785"/>
                    <a:pt x="14741" y="1023"/>
                    <a:pt x="12490" y="23"/>
                  </a:cubicBezTo>
                  <a:cubicBezTo>
                    <a:pt x="12454" y="8"/>
                    <a:pt x="12417" y="1"/>
                    <a:pt x="12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512;p62">
              <a:extLst>
                <a:ext uri="{FF2B5EF4-FFF2-40B4-BE49-F238E27FC236}">
                  <a16:creationId xmlns:a16="http://schemas.microsoft.com/office/drawing/2014/main" id="{1F292E0A-DFD6-4E05-AF38-004F97351B1C}"/>
                </a:ext>
              </a:extLst>
            </p:cNvPr>
            <p:cNvSpPr/>
            <p:nvPr/>
          </p:nvSpPr>
          <p:spPr>
            <a:xfrm>
              <a:off x="3797367" y="3504306"/>
              <a:ext cx="779976" cy="222729"/>
            </a:xfrm>
            <a:custGeom>
              <a:avLst/>
              <a:gdLst/>
              <a:ahLst/>
              <a:cxnLst/>
              <a:rect l="l" t="t" r="r" b="b"/>
              <a:pathLst>
                <a:path w="19229" h="5491" extrusionOk="0">
                  <a:moveTo>
                    <a:pt x="13097" y="2394"/>
                  </a:moveTo>
                  <a:cubicBezTo>
                    <a:pt x="13597" y="2644"/>
                    <a:pt x="14109" y="2977"/>
                    <a:pt x="14395" y="3465"/>
                  </a:cubicBezTo>
                  <a:cubicBezTo>
                    <a:pt x="14681" y="3965"/>
                    <a:pt x="14538" y="4549"/>
                    <a:pt x="14014" y="4823"/>
                  </a:cubicBezTo>
                  <a:cubicBezTo>
                    <a:pt x="13810" y="4928"/>
                    <a:pt x="13613" y="4975"/>
                    <a:pt x="13430" y="4975"/>
                  </a:cubicBezTo>
                  <a:cubicBezTo>
                    <a:pt x="12663" y="4975"/>
                    <a:pt x="12142" y="4147"/>
                    <a:pt x="12383" y="3310"/>
                  </a:cubicBezTo>
                  <a:cubicBezTo>
                    <a:pt x="12478" y="2918"/>
                    <a:pt x="12740" y="2596"/>
                    <a:pt x="13097" y="2394"/>
                  </a:cubicBezTo>
                  <a:close/>
                  <a:moveTo>
                    <a:pt x="0" y="1"/>
                  </a:moveTo>
                  <a:cubicBezTo>
                    <a:pt x="274" y="179"/>
                    <a:pt x="548" y="358"/>
                    <a:pt x="834" y="524"/>
                  </a:cubicBezTo>
                  <a:lnTo>
                    <a:pt x="1512" y="536"/>
                  </a:lnTo>
                  <a:cubicBezTo>
                    <a:pt x="4132" y="608"/>
                    <a:pt x="6751" y="870"/>
                    <a:pt x="9335" y="1298"/>
                  </a:cubicBezTo>
                  <a:cubicBezTo>
                    <a:pt x="10442" y="1465"/>
                    <a:pt x="11525" y="1763"/>
                    <a:pt x="12573" y="2156"/>
                  </a:cubicBezTo>
                  <a:cubicBezTo>
                    <a:pt x="12002" y="2620"/>
                    <a:pt x="11716" y="3334"/>
                    <a:pt x="11823" y="4049"/>
                  </a:cubicBezTo>
                  <a:cubicBezTo>
                    <a:pt x="11917" y="4893"/>
                    <a:pt x="12631" y="5491"/>
                    <a:pt x="13439" y="5491"/>
                  </a:cubicBezTo>
                  <a:cubicBezTo>
                    <a:pt x="13554" y="5491"/>
                    <a:pt x="13670" y="5479"/>
                    <a:pt x="13788" y="5454"/>
                  </a:cubicBezTo>
                  <a:cubicBezTo>
                    <a:pt x="14764" y="5251"/>
                    <a:pt x="15359" y="4311"/>
                    <a:pt x="14943" y="3370"/>
                  </a:cubicBezTo>
                  <a:cubicBezTo>
                    <a:pt x="14692" y="2858"/>
                    <a:pt x="14288" y="2441"/>
                    <a:pt x="13788" y="2156"/>
                  </a:cubicBezTo>
                  <a:cubicBezTo>
                    <a:pt x="14014" y="2114"/>
                    <a:pt x="14253" y="2097"/>
                    <a:pt x="14492" y="2097"/>
                  </a:cubicBezTo>
                  <a:cubicBezTo>
                    <a:pt x="14930" y="2097"/>
                    <a:pt x="15370" y="2153"/>
                    <a:pt x="15740" y="2215"/>
                  </a:cubicBezTo>
                  <a:cubicBezTo>
                    <a:pt x="16848" y="2406"/>
                    <a:pt x="17943" y="2668"/>
                    <a:pt x="19014" y="3025"/>
                  </a:cubicBezTo>
                  <a:cubicBezTo>
                    <a:pt x="19038" y="3001"/>
                    <a:pt x="19050" y="2977"/>
                    <a:pt x="19062" y="2953"/>
                  </a:cubicBezTo>
                  <a:cubicBezTo>
                    <a:pt x="19145" y="2822"/>
                    <a:pt x="19193" y="2691"/>
                    <a:pt x="19229" y="2548"/>
                  </a:cubicBezTo>
                  <a:cubicBezTo>
                    <a:pt x="18943" y="2453"/>
                    <a:pt x="18657" y="2358"/>
                    <a:pt x="18360" y="2287"/>
                  </a:cubicBezTo>
                  <a:cubicBezTo>
                    <a:pt x="17550" y="2048"/>
                    <a:pt x="16728" y="1858"/>
                    <a:pt x="15895" y="1715"/>
                  </a:cubicBezTo>
                  <a:cubicBezTo>
                    <a:pt x="15433" y="1638"/>
                    <a:pt x="14954" y="1569"/>
                    <a:pt x="14481" y="1569"/>
                  </a:cubicBezTo>
                  <a:cubicBezTo>
                    <a:pt x="14149" y="1569"/>
                    <a:pt x="13821" y="1603"/>
                    <a:pt x="13502" y="1691"/>
                  </a:cubicBezTo>
                  <a:cubicBezTo>
                    <a:pt x="13371" y="1727"/>
                    <a:pt x="13252" y="1763"/>
                    <a:pt x="13145" y="1822"/>
                  </a:cubicBezTo>
                  <a:cubicBezTo>
                    <a:pt x="12716" y="1632"/>
                    <a:pt x="12276" y="1477"/>
                    <a:pt x="11835" y="1346"/>
                  </a:cubicBezTo>
                  <a:cubicBezTo>
                    <a:pt x="10382" y="893"/>
                    <a:pt x="8870" y="679"/>
                    <a:pt x="7370" y="489"/>
                  </a:cubicBezTo>
                  <a:cubicBezTo>
                    <a:pt x="5727" y="274"/>
                    <a:pt x="4072" y="131"/>
                    <a:pt x="2405" y="60"/>
                  </a:cubicBezTo>
                  <a:cubicBezTo>
                    <a:pt x="1596" y="24"/>
                    <a:pt x="798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513;p62">
              <a:extLst>
                <a:ext uri="{FF2B5EF4-FFF2-40B4-BE49-F238E27FC236}">
                  <a16:creationId xmlns:a16="http://schemas.microsoft.com/office/drawing/2014/main" id="{8CA309B7-1D16-42B8-AFFF-0146A015ABA9}"/>
                </a:ext>
              </a:extLst>
            </p:cNvPr>
            <p:cNvSpPr/>
            <p:nvPr/>
          </p:nvSpPr>
          <p:spPr>
            <a:xfrm>
              <a:off x="4259547" y="3809504"/>
              <a:ext cx="433248" cy="49324"/>
            </a:xfrm>
            <a:custGeom>
              <a:avLst/>
              <a:gdLst/>
              <a:ahLst/>
              <a:cxnLst/>
              <a:rect l="l" t="t" r="r" b="b"/>
              <a:pathLst>
                <a:path w="10681" h="1216" extrusionOk="0">
                  <a:moveTo>
                    <a:pt x="2952" y="1"/>
                  </a:moveTo>
                  <a:cubicBezTo>
                    <a:pt x="1968" y="1"/>
                    <a:pt x="984" y="33"/>
                    <a:pt x="0" y="96"/>
                  </a:cubicBezTo>
                  <a:lnTo>
                    <a:pt x="1001" y="549"/>
                  </a:lnTo>
                  <a:cubicBezTo>
                    <a:pt x="1611" y="524"/>
                    <a:pt x="2221" y="512"/>
                    <a:pt x="2832" y="512"/>
                  </a:cubicBezTo>
                  <a:cubicBezTo>
                    <a:pt x="5462" y="512"/>
                    <a:pt x="8091" y="742"/>
                    <a:pt x="10680" y="1216"/>
                  </a:cubicBezTo>
                  <a:cubicBezTo>
                    <a:pt x="10454" y="1001"/>
                    <a:pt x="10240" y="787"/>
                    <a:pt x="10026" y="573"/>
                  </a:cubicBezTo>
                  <a:lnTo>
                    <a:pt x="9918" y="549"/>
                  </a:lnTo>
                  <a:cubicBezTo>
                    <a:pt x="7608" y="181"/>
                    <a:pt x="5281" y="1"/>
                    <a:pt x="29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514;p62">
              <a:extLst>
                <a:ext uri="{FF2B5EF4-FFF2-40B4-BE49-F238E27FC236}">
                  <a16:creationId xmlns:a16="http://schemas.microsoft.com/office/drawing/2014/main" id="{7231275C-7F5B-4714-82AB-4D27740F43A6}"/>
                </a:ext>
              </a:extLst>
            </p:cNvPr>
            <p:cNvSpPr/>
            <p:nvPr/>
          </p:nvSpPr>
          <p:spPr>
            <a:xfrm>
              <a:off x="4583609" y="3939915"/>
              <a:ext cx="220741" cy="35776"/>
            </a:xfrm>
            <a:custGeom>
              <a:avLst/>
              <a:gdLst/>
              <a:ahLst/>
              <a:cxnLst/>
              <a:rect l="l" t="t" r="r" b="b"/>
              <a:pathLst>
                <a:path w="5442" h="882" extrusionOk="0">
                  <a:moveTo>
                    <a:pt x="4846" y="1"/>
                  </a:moveTo>
                  <a:cubicBezTo>
                    <a:pt x="3215" y="13"/>
                    <a:pt x="1596" y="180"/>
                    <a:pt x="1" y="513"/>
                  </a:cubicBezTo>
                  <a:lnTo>
                    <a:pt x="822" y="882"/>
                  </a:lnTo>
                  <a:cubicBezTo>
                    <a:pt x="2219" y="642"/>
                    <a:pt x="3636" y="522"/>
                    <a:pt x="5055" y="522"/>
                  </a:cubicBezTo>
                  <a:cubicBezTo>
                    <a:pt x="5184" y="522"/>
                    <a:pt x="5313" y="523"/>
                    <a:pt x="5442" y="525"/>
                  </a:cubicBezTo>
                  <a:cubicBezTo>
                    <a:pt x="5239" y="346"/>
                    <a:pt x="5037" y="180"/>
                    <a:pt x="4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515;p62">
              <a:extLst>
                <a:ext uri="{FF2B5EF4-FFF2-40B4-BE49-F238E27FC236}">
                  <a16:creationId xmlns:a16="http://schemas.microsoft.com/office/drawing/2014/main" id="{BD004B39-8005-4247-8931-EA6C68A858C0}"/>
                </a:ext>
              </a:extLst>
            </p:cNvPr>
            <p:cNvSpPr/>
            <p:nvPr/>
          </p:nvSpPr>
          <p:spPr>
            <a:xfrm>
              <a:off x="4671510" y="3980965"/>
              <a:ext cx="475758" cy="734627"/>
            </a:xfrm>
            <a:custGeom>
              <a:avLst/>
              <a:gdLst/>
              <a:ahLst/>
              <a:cxnLst/>
              <a:rect l="l" t="t" r="r" b="b"/>
              <a:pathLst>
                <a:path w="11729" h="18111" extrusionOk="0">
                  <a:moveTo>
                    <a:pt x="4930" y="1"/>
                  </a:moveTo>
                  <a:cubicBezTo>
                    <a:pt x="3144" y="239"/>
                    <a:pt x="1453" y="918"/>
                    <a:pt x="0" y="1989"/>
                  </a:cubicBezTo>
                  <a:cubicBezTo>
                    <a:pt x="239" y="2013"/>
                    <a:pt x="584" y="2358"/>
                    <a:pt x="953" y="2739"/>
                  </a:cubicBezTo>
                  <a:cubicBezTo>
                    <a:pt x="1084" y="2894"/>
                    <a:pt x="1215" y="3037"/>
                    <a:pt x="1358" y="3192"/>
                  </a:cubicBezTo>
                  <a:cubicBezTo>
                    <a:pt x="1727" y="3585"/>
                    <a:pt x="2084" y="3942"/>
                    <a:pt x="2334" y="3978"/>
                  </a:cubicBezTo>
                  <a:lnTo>
                    <a:pt x="1441" y="5002"/>
                  </a:lnTo>
                  <a:lnTo>
                    <a:pt x="2501" y="5418"/>
                  </a:lnTo>
                  <a:lnTo>
                    <a:pt x="3620" y="5859"/>
                  </a:lnTo>
                  <a:lnTo>
                    <a:pt x="5168" y="6478"/>
                  </a:lnTo>
                  <a:lnTo>
                    <a:pt x="4156" y="7550"/>
                  </a:lnTo>
                  <a:cubicBezTo>
                    <a:pt x="4001" y="7704"/>
                    <a:pt x="3846" y="7859"/>
                    <a:pt x="3691" y="8026"/>
                  </a:cubicBezTo>
                  <a:cubicBezTo>
                    <a:pt x="3453" y="8288"/>
                    <a:pt x="3191" y="8538"/>
                    <a:pt x="2953" y="8800"/>
                  </a:cubicBezTo>
                  <a:lnTo>
                    <a:pt x="4918" y="9871"/>
                  </a:lnTo>
                  <a:lnTo>
                    <a:pt x="5644" y="10264"/>
                  </a:lnTo>
                  <a:lnTo>
                    <a:pt x="8299" y="11693"/>
                  </a:lnTo>
                  <a:lnTo>
                    <a:pt x="9037" y="12098"/>
                  </a:lnTo>
                  <a:lnTo>
                    <a:pt x="10526" y="12895"/>
                  </a:lnTo>
                  <a:cubicBezTo>
                    <a:pt x="10728" y="14658"/>
                    <a:pt x="11014" y="16360"/>
                    <a:pt x="11228" y="18110"/>
                  </a:cubicBezTo>
                  <a:cubicBezTo>
                    <a:pt x="11323" y="15967"/>
                    <a:pt x="11597" y="13967"/>
                    <a:pt x="11704" y="11848"/>
                  </a:cubicBezTo>
                  <a:cubicBezTo>
                    <a:pt x="11716" y="11717"/>
                    <a:pt x="11716" y="11598"/>
                    <a:pt x="11728" y="11467"/>
                  </a:cubicBezTo>
                  <a:lnTo>
                    <a:pt x="11550" y="11324"/>
                  </a:lnTo>
                  <a:cubicBezTo>
                    <a:pt x="11026" y="10883"/>
                    <a:pt x="10502" y="10419"/>
                    <a:pt x="9990" y="9931"/>
                  </a:cubicBezTo>
                  <a:cubicBezTo>
                    <a:pt x="9811" y="9764"/>
                    <a:pt x="9633" y="9585"/>
                    <a:pt x="9454" y="9407"/>
                  </a:cubicBezTo>
                  <a:cubicBezTo>
                    <a:pt x="8966" y="8919"/>
                    <a:pt x="8502" y="8419"/>
                    <a:pt x="8037" y="7883"/>
                  </a:cubicBezTo>
                  <a:cubicBezTo>
                    <a:pt x="7906" y="7740"/>
                    <a:pt x="7775" y="7585"/>
                    <a:pt x="7644" y="7419"/>
                  </a:cubicBezTo>
                  <a:cubicBezTo>
                    <a:pt x="7287" y="6990"/>
                    <a:pt x="6930" y="6537"/>
                    <a:pt x="6597" y="6085"/>
                  </a:cubicBezTo>
                  <a:cubicBezTo>
                    <a:pt x="6656" y="5966"/>
                    <a:pt x="6704" y="5847"/>
                    <a:pt x="6763" y="5740"/>
                  </a:cubicBezTo>
                  <a:cubicBezTo>
                    <a:pt x="6847" y="5561"/>
                    <a:pt x="6942" y="5383"/>
                    <a:pt x="7025" y="5216"/>
                  </a:cubicBezTo>
                  <a:lnTo>
                    <a:pt x="7287" y="4668"/>
                  </a:lnTo>
                  <a:cubicBezTo>
                    <a:pt x="6775" y="4406"/>
                    <a:pt x="6096" y="4001"/>
                    <a:pt x="5573" y="3740"/>
                  </a:cubicBezTo>
                  <a:cubicBezTo>
                    <a:pt x="5727" y="3347"/>
                    <a:pt x="5846" y="2942"/>
                    <a:pt x="5954" y="2525"/>
                  </a:cubicBezTo>
                  <a:cubicBezTo>
                    <a:pt x="6001" y="2370"/>
                    <a:pt x="6061" y="2216"/>
                    <a:pt x="6120" y="2073"/>
                  </a:cubicBezTo>
                  <a:cubicBezTo>
                    <a:pt x="6108" y="2049"/>
                    <a:pt x="6108" y="2037"/>
                    <a:pt x="6096" y="2013"/>
                  </a:cubicBezTo>
                  <a:cubicBezTo>
                    <a:pt x="5787" y="1382"/>
                    <a:pt x="5227" y="632"/>
                    <a:pt x="4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516;p62">
              <a:extLst>
                <a:ext uri="{FF2B5EF4-FFF2-40B4-BE49-F238E27FC236}">
                  <a16:creationId xmlns:a16="http://schemas.microsoft.com/office/drawing/2014/main" id="{BA3DC74C-61CC-4541-BD3A-D88577208851}"/>
                </a:ext>
              </a:extLst>
            </p:cNvPr>
            <p:cNvSpPr/>
            <p:nvPr/>
          </p:nvSpPr>
          <p:spPr>
            <a:xfrm>
              <a:off x="4709680" y="4062619"/>
              <a:ext cx="210114" cy="47336"/>
            </a:xfrm>
            <a:custGeom>
              <a:avLst/>
              <a:gdLst/>
              <a:ahLst/>
              <a:cxnLst/>
              <a:rect l="l" t="t" r="r" b="b"/>
              <a:pathLst>
                <a:path w="5180" h="1167" extrusionOk="0">
                  <a:moveTo>
                    <a:pt x="5155" y="0"/>
                  </a:moveTo>
                  <a:cubicBezTo>
                    <a:pt x="3417" y="107"/>
                    <a:pt x="1703" y="345"/>
                    <a:pt x="0" y="726"/>
                  </a:cubicBezTo>
                  <a:cubicBezTo>
                    <a:pt x="143" y="869"/>
                    <a:pt x="274" y="1024"/>
                    <a:pt x="405" y="1167"/>
                  </a:cubicBezTo>
                  <a:cubicBezTo>
                    <a:pt x="1929" y="845"/>
                    <a:pt x="3465" y="631"/>
                    <a:pt x="5013" y="524"/>
                  </a:cubicBezTo>
                  <a:cubicBezTo>
                    <a:pt x="5060" y="369"/>
                    <a:pt x="5108" y="203"/>
                    <a:pt x="5179" y="60"/>
                  </a:cubicBezTo>
                  <a:cubicBezTo>
                    <a:pt x="5167" y="36"/>
                    <a:pt x="5167" y="24"/>
                    <a:pt x="5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517;p62">
              <a:extLst>
                <a:ext uri="{FF2B5EF4-FFF2-40B4-BE49-F238E27FC236}">
                  <a16:creationId xmlns:a16="http://schemas.microsoft.com/office/drawing/2014/main" id="{0792A32B-CBCE-4789-B604-1652BC6827D2}"/>
                </a:ext>
              </a:extLst>
            </p:cNvPr>
            <p:cNvSpPr/>
            <p:nvPr/>
          </p:nvSpPr>
          <p:spPr>
            <a:xfrm>
              <a:off x="4772432" y="4192990"/>
              <a:ext cx="183586" cy="25636"/>
            </a:xfrm>
            <a:custGeom>
              <a:avLst/>
              <a:gdLst/>
              <a:ahLst/>
              <a:cxnLst/>
              <a:rect l="l" t="t" r="r" b="b"/>
              <a:pathLst>
                <a:path w="4526" h="632" extrusionOk="0">
                  <a:moveTo>
                    <a:pt x="4525" y="1"/>
                  </a:moveTo>
                  <a:cubicBezTo>
                    <a:pt x="4061" y="1"/>
                    <a:pt x="3585" y="13"/>
                    <a:pt x="3108" y="25"/>
                  </a:cubicBezTo>
                  <a:cubicBezTo>
                    <a:pt x="2073" y="60"/>
                    <a:pt x="1037" y="108"/>
                    <a:pt x="1" y="191"/>
                  </a:cubicBezTo>
                  <a:lnTo>
                    <a:pt x="1132" y="632"/>
                  </a:lnTo>
                  <a:cubicBezTo>
                    <a:pt x="1989" y="584"/>
                    <a:pt x="2846" y="548"/>
                    <a:pt x="3704" y="537"/>
                  </a:cubicBezTo>
                  <a:cubicBezTo>
                    <a:pt x="3894" y="537"/>
                    <a:pt x="4085" y="525"/>
                    <a:pt x="4275" y="525"/>
                  </a:cubicBezTo>
                  <a:cubicBezTo>
                    <a:pt x="4359" y="346"/>
                    <a:pt x="4442" y="179"/>
                    <a:pt x="45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518;p62">
              <a:extLst>
                <a:ext uri="{FF2B5EF4-FFF2-40B4-BE49-F238E27FC236}">
                  <a16:creationId xmlns:a16="http://schemas.microsoft.com/office/drawing/2014/main" id="{2AEC3AF2-BB43-464D-9264-2BAAD29ADEDE}"/>
                </a:ext>
              </a:extLst>
            </p:cNvPr>
            <p:cNvSpPr/>
            <p:nvPr/>
          </p:nvSpPr>
          <p:spPr>
            <a:xfrm>
              <a:off x="4821229" y="4282838"/>
              <a:ext cx="176325" cy="27136"/>
            </a:xfrm>
            <a:custGeom>
              <a:avLst/>
              <a:gdLst/>
              <a:ahLst/>
              <a:cxnLst/>
              <a:rect l="l" t="t" r="r" b="b"/>
              <a:pathLst>
                <a:path w="4347" h="669" extrusionOk="0">
                  <a:moveTo>
                    <a:pt x="3953" y="0"/>
                  </a:moveTo>
                  <a:cubicBezTo>
                    <a:pt x="3203" y="101"/>
                    <a:pt x="2442" y="151"/>
                    <a:pt x="1681" y="151"/>
                  </a:cubicBezTo>
                  <a:cubicBezTo>
                    <a:pt x="1271" y="151"/>
                    <a:pt x="861" y="137"/>
                    <a:pt x="453" y="108"/>
                  </a:cubicBezTo>
                  <a:cubicBezTo>
                    <a:pt x="310" y="262"/>
                    <a:pt x="155" y="417"/>
                    <a:pt x="0" y="584"/>
                  </a:cubicBezTo>
                  <a:cubicBezTo>
                    <a:pt x="574" y="640"/>
                    <a:pt x="1147" y="669"/>
                    <a:pt x="1720" y="669"/>
                  </a:cubicBezTo>
                  <a:cubicBezTo>
                    <a:pt x="2598" y="669"/>
                    <a:pt x="3474" y="602"/>
                    <a:pt x="4346" y="465"/>
                  </a:cubicBezTo>
                  <a:cubicBezTo>
                    <a:pt x="4215" y="310"/>
                    <a:pt x="4084" y="155"/>
                    <a:pt x="3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519;p62">
              <a:extLst>
                <a:ext uri="{FF2B5EF4-FFF2-40B4-BE49-F238E27FC236}">
                  <a16:creationId xmlns:a16="http://schemas.microsoft.com/office/drawing/2014/main" id="{E5C3AED4-6C32-449A-9CE3-8C824FED0C89}"/>
                </a:ext>
              </a:extLst>
            </p:cNvPr>
            <p:cNvSpPr/>
            <p:nvPr/>
          </p:nvSpPr>
          <p:spPr>
            <a:xfrm>
              <a:off x="4870960" y="4362991"/>
              <a:ext cx="205774" cy="34356"/>
            </a:xfrm>
            <a:custGeom>
              <a:avLst/>
              <a:gdLst/>
              <a:ahLst/>
              <a:cxnLst/>
              <a:rect l="l" t="t" r="r" b="b"/>
              <a:pathLst>
                <a:path w="5073" h="847" extrusionOk="0">
                  <a:moveTo>
                    <a:pt x="4537" y="1"/>
                  </a:moveTo>
                  <a:cubicBezTo>
                    <a:pt x="3013" y="1"/>
                    <a:pt x="1489" y="144"/>
                    <a:pt x="1" y="453"/>
                  </a:cubicBezTo>
                  <a:lnTo>
                    <a:pt x="727" y="846"/>
                  </a:lnTo>
                  <a:cubicBezTo>
                    <a:pt x="1977" y="627"/>
                    <a:pt x="3255" y="518"/>
                    <a:pt x="4528" y="518"/>
                  </a:cubicBezTo>
                  <a:cubicBezTo>
                    <a:pt x="4709" y="518"/>
                    <a:pt x="4891" y="520"/>
                    <a:pt x="5073" y="525"/>
                  </a:cubicBezTo>
                  <a:cubicBezTo>
                    <a:pt x="4894" y="358"/>
                    <a:pt x="4716" y="179"/>
                    <a:pt x="4537" y="1"/>
                  </a:cubicBezTo>
                  <a:close/>
                </a:path>
              </a:pathLst>
            </a:custGeom>
            <a:solidFill>
              <a:srgbClr val="86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520;p62">
              <a:extLst>
                <a:ext uri="{FF2B5EF4-FFF2-40B4-BE49-F238E27FC236}">
                  <a16:creationId xmlns:a16="http://schemas.microsoft.com/office/drawing/2014/main" id="{4C583BE6-F8BF-4C63-8C3A-9EC4D85440D2}"/>
                </a:ext>
              </a:extLst>
            </p:cNvPr>
            <p:cNvSpPr/>
            <p:nvPr/>
          </p:nvSpPr>
          <p:spPr>
            <a:xfrm>
              <a:off x="5008146" y="4440264"/>
              <a:ext cx="139129" cy="31436"/>
            </a:xfrm>
            <a:custGeom>
              <a:avLst/>
              <a:gdLst/>
              <a:ahLst/>
              <a:cxnLst/>
              <a:rect l="l" t="t" r="r" b="b"/>
              <a:pathLst>
                <a:path w="3430" h="775" extrusionOk="0">
                  <a:moveTo>
                    <a:pt x="3251" y="1"/>
                  </a:moveTo>
                  <a:cubicBezTo>
                    <a:pt x="2155" y="36"/>
                    <a:pt x="1072" y="156"/>
                    <a:pt x="0" y="370"/>
                  </a:cubicBezTo>
                  <a:lnTo>
                    <a:pt x="726" y="775"/>
                  </a:lnTo>
                  <a:cubicBezTo>
                    <a:pt x="1619" y="632"/>
                    <a:pt x="2512" y="548"/>
                    <a:pt x="3405" y="525"/>
                  </a:cubicBezTo>
                  <a:cubicBezTo>
                    <a:pt x="3417" y="394"/>
                    <a:pt x="3417" y="275"/>
                    <a:pt x="3429" y="156"/>
                  </a:cubicBezTo>
                  <a:lnTo>
                    <a:pt x="3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521;p62">
              <a:extLst>
                <a:ext uri="{FF2B5EF4-FFF2-40B4-BE49-F238E27FC236}">
                  <a16:creationId xmlns:a16="http://schemas.microsoft.com/office/drawing/2014/main" id="{5E96CDD4-4287-4D49-A977-0318F274E58A}"/>
                </a:ext>
              </a:extLst>
            </p:cNvPr>
            <p:cNvSpPr/>
            <p:nvPr/>
          </p:nvSpPr>
          <p:spPr>
            <a:xfrm>
              <a:off x="3608504" y="1984803"/>
              <a:ext cx="1636291" cy="670985"/>
            </a:xfrm>
            <a:custGeom>
              <a:avLst/>
              <a:gdLst/>
              <a:ahLst/>
              <a:cxnLst/>
              <a:rect l="l" t="t" r="r" b="b"/>
              <a:pathLst>
                <a:path w="40340" h="16542" extrusionOk="0">
                  <a:moveTo>
                    <a:pt x="18595" y="1"/>
                  </a:moveTo>
                  <a:cubicBezTo>
                    <a:pt x="9260" y="1"/>
                    <a:pt x="1" y="5980"/>
                    <a:pt x="1" y="5980"/>
                  </a:cubicBezTo>
                  <a:cubicBezTo>
                    <a:pt x="3205" y="4437"/>
                    <a:pt x="6580" y="3805"/>
                    <a:pt x="9957" y="3805"/>
                  </a:cubicBezTo>
                  <a:cubicBezTo>
                    <a:pt x="25126" y="3805"/>
                    <a:pt x="40339" y="16541"/>
                    <a:pt x="40339" y="16541"/>
                  </a:cubicBezTo>
                  <a:cubicBezTo>
                    <a:pt x="40339" y="16541"/>
                    <a:pt x="36184" y="5635"/>
                    <a:pt x="25218" y="1206"/>
                  </a:cubicBezTo>
                  <a:cubicBezTo>
                    <a:pt x="23091" y="347"/>
                    <a:pt x="20841" y="1"/>
                    <a:pt x="18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522;p62">
              <a:extLst>
                <a:ext uri="{FF2B5EF4-FFF2-40B4-BE49-F238E27FC236}">
                  <a16:creationId xmlns:a16="http://schemas.microsoft.com/office/drawing/2014/main" id="{98A30800-D71B-4CCB-AF52-FD3C9F0DD36F}"/>
                </a:ext>
              </a:extLst>
            </p:cNvPr>
            <p:cNvSpPr/>
            <p:nvPr/>
          </p:nvSpPr>
          <p:spPr>
            <a:xfrm>
              <a:off x="3879955" y="2077368"/>
              <a:ext cx="1235899" cy="481842"/>
            </a:xfrm>
            <a:custGeom>
              <a:avLst/>
              <a:gdLst/>
              <a:ahLst/>
              <a:cxnLst/>
              <a:rect l="l" t="t" r="r" b="b"/>
              <a:pathLst>
                <a:path w="30469" h="11879" extrusionOk="0">
                  <a:moveTo>
                    <a:pt x="8757" y="1"/>
                  </a:moveTo>
                  <a:cubicBezTo>
                    <a:pt x="5691" y="1"/>
                    <a:pt x="2646" y="446"/>
                    <a:pt x="0" y="1734"/>
                  </a:cubicBezTo>
                  <a:cubicBezTo>
                    <a:pt x="1084" y="1593"/>
                    <a:pt x="2173" y="1527"/>
                    <a:pt x="3263" y="1527"/>
                  </a:cubicBezTo>
                  <a:cubicBezTo>
                    <a:pt x="14239" y="1527"/>
                    <a:pt x="25226" y="8195"/>
                    <a:pt x="30468" y="11878"/>
                  </a:cubicBezTo>
                  <a:cubicBezTo>
                    <a:pt x="30099" y="10354"/>
                    <a:pt x="29361" y="8937"/>
                    <a:pt x="28337" y="7735"/>
                  </a:cubicBezTo>
                  <a:cubicBezTo>
                    <a:pt x="24956" y="3651"/>
                    <a:pt x="20396" y="1210"/>
                    <a:pt x="15181" y="531"/>
                  </a:cubicBezTo>
                  <a:cubicBezTo>
                    <a:pt x="13119" y="225"/>
                    <a:pt x="10933" y="1"/>
                    <a:pt x="8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523;p62">
              <a:extLst>
                <a:ext uri="{FF2B5EF4-FFF2-40B4-BE49-F238E27FC236}">
                  <a16:creationId xmlns:a16="http://schemas.microsoft.com/office/drawing/2014/main" id="{F029B40E-9FB2-4DA6-A5F7-E13BA49B779B}"/>
                </a:ext>
              </a:extLst>
            </p:cNvPr>
            <p:cNvSpPr/>
            <p:nvPr/>
          </p:nvSpPr>
          <p:spPr>
            <a:xfrm>
              <a:off x="4171160" y="2135901"/>
              <a:ext cx="665550" cy="249419"/>
            </a:xfrm>
            <a:custGeom>
              <a:avLst/>
              <a:gdLst/>
              <a:ahLst/>
              <a:cxnLst/>
              <a:rect l="l" t="t" r="r" b="b"/>
              <a:pathLst>
                <a:path w="16408" h="6149" extrusionOk="0">
                  <a:moveTo>
                    <a:pt x="3181" y="1"/>
                  </a:moveTo>
                  <a:cubicBezTo>
                    <a:pt x="2122" y="1"/>
                    <a:pt x="1058" y="113"/>
                    <a:pt x="1" y="350"/>
                  </a:cubicBezTo>
                  <a:cubicBezTo>
                    <a:pt x="5989" y="1148"/>
                    <a:pt x="11776" y="3613"/>
                    <a:pt x="16407" y="6149"/>
                  </a:cubicBezTo>
                  <a:cubicBezTo>
                    <a:pt x="12965" y="2461"/>
                    <a:pt x="8132" y="1"/>
                    <a:pt x="3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524;p62">
              <a:extLst>
                <a:ext uri="{FF2B5EF4-FFF2-40B4-BE49-F238E27FC236}">
                  <a16:creationId xmlns:a16="http://schemas.microsoft.com/office/drawing/2014/main" id="{12980A01-067D-44F8-B1A9-0F1111639C7A}"/>
                </a:ext>
              </a:extLst>
            </p:cNvPr>
            <p:cNvSpPr/>
            <p:nvPr/>
          </p:nvSpPr>
          <p:spPr>
            <a:xfrm>
              <a:off x="3311985" y="2278076"/>
              <a:ext cx="1058641" cy="240373"/>
            </a:xfrm>
            <a:custGeom>
              <a:avLst/>
              <a:gdLst/>
              <a:ahLst/>
              <a:cxnLst/>
              <a:rect l="l" t="t" r="r" b="b"/>
              <a:pathLst>
                <a:path w="26099" h="5926" extrusionOk="0">
                  <a:moveTo>
                    <a:pt x="3977" y="1"/>
                  </a:moveTo>
                  <a:cubicBezTo>
                    <a:pt x="3656" y="1"/>
                    <a:pt x="3334" y="60"/>
                    <a:pt x="3025" y="167"/>
                  </a:cubicBezTo>
                  <a:cubicBezTo>
                    <a:pt x="2525" y="346"/>
                    <a:pt x="2072" y="596"/>
                    <a:pt x="1655" y="917"/>
                  </a:cubicBezTo>
                  <a:cubicBezTo>
                    <a:pt x="1382" y="1120"/>
                    <a:pt x="1143" y="1346"/>
                    <a:pt x="917" y="1584"/>
                  </a:cubicBezTo>
                  <a:lnTo>
                    <a:pt x="739" y="1787"/>
                  </a:lnTo>
                  <a:lnTo>
                    <a:pt x="572" y="2013"/>
                  </a:lnTo>
                  <a:cubicBezTo>
                    <a:pt x="536" y="2048"/>
                    <a:pt x="512" y="2084"/>
                    <a:pt x="489" y="2132"/>
                  </a:cubicBezTo>
                  <a:lnTo>
                    <a:pt x="441" y="2191"/>
                  </a:lnTo>
                  <a:lnTo>
                    <a:pt x="381" y="2275"/>
                  </a:lnTo>
                  <a:cubicBezTo>
                    <a:pt x="310" y="2394"/>
                    <a:pt x="239" y="2525"/>
                    <a:pt x="179" y="2656"/>
                  </a:cubicBezTo>
                  <a:cubicBezTo>
                    <a:pt x="60" y="2930"/>
                    <a:pt x="0" y="3227"/>
                    <a:pt x="36" y="3513"/>
                  </a:cubicBezTo>
                  <a:cubicBezTo>
                    <a:pt x="72" y="3823"/>
                    <a:pt x="203" y="4120"/>
                    <a:pt x="417" y="4346"/>
                  </a:cubicBezTo>
                  <a:cubicBezTo>
                    <a:pt x="536" y="4465"/>
                    <a:pt x="667" y="4561"/>
                    <a:pt x="798" y="4656"/>
                  </a:cubicBezTo>
                  <a:cubicBezTo>
                    <a:pt x="881" y="4704"/>
                    <a:pt x="953" y="4739"/>
                    <a:pt x="1024" y="4787"/>
                  </a:cubicBezTo>
                  <a:lnTo>
                    <a:pt x="1143" y="4846"/>
                  </a:lnTo>
                  <a:lnTo>
                    <a:pt x="1251" y="4894"/>
                  </a:lnTo>
                  <a:lnTo>
                    <a:pt x="1548" y="5037"/>
                  </a:lnTo>
                  <a:lnTo>
                    <a:pt x="1858" y="5168"/>
                  </a:lnTo>
                  <a:cubicBezTo>
                    <a:pt x="2286" y="5335"/>
                    <a:pt x="2739" y="5466"/>
                    <a:pt x="3191" y="5573"/>
                  </a:cubicBezTo>
                  <a:cubicBezTo>
                    <a:pt x="3668" y="5680"/>
                    <a:pt x="4144" y="5751"/>
                    <a:pt x="4632" y="5811"/>
                  </a:cubicBezTo>
                  <a:cubicBezTo>
                    <a:pt x="5432" y="5887"/>
                    <a:pt x="6232" y="5925"/>
                    <a:pt x="7032" y="5925"/>
                  </a:cubicBezTo>
                  <a:cubicBezTo>
                    <a:pt x="7232" y="5925"/>
                    <a:pt x="7432" y="5923"/>
                    <a:pt x="7632" y="5918"/>
                  </a:cubicBezTo>
                  <a:cubicBezTo>
                    <a:pt x="8644" y="5906"/>
                    <a:pt x="9680" y="5882"/>
                    <a:pt x="10740" y="5847"/>
                  </a:cubicBezTo>
                  <a:cubicBezTo>
                    <a:pt x="12883" y="5787"/>
                    <a:pt x="14919" y="5668"/>
                    <a:pt x="16776" y="5489"/>
                  </a:cubicBezTo>
                  <a:cubicBezTo>
                    <a:pt x="18634" y="5323"/>
                    <a:pt x="20301" y="5085"/>
                    <a:pt x="21682" y="4835"/>
                  </a:cubicBezTo>
                  <a:cubicBezTo>
                    <a:pt x="22789" y="4632"/>
                    <a:pt x="23872" y="4370"/>
                    <a:pt x="24944" y="4025"/>
                  </a:cubicBezTo>
                  <a:cubicBezTo>
                    <a:pt x="25694" y="3763"/>
                    <a:pt x="26099" y="3561"/>
                    <a:pt x="26063" y="3406"/>
                  </a:cubicBezTo>
                  <a:cubicBezTo>
                    <a:pt x="26039" y="3263"/>
                    <a:pt x="25587" y="3215"/>
                    <a:pt x="24801" y="3215"/>
                  </a:cubicBezTo>
                  <a:cubicBezTo>
                    <a:pt x="24015" y="3215"/>
                    <a:pt x="22896" y="3275"/>
                    <a:pt x="21503" y="3334"/>
                  </a:cubicBezTo>
                  <a:cubicBezTo>
                    <a:pt x="20122" y="3394"/>
                    <a:pt x="18479" y="3477"/>
                    <a:pt x="16645" y="3537"/>
                  </a:cubicBezTo>
                  <a:lnTo>
                    <a:pt x="10680" y="3715"/>
                  </a:lnTo>
                  <a:cubicBezTo>
                    <a:pt x="9621" y="3751"/>
                    <a:pt x="8573" y="3787"/>
                    <a:pt x="7585" y="3823"/>
                  </a:cubicBezTo>
                  <a:cubicBezTo>
                    <a:pt x="6967" y="3852"/>
                    <a:pt x="6376" y="3872"/>
                    <a:pt x="5812" y="3872"/>
                  </a:cubicBezTo>
                  <a:cubicBezTo>
                    <a:pt x="5464" y="3872"/>
                    <a:pt x="5126" y="3865"/>
                    <a:pt x="4799" y="3846"/>
                  </a:cubicBezTo>
                  <a:cubicBezTo>
                    <a:pt x="4370" y="3834"/>
                    <a:pt x="3953" y="3787"/>
                    <a:pt x="3560" y="3739"/>
                  </a:cubicBezTo>
                  <a:cubicBezTo>
                    <a:pt x="3179" y="3680"/>
                    <a:pt x="2810" y="3596"/>
                    <a:pt x="2441" y="3501"/>
                  </a:cubicBezTo>
                  <a:lnTo>
                    <a:pt x="2179" y="3418"/>
                  </a:lnTo>
                  <a:lnTo>
                    <a:pt x="1929" y="3334"/>
                  </a:lnTo>
                  <a:lnTo>
                    <a:pt x="1893" y="3322"/>
                  </a:lnTo>
                  <a:lnTo>
                    <a:pt x="1882" y="3322"/>
                  </a:lnTo>
                  <a:lnTo>
                    <a:pt x="1846" y="3311"/>
                  </a:lnTo>
                  <a:cubicBezTo>
                    <a:pt x="1834" y="3311"/>
                    <a:pt x="1810" y="3299"/>
                    <a:pt x="1786" y="3287"/>
                  </a:cubicBezTo>
                  <a:cubicBezTo>
                    <a:pt x="1739" y="3275"/>
                    <a:pt x="1703" y="3239"/>
                    <a:pt x="1691" y="3191"/>
                  </a:cubicBezTo>
                  <a:cubicBezTo>
                    <a:pt x="1667" y="3144"/>
                    <a:pt x="1667" y="3096"/>
                    <a:pt x="1691" y="3049"/>
                  </a:cubicBezTo>
                  <a:cubicBezTo>
                    <a:pt x="1691" y="3013"/>
                    <a:pt x="1703" y="2989"/>
                    <a:pt x="1703" y="2965"/>
                  </a:cubicBezTo>
                  <a:lnTo>
                    <a:pt x="1715" y="2941"/>
                  </a:lnTo>
                  <a:lnTo>
                    <a:pt x="1739" y="2894"/>
                  </a:lnTo>
                  <a:cubicBezTo>
                    <a:pt x="1763" y="2858"/>
                    <a:pt x="1774" y="2834"/>
                    <a:pt x="1786" y="2799"/>
                  </a:cubicBezTo>
                  <a:lnTo>
                    <a:pt x="1893" y="2608"/>
                  </a:lnTo>
                  <a:lnTo>
                    <a:pt x="2001" y="2429"/>
                  </a:lnTo>
                  <a:cubicBezTo>
                    <a:pt x="2144" y="2215"/>
                    <a:pt x="2298" y="2001"/>
                    <a:pt x="2465" y="1810"/>
                  </a:cubicBezTo>
                  <a:cubicBezTo>
                    <a:pt x="2620" y="1632"/>
                    <a:pt x="2786" y="1465"/>
                    <a:pt x="2953" y="1310"/>
                  </a:cubicBezTo>
                  <a:cubicBezTo>
                    <a:pt x="3120" y="1167"/>
                    <a:pt x="3263" y="1025"/>
                    <a:pt x="3417" y="917"/>
                  </a:cubicBezTo>
                  <a:cubicBezTo>
                    <a:pt x="3989" y="477"/>
                    <a:pt x="4382" y="263"/>
                    <a:pt x="4346" y="108"/>
                  </a:cubicBezTo>
                  <a:cubicBezTo>
                    <a:pt x="4322" y="36"/>
                    <a:pt x="4203" y="1"/>
                    <a:pt x="3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525;p62">
              <a:extLst>
                <a:ext uri="{FF2B5EF4-FFF2-40B4-BE49-F238E27FC236}">
                  <a16:creationId xmlns:a16="http://schemas.microsoft.com/office/drawing/2014/main" id="{6C9577E3-8861-44A2-9231-C85775143CAD}"/>
                </a:ext>
              </a:extLst>
            </p:cNvPr>
            <p:cNvSpPr/>
            <p:nvPr/>
          </p:nvSpPr>
          <p:spPr>
            <a:xfrm>
              <a:off x="4840538" y="2477526"/>
              <a:ext cx="750082" cy="374554"/>
            </a:xfrm>
            <a:custGeom>
              <a:avLst/>
              <a:gdLst/>
              <a:ahLst/>
              <a:cxnLst/>
              <a:rect l="l" t="t" r="r" b="b"/>
              <a:pathLst>
                <a:path w="18492" h="9234" extrusionOk="0">
                  <a:moveTo>
                    <a:pt x="12872" y="0"/>
                  </a:moveTo>
                  <a:cubicBezTo>
                    <a:pt x="12822" y="0"/>
                    <a:pt x="12786" y="12"/>
                    <a:pt x="12764" y="37"/>
                  </a:cubicBezTo>
                  <a:cubicBezTo>
                    <a:pt x="12669" y="156"/>
                    <a:pt x="12859" y="501"/>
                    <a:pt x="13264" y="1049"/>
                  </a:cubicBezTo>
                  <a:cubicBezTo>
                    <a:pt x="13669" y="1584"/>
                    <a:pt x="14288" y="2323"/>
                    <a:pt x="15014" y="3263"/>
                  </a:cubicBezTo>
                  <a:cubicBezTo>
                    <a:pt x="15372" y="3728"/>
                    <a:pt x="15765" y="4239"/>
                    <a:pt x="16157" y="4799"/>
                  </a:cubicBezTo>
                  <a:cubicBezTo>
                    <a:pt x="16324" y="5013"/>
                    <a:pt x="16455" y="5240"/>
                    <a:pt x="16538" y="5502"/>
                  </a:cubicBezTo>
                  <a:cubicBezTo>
                    <a:pt x="16550" y="5525"/>
                    <a:pt x="16562" y="5561"/>
                    <a:pt x="16562" y="5597"/>
                  </a:cubicBezTo>
                  <a:cubicBezTo>
                    <a:pt x="16574" y="5621"/>
                    <a:pt x="16562" y="5656"/>
                    <a:pt x="16562" y="5680"/>
                  </a:cubicBezTo>
                  <a:cubicBezTo>
                    <a:pt x="16538" y="5752"/>
                    <a:pt x="16515" y="5823"/>
                    <a:pt x="16479" y="5883"/>
                  </a:cubicBezTo>
                  <a:cubicBezTo>
                    <a:pt x="16419" y="5978"/>
                    <a:pt x="16348" y="6073"/>
                    <a:pt x="16277" y="6156"/>
                  </a:cubicBezTo>
                  <a:cubicBezTo>
                    <a:pt x="16229" y="6204"/>
                    <a:pt x="16169" y="6252"/>
                    <a:pt x="16122" y="6299"/>
                  </a:cubicBezTo>
                  <a:lnTo>
                    <a:pt x="16050" y="6359"/>
                  </a:lnTo>
                  <a:cubicBezTo>
                    <a:pt x="16015" y="6383"/>
                    <a:pt x="15991" y="6406"/>
                    <a:pt x="15955" y="6430"/>
                  </a:cubicBezTo>
                  <a:cubicBezTo>
                    <a:pt x="15705" y="6597"/>
                    <a:pt x="15419" y="6740"/>
                    <a:pt x="15122" y="6823"/>
                  </a:cubicBezTo>
                  <a:cubicBezTo>
                    <a:pt x="14764" y="6930"/>
                    <a:pt x="14395" y="7002"/>
                    <a:pt x="14038" y="7037"/>
                  </a:cubicBezTo>
                  <a:cubicBezTo>
                    <a:pt x="13621" y="7073"/>
                    <a:pt x="13205" y="7085"/>
                    <a:pt x="12788" y="7085"/>
                  </a:cubicBezTo>
                  <a:cubicBezTo>
                    <a:pt x="11907" y="7085"/>
                    <a:pt x="11038" y="7037"/>
                    <a:pt x="10204" y="6954"/>
                  </a:cubicBezTo>
                  <a:cubicBezTo>
                    <a:pt x="10002" y="6930"/>
                    <a:pt x="9788" y="6918"/>
                    <a:pt x="9585" y="6895"/>
                  </a:cubicBezTo>
                  <a:lnTo>
                    <a:pt x="8990" y="6811"/>
                  </a:lnTo>
                  <a:cubicBezTo>
                    <a:pt x="8776" y="6787"/>
                    <a:pt x="8585" y="6752"/>
                    <a:pt x="8395" y="6728"/>
                  </a:cubicBezTo>
                  <a:lnTo>
                    <a:pt x="8097" y="6680"/>
                  </a:lnTo>
                  <a:lnTo>
                    <a:pt x="7811" y="6621"/>
                  </a:lnTo>
                  <a:cubicBezTo>
                    <a:pt x="7049" y="6490"/>
                    <a:pt x="6335" y="6335"/>
                    <a:pt x="5668" y="6156"/>
                  </a:cubicBezTo>
                  <a:cubicBezTo>
                    <a:pt x="5013" y="5978"/>
                    <a:pt x="4394" y="5811"/>
                    <a:pt x="3834" y="5621"/>
                  </a:cubicBezTo>
                  <a:cubicBezTo>
                    <a:pt x="2703" y="5275"/>
                    <a:pt x="1799" y="4942"/>
                    <a:pt x="1156" y="4728"/>
                  </a:cubicBezTo>
                  <a:cubicBezTo>
                    <a:pt x="1001" y="4680"/>
                    <a:pt x="846" y="4632"/>
                    <a:pt x="727" y="4597"/>
                  </a:cubicBezTo>
                  <a:cubicBezTo>
                    <a:pt x="608" y="4561"/>
                    <a:pt x="501" y="4537"/>
                    <a:pt x="394" y="4525"/>
                  </a:cubicBezTo>
                  <a:cubicBezTo>
                    <a:pt x="325" y="4512"/>
                    <a:pt x="266" y="4506"/>
                    <a:pt x="217" y="4506"/>
                  </a:cubicBezTo>
                  <a:cubicBezTo>
                    <a:pt x="128" y="4506"/>
                    <a:pt x="71" y="4527"/>
                    <a:pt x="48" y="4573"/>
                  </a:cubicBezTo>
                  <a:cubicBezTo>
                    <a:pt x="1" y="4632"/>
                    <a:pt x="48" y="4740"/>
                    <a:pt x="167" y="4894"/>
                  </a:cubicBezTo>
                  <a:cubicBezTo>
                    <a:pt x="239" y="4978"/>
                    <a:pt x="310" y="5073"/>
                    <a:pt x="394" y="5144"/>
                  </a:cubicBezTo>
                  <a:cubicBezTo>
                    <a:pt x="513" y="5263"/>
                    <a:pt x="620" y="5359"/>
                    <a:pt x="751" y="5454"/>
                  </a:cubicBezTo>
                  <a:cubicBezTo>
                    <a:pt x="1513" y="6073"/>
                    <a:pt x="2358" y="6597"/>
                    <a:pt x="3239" y="7037"/>
                  </a:cubicBezTo>
                  <a:cubicBezTo>
                    <a:pt x="3858" y="7335"/>
                    <a:pt x="4477" y="7609"/>
                    <a:pt x="5120" y="7859"/>
                  </a:cubicBezTo>
                  <a:cubicBezTo>
                    <a:pt x="5859" y="8133"/>
                    <a:pt x="6609" y="8359"/>
                    <a:pt x="7383" y="8561"/>
                  </a:cubicBezTo>
                  <a:lnTo>
                    <a:pt x="7680" y="8633"/>
                  </a:lnTo>
                  <a:lnTo>
                    <a:pt x="7990" y="8704"/>
                  </a:lnTo>
                  <a:cubicBezTo>
                    <a:pt x="8192" y="8752"/>
                    <a:pt x="8406" y="8800"/>
                    <a:pt x="8621" y="8835"/>
                  </a:cubicBezTo>
                  <a:lnTo>
                    <a:pt x="9276" y="8954"/>
                  </a:lnTo>
                  <a:cubicBezTo>
                    <a:pt x="9502" y="8990"/>
                    <a:pt x="9716" y="9014"/>
                    <a:pt x="9942" y="9050"/>
                  </a:cubicBezTo>
                  <a:cubicBezTo>
                    <a:pt x="10883" y="9169"/>
                    <a:pt x="11824" y="9228"/>
                    <a:pt x="12764" y="9228"/>
                  </a:cubicBezTo>
                  <a:cubicBezTo>
                    <a:pt x="12872" y="9232"/>
                    <a:pt x="12980" y="9234"/>
                    <a:pt x="13089" y="9234"/>
                  </a:cubicBezTo>
                  <a:cubicBezTo>
                    <a:pt x="13994" y="9234"/>
                    <a:pt x="14903" y="9100"/>
                    <a:pt x="15765" y="8823"/>
                  </a:cubicBezTo>
                  <a:cubicBezTo>
                    <a:pt x="16288" y="8645"/>
                    <a:pt x="16777" y="8383"/>
                    <a:pt x="17205" y="8049"/>
                  </a:cubicBezTo>
                  <a:cubicBezTo>
                    <a:pt x="17265" y="8002"/>
                    <a:pt x="17312" y="7966"/>
                    <a:pt x="17372" y="7919"/>
                  </a:cubicBezTo>
                  <a:lnTo>
                    <a:pt x="17515" y="7764"/>
                  </a:lnTo>
                  <a:cubicBezTo>
                    <a:pt x="17610" y="7668"/>
                    <a:pt x="17705" y="7561"/>
                    <a:pt x="17801" y="7454"/>
                  </a:cubicBezTo>
                  <a:cubicBezTo>
                    <a:pt x="17979" y="7240"/>
                    <a:pt x="18134" y="6990"/>
                    <a:pt x="18265" y="6728"/>
                  </a:cubicBezTo>
                  <a:cubicBezTo>
                    <a:pt x="18396" y="6430"/>
                    <a:pt x="18467" y="6121"/>
                    <a:pt x="18491" y="5799"/>
                  </a:cubicBezTo>
                  <a:cubicBezTo>
                    <a:pt x="18491" y="5633"/>
                    <a:pt x="18479" y="5466"/>
                    <a:pt x="18455" y="5299"/>
                  </a:cubicBezTo>
                  <a:cubicBezTo>
                    <a:pt x="18420" y="5156"/>
                    <a:pt x="18384" y="5001"/>
                    <a:pt x="18324" y="4859"/>
                  </a:cubicBezTo>
                  <a:cubicBezTo>
                    <a:pt x="18229" y="4620"/>
                    <a:pt x="18110" y="4394"/>
                    <a:pt x="17955" y="4180"/>
                  </a:cubicBezTo>
                  <a:cubicBezTo>
                    <a:pt x="17836" y="4013"/>
                    <a:pt x="17705" y="3847"/>
                    <a:pt x="17562" y="3692"/>
                  </a:cubicBezTo>
                  <a:cubicBezTo>
                    <a:pt x="17074" y="3144"/>
                    <a:pt x="16598" y="2656"/>
                    <a:pt x="16146" y="2239"/>
                  </a:cubicBezTo>
                  <a:cubicBezTo>
                    <a:pt x="15431" y="1561"/>
                    <a:pt x="14657" y="953"/>
                    <a:pt x="13836" y="418"/>
                  </a:cubicBezTo>
                  <a:cubicBezTo>
                    <a:pt x="13375" y="141"/>
                    <a:pt x="13043" y="0"/>
                    <a:pt x="128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526;p62">
              <a:extLst>
                <a:ext uri="{FF2B5EF4-FFF2-40B4-BE49-F238E27FC236}">
                  <a16:creationId xmlns:a16="http://schemas.microsoft.com/office/drawing/2014/main" id="{0B5DBB24-2D02-4D28-B700-1EBD01ACFB0A}"/>
                </a:ext>
              </a:extLst>
            </p:cNvPr>
            <p:cNvSpPr/>
            <p:nvPr/>
          </p:nvSpPr>
          <p:spPr>
            <a:xfrm>
              <a:off x="3522550" y="2786132"/>
              <a:ext cx="1016659" cy="160993"/>
            </a:xfrm>
            <a:custGeom>
              <a:avLst/>
              <a:gdLst/>
              <a:ahLst/>
              <a:cxnLst/>
              <a:rect l="l" t="t" r="r" b="b"/>
              <a:pathLst>
                <a:path w="25064" h="3969" extrusionOk="0">
                  <a:moveTo>
                    <a:pt x="2191" y="1"/>
                  </a:moveTo>
                  <a:cubicBezTo>
                    <a:pt x="2120" y="1"/>
                    <a:pt x="2048" y="13"/>
                    <a:pt x="1977" y="25"/>
                  </a:cubicBezTo>
                  <a:cubicBezTo>
                    <a:pt x="1691" y="96"/>
                    <a:pt x="1429" y="227"/>
                    <a:pt x="1191" y="394"/>
                  </a:cubicBezTo>
                  <a:cubicBezTo>
                    <a:pt x="810" y="668"/>
                    <a:pt x="489" y="1025"/>
                    <a:pt x="274" y="1442"/>
                  </a:cubicBezTo>
                  <a:lnTo>
                    <a:pt x="251" y="1489"/>
                  </a:lnTo>
                  <a:lnTo>
                    <a:pt x="215" y="1549"/>
                  </a:lnTo>
                  <a:cubicBezTo>
                    <a:pt x="191" y="1596"/>
                    <a:pt x="167" y="1644"/>
                    <a:pt x="155" y="1692"/>
                  </a:cubicBezTo>
                  <a:cubicBezTo>
                    <a:pt x="120" y="1787"/>
                    <a:pt x="84" y="1882"/>
                    <a:pt x="48" y="1989"/>
                  </a:cubicBezTo>
                  <a:cubicBezTo>
                    <a:pt x="36" y="2037"/>
                    <a:pt x="12" y="2085"/>
                    <a:pt x="1" y="2132"/>
                  </a:cubicBezTo>
                  <a:lnTo>
                    <a:pt x="1" y="2156"/>
                  </a:lnTo>
                  <a:lnTo>
                    <a:pt x="1" y="2168"/>
                  </a:lnTo>
                  <a:lnTo>
                    <a:pt x="36" y="2192"/>
                  </a:lnTo>
                  <a:lnTo>
                    <a:pt x="96" y="2239"/>
                  </a:lnTo>
                  <a:lnTo>
                    <a:pt x="358" y="2418"/>
                  </a:lnTo>
                  <a:lnTo>
                    <a:pt x="489" y="2513"/>
                  </a:lnTo>
                  <a:lnTo>
                    <a:pt x="560" y="2573"/>
                  </a:lnTo>
                  <a:lnTo>
                    <a:pt x="596" y="2597"/>
                  </a:lnTo>
                  <a:cubicBezTo>
                    <a:pt x="608" y="2597"/>
                    <a:pt x="608" y="2608"/>
                    <a:pt x="620" y="2608"/>
                  </a:cubicBezTo>
                  <a:lnTo>
                    <a:pt x="822" y="2727"/>
                  </a:lnTo>
                  <a:lnTo>
                    <a:pt x="1024" y="2858"/>
                  </a:lnTo>
                  <a:lnTo>
                    <a:pt x="1251" y="2966"/>
                  </a:lnTo>
                  <a:cubicBezTo>
                    <a:pt x="1894" y="3287"/>
                    <a:pt x="2584" y="3525"/>
                    <a:pt x="3299" y="3680"/>
                  </a:cubicBezTo>
                  <a:cubicBezTo>
                    <a:pt x="4096" y="3847"/>
                    <a:pt x="4918" y="3930"/>
                    <a:pt x="5727" y="3954"/>
                  </a:cubicBezTo>
                  <a:cubicBezTo>
                    <a:pt x="5982" y="3964"/>
                    <a:pt x="6239" y="3969"/>
                    <a:pt x="6497" y="3969"/>
                  </a:cubicBezTo>
                  <a:cubicBezTo>
                    <a:pt x="7122" y="3969"/>
                    <a:pt x="7758" y="3943"/>
                    <a:pt x="8406" y="3918"/>
                  </a:cubicBezTo>
                  <a:cubicBezTo>
                    <a:pt x="9311" y="3882"/>
                    <a:pt x="10264" y="3811"/>
                    <a:pt x="11228" y="3728"/>
                  </a:cubicBezTo>
                  <a:cubicBezTo>
                    <a:pt x="13169" y="3573"/>
                    <a:pt x="15014" y="3347"/>
                    <a:pt x="16681" y="3097"/>
                  </a:cubicBezTo>
                  <a:cubicBezTo>
                    <a:pt x="18348" y="2835"/>
                    <a:pt x="19836" y="2549"/>
                    <a:pt x="21075" y="2275"/>
                  </a:cubicBezTo>
                  <a:cubicBezTo>
                    <a:pt x="23563" y="1727"/>
                    <a:pt x="25063" y="1239"/>
                    <a:pt x="25039" y="1108"/>
                  </a:cubicBezTo>
                  <a:cubicBezTo>
                    <a:pt x="25032" y="1075"/>
                    <a:pt x="24953" y="1059"/>
                    <a:pt x="24809" y="1059"/>
                  </a:cubicBezTo>
                  <a:cubicBezTo>
                    <a:pt x="23621" y="1059"/>
                    <a:pt x="17993" y="2104"/>
                    <a:pt x="11145" y="2656"/>
                  </a:cubicBezTo>
                  <a:cubicBezTo>
                    <a:pt x="10180" y="2739"/>
                    <a:pt x="9252" y="2811"/>
                    <a:pt x="8347" y="2870"/>
                  </a:cubicBezTo>
                  <a:cubicBezTo>
                    <a:pt x="7442" y="2918"/>
                    <a:pt x="6573" y="2966"/>
                    <a:pt x="5751" y="2966"/>
                  </a:cubicBezTo>
                  <a:cubicBezTo>
                    <a:pt x="5687" y="2967"/>
                    <a:pt x="5623" y="2967"/>
                    <a:pt x="5559" y="2967"/>
                  </a:cubicBezTo>
                  <a:cubicBezTo>
                    <a:pt x="4859" y="2967"/>
                    <a:pt x="4152" y="2908"/>
                    <a:pt x="3465" y="2799"/>
                  </a:cubicBezTo>
                  <a:cubicBezTo>
                    <a:pt x="2822" y="2704"/>
                    <a:pt x="2191" y="2525"/>
                    <a:pt x="1584" y="2287"/>
                  </a:cubicBezTo>
                  <a:lnTo>
                    <a:pt x="1382" y="2204"/>
                  </a:lnTo>
                  <a:lnTo>
                    <a:pt x="1191" y="2108"/>
                  </a:lnTo>
                  <a:lnTo>
                    <a:pt x="905" y="1965"/>
                  </a:lnTo>
                  <a:lnTo>
                    <a:pt x="810" y="1930"/>
                  </a:lnTo>
                  <a:lnTo>
                    <a:pt x="798" y="1918"/>
                  </a:lnTo>
                  <a:cubicBezTo>
                    <a:pt x="786" y="1906"/>
                    <a:pt x="786" y="1906"/>
                    <a:pt x="786" y="1906"/>
                  </a:cubicBezTo>
                  <a:lnTo>
                    <a:pt x="786" y="1870"/>
                  </a:lnTo>
                  <a:cubicBezTo>
                    <a:pt x="786" y="1835"/>
                    <a:pt x="786" y="1811"/>
                    <a:pt x="798" y="1787"/>
                  </a:cubicBezTo>
                  <a:cubicBezTo>
                    <a:pt x="798" y="1775"/>
                    <a:pt x="798" y="1763"/>
                    <a:pt x="810" y="1751"/>
                  </a:cubicBezTo>
                  <a:lnTo>
                    <a:pt x="810" y="1727"/>
                  </a:lnTo>
                  <a:lnTo>
                    <a:pt x="822" y="1692"/>
                  </a:lnTo>
                  <a:cubicBezTo>
                    <a:pt x="965" y="1323"/>
                    <a:pt x="1191" y="989"/>
                    <a:pt x="1465" y="715"/>
                  </a:cubicBezTo>
                  <a:cubicBezTo>
                    <a:pt x="1644" y="537"/>
                    <a:pt x="1846" y="370"/>
                    <a:pt x="2060" y="227"/>
                  </a:cubicBezTo>
                  <a:cubicBezTo>
                    <a:pt x="2132" y="168"/>
                    <a:pt x="2191" y="132"/>
                    <a:pt x="2227" y="96"/>
                  </a:cubicBezTo>
                  <a:cubicBezTo>
                    <a:pt x="2275" y="72"/>
                    <a:pt x="2287" y="49"/>
                    <a:pt x="2287" y="25"/>
                  </a:cubicBezTo>
                  <a:cubicBezTo>
                    <a:pt x="2275" y="13"/>
                    <a:pt x="2251" y="1"/>
                    <a:pt x="2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527;p62">
              <a:extLst>
                <a:ext uri="{FF2B5EF4-FFF2-40B4-BE49-F238E27FC236}">
                  <a16:creationId xmlns:a16="http://schemas.microsoft.com/office/drawing/2014/main" id="{702EBEC3-A344-48F5-BBE9-43196FAE8646}"/>
                </a:ext>
              </a:extLst>
            </p:cNvPr>
            <p:cNvSpPr/>
            <p:nvPr/>
          </p:nvSpPr>
          <p:spPr>
            <a:xfrm>
              <a:off x="4300598" y="3119765"/>
              <a:ext cx="745214" cy="337805"/>
            </a:xfrm>
            <a:custGeom>
              <a:avLst/>
              <a:gdLst/>
              <a:ahLst/>
              <a:cxnLst/>
              <a:rect l="l" t="t" r="r" b="b"/>
              <a:pathLst>
                <a:path w="18372" h="8328" extrusionOk="0">
                  <a:moveTo>
                    <a:pt x="14013" y="0"/>
                  </a:moveTo>
                  <a:cubicBezTo>
                    <a:pt x="13971" y="0"/>
                    <a:pt x="13943" y="9"/>
                    <a:pt x="13931" y="27"/>
                  </a:cubicBezTo>
                  <a:cubicBezTo>
                    <a:pt x="13871" y="122"/>
                    <a:pt x="14133" y="408"/>
                    <a:pt x="14586" y="896"/>
                  </a:cubicBezTo>
                  <a:cubicBezTo>
                    <a:pt x="14812" y="1122"/>
                    <a:pt x="15098" y="1420"/>
                    <a:pt x="15407" y="1765"/>
                  </a:cubicBezTo>
                  <a:cubicBezTo>
                    <a:pt x="15562" y="1944"/>
                    <a:pt x="15717" y="2134"/>
                    <a:pt x="15883" y="2337"/>
                  </a:cubicBezTo>
                  <a:cubicBezTo>
                    <a:pt x="16050" y="2539"/>
                    <a:pt x="16229" y="2765"/>
                    <a:pt x="16383" y="2992"/>
                  </a:cubicBezTo>
                  <a:cubicBezTo>
                    <a:pt x="16538" y="3218"/>
                    <a:pt x="16681" y="3456"/>
                    <a:pt x="16800" y="3706"/>
                  </a:cubicBezTo>
                  <a:cubicBezTo>
                    <a:pt x="16860" y="3825"/>
                    <a:pt x="16907" y="3956"/>
                    <a:pt x="16943" y="4087"/>
                  </a:cubicBezTo>
                  <a:cubicBezTo>
                    <a:pt x="16979" y="4206"/>
                    <a:pt x="17003" y="4337"/>
                    <a:pt x="17003" y="4456"/>
                  </a:cubicBezTo>
                  <a:cubicBezTo>
                    <a:pt x="17003" y="4516"/>
                    <a:pt x="17003" y="4575"/>
                    <a:pt x="17003" y="4635"/>
                  </a:cubicBezTo>
                  <a:cubicBezTo>
                    <a:pt x="16991" y="4694"/>
                    <a:pt x="16991" y="4742"/>
                    <a:pt x="16967" y="4801"/>
                  </a:cubicBezTo>
                  <a:cubicBezTo>
                    <a:pt x="16943" y="4920"/>
                    <a:pt x="16895" y="5028"/>
                    <a:pt x="16836" y="5123"/>
                  </a:cubicBezTo>
                  <a:cubicBezTo>
                    <a:pt x="16681" y="5373"/>
                    <a:pt x="16479" y="5587"/>
                    <a:pt x="16241" y="5766"/>
                  </a:cubicBezTo>
                  <a:cubicBezTo>
                    <a:pt x="15967" y="5968"/>
                    <a:pt x="15669" y="6147"/>
                    <a:pt x="15348" y="6278"/>
                  </a:cubicBezTo>
                  <a:cubicBezTo>
                    <a:pt x="15002" y="6433"/>
                    <a:pt x="14657" y="6540"/>
                    <a:pt x="14288" y="6611"/>
                  </a:cubicBezTo>
                  <a:cubicBezTo>
                    <a:pt x="13895" y="6683"/>
                    <a:pt x="13502" y="6730"/>
                    <a:pt x="13109" y="6730"/>
                  </a:cubicBezTo>
                  <a:cubicBezTo>
                    <a:pt x="12704" y="6730"/>
                    <a:pt x="12288" y="6706"/>
                    <a:pt x="11871" y="6647"/>
                  </a:cubicBezTo>
                  <a:cubicBezTo>
                    <a:pt x="11038" y="6516"/>
                    <a:pt x="10216" y="6313"/>
                    <a:pt x="9406" y="6040"/>
                  </a:cubicBezTo>
                  <a:cubicBezTo>
                    <a:pt x="8609" y="5766"/>
                    <a:pt x="7835" y="5468"/>
                    <a:pt x="7109" y="5182"/>
                  </a:cubicBezTo>
                  <a:cubicBezTo>
                    <a:pt x="5811" y="4682"/>
                    <a:pt x="4561" y="4099"/>
                    <a:pt x="3346" y="3432"/>
                  </a:cubicBezTo>
                  <a:cubicBezTo>
                    <a:pt x="1445" y="2360"/>
                    <a:pt x="385" y="1390"/>
                    <a:pt x="91" y="1390"/>
                  </a:cubicBezTo>
                  <a:cubicBezTo>
                    <a:pt x="68" y="1390"/>
                    <a:pt x="50" y="1396"/>
                    <a:pt x="36" y="1408"/>
                  </a:cubicBezTo>
                  <a:cubicBezTo>
                    <a:pt x="0" y="1444"/>
                    <a:pt x="24" y="1551"/>
                    <a:pt x="108" y="1718"/>
                  </a:cubicBezTo>
                  <a:cubicBezTo>
                    <a:pt x="155" y="1801"/>
                    <a:pt x="203" y="1908"/>
                    <a:pt x="286" y="2015"/>
                  </a:cubicBezTo>
                  <a:cubicBezTo>
                    <a:pt x="358" y="2122"/>
                    <a:pt x="453" y="2242"/>
                    <a:pt x="560" y="2384"/>
                  </a:cubicBezTo>
                  <a:cubicBezTo>
                    <a:pt x="1191" y="3146"/>
                    <a:pt x="1917" y="3813"/>
                    <a:pt x="2727" y="4385"/>
                  </a:cubicBezTo>
                  <a:cubicBezTo>
                    <a:pt x="3906" y="5230"/>
                    <a:pt x="5180" y="5956"/>
                    <a:pt x="6513" y="6552"/>
                  </a:cubicBezTo>
                  <a:cubicBezTo>
                    <a:pt x="7251" y="6885"/>
                    <a:pt x="8037" y="7218"/>
                    <a:pt x="8883" y="7528"/>
                  </a:cubicBezTo>
                  <a:cubicBezTo>
                    <a:pt x="9776" y="7849"/>
                    <a:pt x="10704" y="8087"/>
                    <a:pt x="11645" y="8230"/>
                  </a:cubicBezTo>
                  <a:cubicBezTo>
                    <a:pt x="12081" y="8293"/>
                    <a:pt x="12518" y="8328"/>
                    <a:pt x="12954" y="8328"/>
                  </a:cubicBezTo>
                  <a:cubicBezTo>
                    <a:pt x="13018" y="8328"/>
                    <a:pt x="13081" y="8327"/>
                    <a:pt x="13145" y="8326"/>
                  </a:cubicBezTo>
                  <a:cubicBezTo>
                    <a:pt x="13645" y="8314"/>
                    <a:pt x="14133" y="8254"/>
                    <a:pt x="14621" y="8147"/>
                  </a:cubicBezTo>
                  <a:cubicBezTo>
                    <a:pt x="15098" y="8040"/>
                    <a:pt x="15562" y="7873"/>
                    <a:pt x="16002" y="7671"/>
                  </a:cubicBezTo>
                  <a:cubicBezTo>
                    <a:pt x="16431" y="7468"/>
                    <a:pt x="16824" y="7206"/>
                    <a:pt x="17193" y="6897"/>
                  </a:cubicBezTo>
                  <a:cubicBezTo>
                    <a:pt x="17574" y="6587"/>
                    <a:pt x="17884" y="6206"/>
                    <a:pt x="18110" y="5766"/>
                  </a:cubicBezTo>
                  <a:cubicBezTo>
                    <a:pt x="18217" y="5540"/>
                    <a:pt x="18300" y="5290"/>
                    <a:pt x="18336" y="5039"/>
                  </a:cubicBezTo>
                  <a:cubicBezTo>
                    <a:pt x="18360" y="4920"/>
                    <a:pt x="18372" y="4789"/>
                    <a:pt x="18372" y="4670"/>
                  </a:cubicBezTo>
                  <a:cubicBezTo>
                    <a:pt x="18372" y="4551"/>
                    <a:pt x="18360" y="4432"/>
                    <a:pt x="18348" y="4313"/>
                  </a:cubicBezTo>
                  <a:cubicBezTo>
                    <a:pt x="18312" y="4087"/>
                    <a:pt x="18265" y="3873"/>
                    <a:pt x="18181" y="3658"/>
                  </a:cubicBezTo>
                  <a:cubicBezTo>
                    <a:pt x="18110" y="3480"/>
                    <a:pt x="18015" y="3289"/>
                    <a:pt x="17919" y="3123"/>
                  </a:cubicBezTo>
                  <a:cubicBezTo>
                    <a:pt x="17729" y="2813"/>
                    <a:pt x="17526" y="2539"/>
                    <a:pt x="17288" y="2277"/>
                  </a:cubicBezTo>
                  <a:cubicBezTo>
                    <a:pt x="16622" y="1527"/>
                    <a:pt x="15836" y="896"/>
                    <a:pt x="14979" y="396"/>
                  </a:cubicBezTo>
                  <a:cubicBezTo>
                    <a:pt x="14510" y="124"/>
                    <a:pt x="14167" y="0"/>
                    <a:pt x="1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528;p62">
              <a:extLst>
                <a:ext uri="{FF2B5EF4-FFF2-40B4-BE49-F238E27FC236}">
                  <a16:creationId xmlns:a16="http://schemas.microsoft.com/office/drawing/2014/main" id="{313297C9-773B-4281-AF2A-01C649FCD8EE}"/>
                </a:ext>
              </a:extLst>
            </p:cNvPr>
            <p:cNvSpPr/>
            <p:nvPr/>
          </p:nvSpPr>
          <p:spPr>
            <a:xfrm>
              <a:off x="4073605" y="3856598"/>
              <a:ext cx="511006" cy="181030"/>
            </a:xfrm>
            <a:custGeom>
              <a:avLst/>
              <a:gdLst/>
              <a:ahLst/>
              <a:cxnLst/>
              <a:rect l="l" t="t" r="r" b="b"/>
              <a:pathLst>
                <a:path w="12598" h="4463" extrusionOk="0">
                  <a:moveTo>
                    <a:pt x="12444" y="0"/>
                  </a:moveTo>
                  <a:cubicBezTo>
                    <a:pt x="11860" y="0"/>
                    <a:pt x="8737" y="1334"/>
                    <a:pt x="4846" y="2638"/>
                  </a:cubicBezTo>
                  <a:cubicBezTo>
                    <a:pt x="4323" y="2817"/>
                    <a:pt x="3799" y="2984"/>
                    <a:pt x="3299" y="3138"/>
                  </a:cubicBezTo>
                  <a:cubicBezTo>
                    <a:pt x="3060" y="3210"/>
                    <a:pt x="2799" y="3305"/>
                    <a:pt x="2596" y="3365"/>
                  </a:cubicBezTo>
                  <a:cubicBezTo>
                    <a:pt x="2382" y="3424"/>
                    <a:pt x="2167" y="3460"/>
                    <a:pt x="1953" y="3484"/>
                  </a:cubicBezTo>
                  <a:cubicBezTo>
                    <a:pt x="1883" y="3488"/>
                    <a:pt x="1814" y="3491"/>
                    <a:pt x="1744" y="3491"/>
                  </a:cubicBezTo>
                  <a:cubicBezTo>
                    <a:pt x="1623" y="3491"/>
                    <a:pt x="1502" y="3483"/>
                    <a:pt x="1382" y="3460"/>
                  </a:cubicBezTo>
                  <a:cubicBezTo>
                    <a:pt x="1251" y="3436"/>
                    <a:pt x="1120" y="3388"/>
                    <a:pt x="1013" y="3293"/>
                  </a:cubicBezTo>
                  <a:lnTo>
                    <a:pt x="977" y="3269"/>
                  </a:lnTo>
                  <a:cubicBezTo>
                    <a:pt x="965" y="3257"/>
                    <a:pt x="965" y="3246"/>
                    <a:pt x="953" y="3234"/>
                  </a:cubicBezTo>
                  <a:cubicBezTo>
                    <a:pt x="941" y="3234"/>
                    <a:pt x="929" y="3222"/>
                    <a:pt x="929" y="3210"/>
                  </a:cubicBezTo>
                  <a:cubicBezTo>
                    <a:pt x="917" y="3198"/>
                    <a:pt x="905" y="3186"/>
                    <a:pt x="905" y="3162"/>
                  </a:cubicBezTo>
                  <a:cubicBezTo>
                    <a:pt x="870" y="3115"/>
                    <a:pt x="846" y="3067"/>
                    <a:pt x="834" y="3007"/>
                  </a:cubicBezTo>
                  <a:cubicBezTo>
                    <a:pt x="810" y="2853"/>
                    <a:pt x="810" y="2710"/>
                    <a:pt x="834" y="2555"/>
                  </a:cubicBezTo>
                  <a:cubicBezTo>
                    <a:pt x="917" y="2019"/>
                    <a:pt x="1072" y="1495"/>
                    <a:pt x="1286" y="983"/>
                  </a:cubicBezTo>
                  <a:cubicBezTo>
                    <a:pt x="1441" y="626"/>
                    <a:pt x="1525" y="400"/>
                    <a:pt x="1477" y="364"/>
                  </a:cubicBezTo>
                  <a:cubicBezTo>
                    <a:pt x="1469" y="358"/>
                    <a:pt x="1458" y="355"/>
                    <a:pt x="1445" y="355"/>
                  </a:cubicBezTo>
                  <a:cubicBezTo>
                    <a:pt x="1359" y="355"/>
                    <a:pt x="1167" y="490"/>
                    <a:pt x="929" y="769"/>
                  </a:cubicBezTo>
                  <a:cubicBezTo>
                    <a:pt x="536" y="1257"/>
                    <a:pt x="251" y="1805"/>
                    <a:pt x="96" y="2412"/>
                  </a:cubicBezTo>
                  <a:cubicBezTo>
                    <a:pt x="24" y="2638"/>
                    <a:pt x="1" y="2865"/>
                    <a:pt x="12" y="3103"/>
                  </a:cubicBezTo>
                  <a:cubicBezTo>
                    <a:pt x="24" y="3246"/>
                    <a:pt x="60" y="3388"/>
                    <a:pt x="120" y="3519"/>
                  </a:cubicBezTo>
                  <a:cubicBezTo>
                    <a:pt x="132" y="3555"/>
                    <a:pt x="143" y="3591"/>
                    <a:pt x="167" y="3627"/>
                  </a:cubicBezTo>
                  <a:lnTo>
                    <a:pt x="227" y="3722"/>
                  </a:lnTo>
                  <a:cubicBezTo>
                    <a:pt x="239" y="3758"/>
                    <a:pt x="262" y="3793"/>
                    <a:pt x="286" y="3817"/>
                  </a:cubicBezTo>
                  <a:lnTo>
                    <a:pt x="370" y="3912"/>
                  </a:lnTo>
                  <a:cubicBezTo>
                    <a:pt x="584" y="4139"/>
                    <a:pt x="846" y="4293"/>
                    <a:pt x="1155" y="4365"/>
                  </a:cubicBezTo>
                  <a:cubicBezTo>
                    <a:pt x="1395" y="4427"/>
                    <a:pt x="1643" y="4462"/>
                    <a:pt x="1892" y="4462"/>
                  </a:cubicBezTo>
                  <a:cubicBezTo>
                    <a:pt x="1928" y="4462"/>
                    <a:pt x="1964" y="4461"/>
                    <a:pt x="2001" y="4460"/>
                  </a:cubicBezTo>
                  <a:cubicBezTo>
                    <a:pt x="2275" y="4448"/>
                    <a:pt x="2560" y="4412"/>
                    <a:pt x="2834" y="4353"/>
                  </a:cubicBezTo>
                  <a:cubicBezTo>
                    <a:pt x="3120" y="4293"/>
                    <a:pt x="3358" y="4210"/>
                    <a:pt x="3620" y="4139"/>
                  </a:cubicBezTo>
                  <a:cubicBezTo>
                    <a:pt x="4132" y="3996"/>
                    <a:pt x="4656" y="3829"/>
                    <a:pt x="5192" y="3650"/>
                  </a:cubicBezTo>
                  <a:cubicBezTo>
                    <a:pt x="7025" y="3031"/>
                    <a:pt x="8811" y="2281"/>
                    <a:pt x="10538" y="1400"/>
                  </a:cubicBezTo>
                  <a:cubicBezTo>
                    <a:pt x="11847" y="698"/>
                    <a:pt x="12597" y="162"/>
                    <a:pt x="12538" y="31"/>
                  </a:cubicBezTo>
                  <a:cubicBezTo>
                    <a:pt x="12526" y="10"/>
                    <a:pt x="12495" y="0"/>
                    <a:pt x="12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529;p62">
              <a:extLst>
                <a:ext uri="{FF2B5EF4-FFF2-40B4-BE49-F238E27FC236}">
                  <a16:creationId xmlns:a16="http://schemas.microsoft.com/office/drawing/2014/main" id="{71CAD437-B9DB-4011-828A-009F08C960FA}"/>
                </a:ext>
              </a:extLst>
            </p:cNvPr>
            <p:cNvSpPr/>
            <p:nvPr/>
          </p:nvSpPr>
          <p:spPr>
            <a:xfrm>
              <a:off x="4941946" y="4262840"/>
              <a:ext cx="237169" cy="124486"/>
            </a:xfrm>
            <a:custGeom>
              <a:avLst/>
              <a:gdLst/>
              <a:ahLst/>
              <a:cxnLst/>
              <a:rect l="l" t="t" r="r" b="b"/>
              <a:pathLst>
                <a:path w="5847" h="3069" extrusionOk="0">
                  <a:moveTo>
                    <a:pt x="4001" y="1"/>
                  </a:moveTo>
                  <a:cubicBezTo>
                    <a:pt x="3894" y="1"/>
                    <a:pt x="3787" y="14"/>
                    <a:pt x="3680" y="41"/>
                  </a:cubicBezTo>
                  <a:cubicBezTo>
                    <a:pt x="3454" y="77"/>
                    <a:pt x="3323" y="148"/>
                    <a:pt x="3323" y="220"/>
                  </a:cubicBezTo>
                  <a:cubicBezTo>
                    <a:pt x="3323" y="291"/>
                    <a:pt x="3430" y="362"/>
                    <a:pt x="3632" y="446"/>
                  </a:cubicBezTo>
                  <a:cubicBezTo>
                    <a:pt x="3894" y="541"/>
                    <a:pt x="4156" y="648"/>
                    <a:pt x="4394" y="779"/>
                  </a:cubicBezTo>
                  <a:cubicBezTo>
                    <a:pt x="4466" y="827"/>
                    <a:pt x="4525" y="874"/>
                    <a:pt x="4585" y="922"/>
                  </a:cubicBezTo>
                  <a:cubicBezTo>
                    <a:pt x="4609" y="946"/>
                    <a:pt x="4633" y="970"/>
                    <a:pt x="4656" y="993"/>
                  </a:cubicBezTo>
                  <a:cubicBezTo>
                    <a:pt x="4680" y="1029"/>
                    <a:pt x="4704" y="1053"/>
                    <a:pt x="4716" y="1077"/>
                  </a:cubicBezTo>
                  <a:cubicBezTo>
                    <a:pt x="4799" y="1208"/>
                    <a:pt x="4835" y="1339"/>
                    <a:pt x="4835" y="1482"/>
                  </a:cubicBezTo>
                  <a:cubicBezTo>
                    <a:pt x="4835" y="1529"/>
                    <a:pt x="4823" y="1577"/>
                    <a:pt x="4799" y="1624"/>
                  </a:cubicBezTo>
                  <a:cubicBezTo>
                    <a:pt x="4775" y="1660"/>
                    <a:pt x="4740" y="1684"/>
                    <a:pt x="4704" y="1708"/>
                  </a:cubicBezTo>
                  <a:cubicBezTo>
                    <a:pt x="4621" y="1744"/>
                    <a:pt x="4537" y="1779"/>
                    <a:pt x="4442" y="1803"/>
                  </a:cubicBezTo>
                  <a:cubicBezTo>
                    <a:pt x="4394" y="1827"/>
                    <a:pt x="4323" y="1839"/>
                    <a:pt x="4263" y="1851"/>
                  </a:cubicBezTo>
                  <a:cubicBezTo>
                    <a:pt x="4192" y="1874"/>
                    <a:pt x="4132" y="1886"/>
                    <a:pt x="4073" y="1898"/>
                  </a:cubicBezTo>
                  <a:cubicBezTo>
                    <a:pt x="3573" y="2005"/>
                    <a:pt x="3061" y="2053"/>
                    <a:pt x="2561" y="2053"/>
                  </a:cubicBezTo>
                  <a:cubicBezTo>
                    <a:pt x="2132" y="2041"/>
                    <a:pt x="1715" y="1994"/>
                    <a:pt x="1299" y="1922"/>
                  </a:cubicBezTo>
                  <a:cubicBezTo>
                    <a:pt x="776" y="1826"/>
                    <a:pt x="387" y="1718"/>
                    <a:pt x="183" y="1718"/>
                  </a:cubicBezTo>
                  <a:cubicBezTo>
                    <a:pt x="109" y="1718"/>
                    <a:pt x="59" y="1732"/>
                    <a:pt x="37" y="1767"/>
                  </a:cubicBezTo>
                  <a:cubicBezTo>
                    <a:pt x="1" y="1839"/>
                    <a:pt x="72" y="1958"/>
                    <a:pt x="239" y="2113"/>
                  </a:cubicBezTo>
                  <a:cubicBezTo>
                    <a:pt x="489" y="2339"/>
                    <a:pt x="763" y="2506"/>
                    <a:pt x="1061" y="2636"/>
                  </a:cubicBezTo>
                  <a:cubicBezTo>
                    <a:pt x="1513" y="2839"/>
                    <a:pt x="1989" y="2970"/>
                    <a:pt x="2477" y="3029"/>
                  </a:cubicBezTo>
                  <a:cubicBezTo>
                    <a:pt x="2700" y="3056"/>
                    <a:pt x="2924" y="3069"/>
                    <a:pt x="3148" y="3069"/>
                  </a:cubicBezTo>
                  <a:cubicBezTo>
                    <a:pt x="3535" y="3069"/>
                    <a:pt x="3922" y="3029"/>
                    <a:pt x="4299" y="2946"/>
                  </a:cubicBezTo>
                  <a:cubicBezTo>
                    <a:pt x="4382" y="2934"/>
                    <a:pt x="4454" y="2910"/>
                    <a:pt x="4537" y="2887"/>
                  </a:cubicBezTo>
                  <a:cubicBezTo>
                    <a:pt x="4609" y="2863"/>
                    <a:pt x="4680" y="2851"/>
                    <a:pt x="4763" y="2815"/>
                  </a:cubicBezTo>
                  <a:cubicBezTo>
                    <a:pt x="4954" y="2767"/>
                    <a:pt x="5121" y="2684"/>
                    <a:pt x="5287" y="2577"/>
                  </a:cubicBezTo>
                  <a:cubicBezTo>
                    <a:pt x="5478" y="2446"/>
                    <a:pt x="5633" y="2267"/>
                    <a:pt x="5728" y="2053"/>
                  </a:cubicBezTo>
                  <a:cubicBezTo>
                    <a:pt x="5823" y="1851"/>
                    <a:pt x="5847" y="1636"/>
                    <a:pt x="5835" y="1422"/>
                  </a:cubicBezTo>
                  <a:cubicBezTo>
                    <a:pt x="5799" y="1077"/>
                    <a:pt x="5645" y="755"/>
                    <a:pt x="5406" y="517"/>
                  </a:cubicBezTo>
                  <a:cubicBezTo>
                    <a:pt x="5359" y="458"/>
                    <a:pt x="5299" y="410"/>
                    <a:pt x="5240" y="362"/>
                  </a:cubicBezTo>
                  <a:cubicBezTo>
                    <a:pt x="5180" y="315"/>
                    <a:pt x="5121" y="279"/>
                    <a:pt x="5049" y="243"/>
                  </a:cubicBezTo>
                  <a:cubicBezTo>
                    <a:pt x="4942" y="184"/>
                    <a:pt x="4823" y="124"/>
                    <a:pt x="4704" y="89"/>
                  </a:cubicBezTo>
                  <a:cubicBezTo>
                    <a:pt x="4513" y="29"/>
                    <a:pt x="4311" y="5"/>
                    <a:pt x="4109" y="5"/>
                  </a:cubicBezTo>
                  <a:cubicBezTo>
                    <a:pt x="4073" y="2"/>
                    <a:pt x="4037" y="1"/>
                    <a:pt x="4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530;p62">
              <a:extLst>
                <a:ext uri="{FF2B5EF4-FFF2-40B4-BE49-F238E27FC236}">
                  <a16:creationId xmlns:a16="http://schemas.microsoft.com/office/drawing/2014/main" id="{C2C0818D-6DA7-493B-A946-9BFB12C6678B}"/>
                </a:ext>
              </a:extLst>
            </p:cNvPr>
            <p:cNvSpPr/>
            <p:nvPr/>
          </p:nvSpPr>
          <p:spPr>
            <a:xfrm>
              <a:off x="5229338" y="2659452"/>
              <a:ext cx="415360" cy="733248"/>
            </a:xfrm>
            <a:custGeom>
              <a:avLst/>
              <a:gdLst/>
              <a:ahLst/>
              <a:cxnLst/>
              <a:rect l="l" t="t" r="r" b="b"/>
              <a:pathLst>
                <a:path w="10240" h="18077" extrusionOk="0">
                  <a:moveTo>
                    <a:pt x="7592" y="0"/>
                  </a:moveTo>
                  <a:cubicBezTo>
                    <a:pt x="7232" y="0"/>
                    <a:pt x="6874" y="204"/>
                    <a:pt x="6727" y="600"/>
                  </a:cubicBezTo>
                  <a:cubicBezTo>
                    <a:pt x="6561" y="1028"/>
                    <a:pt x="6418" y="1457"/>
                    <a:pt x="6299" y="1910"/>
                  </a:cubicBezTo>
                  <a:cubicBezTo>
                    <a:pt x="5763" y="3850"/>
                    <a:pt x="5632" y="5886"/>
                    <a:pt x="5930" y="7886"/>
                  </a:cubicBezTo>
                  <a:lnTo>
                    <a:pt x="5179" y="5374"/>
                  </a:lnTo>
                  <a:cubicBezTo>
                    <a:pt x="5106" y="5142"/>
                    <a:pt x="4901" y="5023"/>
                    <a:pt x="4696" y="5023"/>
                  </a:cubicBezTo>
                  <a:cubicBezTo>
                    <a:pt x="4502" y="5023"/>
                    <a:pt x="4308" y="5130"/>
                    <a:pt x="4227" y="5350"/>
                  </a:cubicBezTo>
                  <a:cubicBezTo>
                    <a:pt x="3417" y="7625"/>
                    <a:pt x="3334" y="10137"/>
                    <a:pt x="4108" y="12423"/>
                  </a:cubicBezTo>
                  <a:cubicBezTo>
                    <a:pt x="3751" y="11732"/>
                    <a:pt x="3405" y="11042"/>
                    <a:pt x="3060" y="10339"/>
                  </a:cubicBezTo>
                  <a:cubicBezTo>
                    <a:pt x="2991" y="10189"/>
                    <a:pt x="2865" y="10005"/>
                    <a:pt x="2695" y="10005"/>
                  </a:cubicBezTo>
                  <a:cubicBezTo>
                    <a:pt x="2690" y="10005"/>
                    <a:pt x="2684" y="10005"/>
                    <a:pt x="2679" y="10006"/>
                  </a:cubicBezTo>
                  <a:cubicBezTo>
                    <a:pt x="2501" y="10030"/>
                    <a:pt x="2417" y="10220"/>
                    <a:pt x="2370" y="10399"/>
                  </a:cubicBezTo>
                  <a:cubicBezTo>
                    <a:pt x="2131" y="11339"/>
                    <a:pt x="2167" y="12316"/>
                    <a:pt x="2465" y="13232"/>
                  </a:cubicBezTo>
                  <a:cubicBezTo>
                    <a:pt x="2239" y="12875"/>
                    <a:pt x="1465" y="12673"/>
                    <a:pt x="1048" y="12578"/>
                  </a:cubicBezTo>
                  <a:lnTo>
                    <a:pt x="1048" y="12578"/>
                  </a:lnTo>
                  <a:cubicBezTo>
                    <a:pt x="857" y="13197"/>
                    <a:pt x="1119" y="13875"/>
                    <a:pt x="1679" y="14209"/>
                  </a:cubicBezTo>
                  <a:cubicBezTo>
                    <a:pt x="1448" y="14151"/>
                    <a:pt x="1218" y="14119"/>
                    <a:pt x="987" y="14119"/>
                  </a:cubicBezTo>
                  <a:cubicBezTo>
                    <a:pt x="837" y="14119"/>
                    <a:pt x="686" y="14133"/>
                    <a:pt x="536" y="14161"/>
                  </a:cubicBezTo>
                  <a:cubicBezTo>
                    <a:pt x="381" y="14173"/>
                    <a:pt x="238" y="14244"/>
                    <a:pt x="143" y="14375"/>
                  </a:cubicBezTo>
                  <a:cubicBezTo>
                    <a:pt x="0" y="14637"/>
                    <a:pt x="334" y="14923"/>
                    <a:pt x="631" y="14994"/>
                  </a:cubicBezTo>
                  <a:cubicBezTo>
                    <a:pt x="929" y="15066"/>
                    <a:pt x="1286" y="15102"/>
                    <a:pt x="1429" y="15375"/>
                  </a:cubicBezTo>
                  <a:cubicBezTo>
                    <a:pt x="1179" y="15435"/>
                    <a:pt x="941" y="15554"/>
                    <a:pt x="738" y="15697"/>
                  </a:cubicBezTo>
                  <a:cubicBezTo>
                    <a:pt x="607" y="15804"/>
                    <a:pt x="655" y="16018"/>
                    <a:pt x="810" y="16054"/>
                  </a:cubicBezTo>
                  <a:lnTo>
                    <a:pt x="1441" y="16221"/>
                  </a:lnTo>
                  <a:cubicBezTo>
                    <a:pt x="1512" y="16387"/>
                    <a:pt x="1584" y="16542"/>
                    <a:pt x="1679" y="16697"/>
                  </a:cubicBezTo>
                  <a:cubicBezTo>
                    <a:pt x="1929" y="17138"/>
                    <a:pt x="2262" y="17542"/>
                    <a:pt x="2643" y="17888"/>
                  </a:cubicBezTo>
                  <a:cubicBezTo>
                    <a:pt x="2731" y="17958"/>
                    <a:pt x="2851" y="18022"/>
                    <a:pt x="2951" y="18022"/>
                  </a:cubicBezTo>
                  <a:cubicBezTo>
                    <a:pt x="2987" y="18022"/>
                    <a:pt x="3020" y="18014"/>
                    <a:pt x="3048" y="17995"/>
                  </a:cubicBezTo>
                  <a:cubicBezTo>
                    <a:pt x="3155" y="17911"/>
                    <a:pt x="3132" y="17745"/>
                    <a:pt x="3084" y="17626"/>
                  </a:cubicBezTo>
                  <a:cubicBezTo>
                    <a:pt x="3001" y="17519"/>
                    <a:pt x="2953" y="17400"/>
                    <a:pt x="2929" y="17269"/>
                  </a:cubicBezTo>
                  <a:lnTo>
                    <a:pt x="2929" y="17269"/>
                  </a:lnTo>
                  <a:cubicBezTo>
                    <a:pt x="3048" y="17400"/>
                    <a:pt x="3179" y="17530"/>
                    <a:pt x="3322" y="17638"/>
                  </a:cubicBezTo>
                  <a:cubicBezTo>
                    <a:pt x="3370" y="17685"/>
                    <a:pt x="3429" y="17697"/>
                    <a:pt x="3489" y="17697"/>
                  </a:cubicBezTo>
                  <a:cubicBezTo>
                    <a:pt x="3596" y="17685"/>
                    <a:pt x="3608" y="17519"/>
                    <a:pt x="3560" y="17423"/>
                  </a:cubicBezTo>
                  <a:cubicBezTo>
                    <a:pt x="3501" y="17316"/>
                    <a:pt x="3453" y="17197"/>
                    <a:pt x="3429" y="17090"/>
                  </a:cubicBezTo>
                  <a:lnTo>
                    <a:pt x="3429" y="17090"/>
                  </a:lnTo>
                  <a:cubicBezTo>
                    <a:pt x="4120" y="17471"/>
                    <a:pt x="4846" y="17781"/>
                    <a:pt x="5608" y="18007"/>
                  </a:cubicBezTo>
                  <a:cubicBezTo>
                    <a:pt x="5731" y="18044"/>
                    <a:pt x="5868" y="18077"/>
                    <a:pt x="5996" y="18077"/>
                  </a:cubicBezTo>
                  <a:cubicBezTo>
                    <a:pt x="6155" y="18077"/>
                    <a:pt x="6302" y="18027"/>
                    <a:pt x="6394" y="17876"/>
                  </a:cubicBezTo>
                  <a:cubicBezTo>
                    <a:pt x="6501" y="17685"/>
                    <a:pt x="6465" y="17459"/>
                    <a:pt x="6322" y="17316"/>
                  </a:cubicBezTo>
                  <a:cubicBezTo>
                    <a:pt x="6144" y="17126"/>
                    <a:pt x="6072" y="16959"/>
                    <a:pt x="5834" y="16864"/>
                  </a:cubicBezTo>
                  <a:cubicBezTo>
                    <a:pt x="7668" y="16638"/>
                    <a:pt x="9085" y="15030"/>
                    <a:pt x="9668" y="13280"/>
                  </a:cubicBezTo>
                  <a:cubicBezTo>
                    <a:pt x="10240" y="11518"/>
                    <a:pt x="10121" y="9625"/>
                    <a:pt x="10001" y="7779"/>
                  </a:cubicBezTo>
                  <a:cubicBezTo>
                    <a:pt x="9823" y="5279"/>
                    <a:pt x="9573" y="2624"/>
                    <a:pt x="8394" y="469"/>
                  </a:cubicBezTo>
                  <a:cubicBezTo>
                    <a:pt x="8217" y="154"/>
                    <a:pt x="7904" y="0"/>
                    <a:pt x="7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531;p62">
              <a:extLst>
                <a:ext uri="{FF2B5EF4-FFF2-40B4-BE49-F238E27FC236}">
                  <a16:creationId xmlns:a16="http://schemas.microsoft.com/office/drawing/2014/main" id="{89521E58-5A7E-432A-92B6-96666C876A79}"/>
                </a:ext>
              </a:extLst>
            </p:cNvPr>
            <p:cNvSpPr/>
            <p:nvPr/>
          </p:nvSpPr>
          <p:spPr>
            <a:xfrm>
              <a:off x="5297404" y="2659452"/>
              <a:ext cx="347296" cy="733248"/>
            </a:xfrm>
            <a:custGeom>
              <a:avLst/>
              <a:gdLst/>
              <a:ahLst/>
              <a:cxnLst/>
              <a:rect l="l" t="t" r="r" b="b"/>
              <a:pathLst>
                <a:path w="8562" h="18077" extrusionOk="0">
                  <a:moveTo>
                    <a:pt x="1394" y="15292"/>
                  </a:moveTo>
                  <a:lnTo>
                    <a:pt x="1394" y="15292"/>
                  </a:lnTo>
                  <a:cubicBezTo>
                    <a:pt x="1394" y="15292"/>
                    <a:pt x="1394" y="15293"/>
                    <a:pt x="1394" y="15293"/>
                  </a:cubicBezTo>
                  <a:lnTo>
                    <a:pt x="1394" y="15293"/>
                  </a:lnTo>
                  <a:cubicBezTo>
                    <a:pt x="1394" y="15293"/>
                    <a:pt x="1394" y="15292"/>
                    <a:pt x="1394" y="15292"/>
                  </a:cubicBezTo>
                  <a:close/>
                  <a:moveTo>
                    <a:pt x="5914" y="0"/>
                  </a:moveTo>
                  <a:cubicBezTo>
                    <a:pt x="5554" y="0"/>
                    <a:pt x="5196" y="204"/>
                    <a:pt x="5049" y="600"/>
                  </a:cubicBezTo>
                  <a:cubicBezTo>
                    <a:pt x="4883" y="1028"/>
                    <a:pt x="4740" y="1457"/>
                    <a:pt x="4621" y="1910"/>
                  </a:cubicBezTo>
                  <a:cubicBezTo>
                    <a:pt x="5978" y="4112"/>
                    <a:pt x="6645" y="6672"/>
                    <a:pt x="6538" y="9256"/>
                  </a:cubicBezTo>
                  <a:cubicBezTo>
                    <a:pt x="6549" y="9494"/>
                    <a:pt x="6478" y="9732"/>
                    <a:pt x="6347" y="9946"/>
                  </a:cubicBezTo>
                  <a:cubicBezTo>
                    <a:pt x="6263" y="10058"/>
                    <a:pt x="6114" y="10125"/>
                    <a:pt x="5976" y="10125"/>
                  </a:cubicBezTo>
                  <a:cubicBezTo>
                    <a:pt x="5879" y="10125"/>
                    <a:pt x="5787" y="10092"/>
                    <a:pt x="5728" y="10018"/>
                  </a:cubicBezTo>
                  <a:lnTo>
                    <a:pt x="5728" y="10018"/>
                  </a:lnTo>
                  <a:cubicBezTo>
                    <a:pt x="5978" y="10387"/>
                    <a:pt x="5859" y="10911"/>
                    <a:pt x="5466" y="11149"/>
                  </a:cubicBezTo>
                  <a:cubicBezTo>
                    <a:pt x="5339" y="11222"/>
                    <a:pt x="5201" y="11256"/>
                    <a:pt x="5064" y="11256"/>
                  </a:cubicBezTo>
                  <a:cubicBezTo>
                    <a:pt x="4778" y="11256"/>
                    <a:pt x="4500" y="11105"/>
                    <a:pt x="4347" y="10839"/>
                  </a:cubicBezTo>
                  <a:lnTo>
                    <a:pt x="4347" y="10839"/>
                  </a:lnTo>
                  <a:cubicBezTo>
                    <a:pt x="4680" y="11637"/>
                    <a:pt x="4966" y="12518"/>
                    <a:pt x="4930" y="13387"/>
                  </a:cubicBezTo>
                  <a:cubicBezTo>
                    <a:pt x="4894" y="14268"/>
                    <a:pt x="4502" y="15173"/>
                    <a:pt x="3763" y="15637"/>
                  </a:cubicBezTo>
                  <a:cubicBezTo>
                    <a:pt x="3460" y="15830"/>
                    <a:pt x="3098" y="15927"/>
                    <a:pt x="2740" y="15927"/>
                  </a:cubicBezTo>
                  <a:cubicBezTo>
                    <a:pt x="2215" y="15927"/>
                    <a:pt x="1699" y="15718"/>
                    <a:pt x="1394" y="15293"/>
                  </a:cubicBezTo>
                  <a:lnTo>
                    <a:pt x="1394" y="15293"/>
                  </a:lnTo>
                  <a:cubicBezTo>
                    <a:pt x="1667" y="15674"/>
                    <a:pt x="965" y="16352"/>
                    <a:pt x="692" y="16495"/>
                  </a:cubicBezTo>
                  <a:cubicBezTo>
                    <a:pt x="477" y="16602"/>
                    <a:pt x="239" y="16673"/>
                    <a:pt x="1" y="16697"/>
                  </a:cubicBezTo>
                  <a:cubicBezTo>
                    <a:pt x="251" y="17138"/>
                    <a:pt x="584" y="17542"/>
                    <a:pt x="965" y="17888"/>
                  </a:cubicBezTo>
                  <a:cubicBezTo>
                    <a:pt x="1053" y="17958"/>
                    <a:pt x="1173" y="18022"/>
                    <a:pt x="1273" y="18022"/>
                  </a:cubicBezTo>
                  <a:cubicBezTo>
                    <a:pt x="1309" y="18022"/>
                    <a:pt x="1342" y="18014"/>
                    <a:pt x="1370" y="17995"/>
                  </a:cubicBezTo>
                  <a:cubicBezTo>
                    <a:pt x="1477" y="17911"/>
                    <a:pt x="1454" y="17745"/>
                    <a:pt x="1406" y="17626"/>
                  </a:cubicBezTo>
                  <a:cubicBezTo>
                    <a:pt x="1323" y="17519"/>
                    <a:pt x="1275" y="17400"/>
                    <a:pt x="1251" y="17269"/>
                  </a:cubicBezTo>
                  <a:lnTo>
                    <a:pt x="1251" y="17269"/>
                  </a:lnTo>
                  <a:cubicBezTo>
                    <a:pt x="1370" y="17400"/>
                    <a:pt x="1501" y="17530"/>
                    <a:pt x="1644" y="17638"/>
                  </a:cubicBezTo>
                  <a:cubicBezTo>
                    <a:pt x="1692" y="17685"/>
                    <a:pt x="1751" y="17697"/>
                    <a:pt x="1811" y="17697"/>
                  </a:cubicBezTo>
                  <a:cubicBezTo>
                    <a:pt x="1918" y="17685"/>
                    <a:pt x="1930" y="17519"/>
                    <a:pt x="1882" y="17423"/>
                  </a:cubicBezTo>
                  <a:cubicBezTo>
                    <a:pt x="1823" y="17316"/>
                    <a:pt x="1775" y="17197"/>
                    <a:pt x="1751" y="17090"/>
                  </a:cubicBezTo>
                  <a:lnTo>
                    <a:pt x="1751" y="17090"/>
                  </a:lnTo>
                  <a:cubicBezTo>
                    <a:pt x="2442" y="17471"/>
                    <a:pt x="3168" y="17781"/>
                    <a:pt x="3930" y="18007"/>
                  </a:cubicBezTo>
                  <a:cubicBezTo>
                    <a:pt x="4053" y="18044"/>
                    <a:pt x="4190" y="18077"/>
                    <a:pt x="4318" y="18077"/>
                  </a:cubicBezTo>
                  <a:cubicBezTo>
                    <a:pt x="4477" y="18077"/>
                    <a:pt x="4624" y="18027"/>
                    <a:pt x="4716" y="17876"/>
                  </a:cubicBezTo>
                  <a:cubicBezTo>
                    <a:pt x="4823" y="17685"/>
                    <a:pt x="4787" y="17459"/>
                    <a:pt x="4644" y="17316"/>
                  </a:cubicBezTo>
                  <a:cubicBezTo>
                    <a:pt x="4466" y="17126"/>
                    <a:pt x="4394" y="16959"/>
                    <a:pt x="4156" y="16864"/>
                  </a:cubicBezTo>
                  <a:cubicBezTo>
                    <a:pt x="5990" y="16638"/>
                    <a:pt x="7407" y="15030"/>
                    <a:pt x="7990" y="13280"/>
                  </a:cubicBezTo>
                  <a:cubicBezTo>
                    <a:pt x="8562" y="11518"/>
                    <a:pt x="8443" y="9625"/>
                    <a:pt x="8323" y="7779"/>
                  </a:cubicBezTo>
                  <a:cubicBezTo>
                    <a:pt x="8145" y="5279"/>
                    <a:pt x="7895" y="2624"/>
                    <a:pt x="6716" y="469"/>
                  </a:cubicBezTo>
                  <a:cubicBezTo>
                    <a:pt x="6539" y="154"/>
                    <a:pt x="6226" y="0"/>
                    <a:pt x="59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532;p62">
              <a:extLst>
                <a:ext uri="{FF2B5EF4-FFF2-40B4-BE49-F238E27FC236}">
                  <a16:creationId xmlns:a16="http://schemas.microsoft.com/office/drawing/2014/main" id="{A55C8798-0F80-4964-8D06-74DDC4484598}"/>
                </a:ext>
              </a:extLst>
            </p:cNvPr>
            <p:cNvSpPr/>
            <p:nvPr/>
          </p:nvSpPr>
          <p:spPr>
            <a:xfrm>
              <a:off x="5044531" y="2920477"/>
              <a:ext cx="544836" cy="476244"/>
            </a:xfrm>
            <a:custGeom>
              <a:avLst/>
              <a:gdLst/>
              <a:ahLst/>
              <a:cxnLst/>
              <a:rect l="l" t="t" r="r" b="b"/>
              <a:pathLst>
                <a:path w="13432" h="11741" extrusionOk="0">
                  <a:moveTo>
                    <a:pt x="11397" y="0"/>
                  </a:moveTo>
                  <a:cubicBezTo>
                    <a:pt x="11369" y="0"/>
                    <a:pt x="11343" y="27"/>
                    <a:pt x="11343" y="58"/>
                  </a:cubicBezTo>
                  <a:cubicBezTo>
                    <a:pt x="11259" y="594"/>
                    <a:pt x="11438" y="1166"/>
                    <a:pt x="11450" y="1701"/>
                  </a:cubicBezTo>
                  <a:cubicBezTo>
                    <a:pt x="11462" y="2475"/>
                    <a:pt x="11224" y="3071"/>
                    <a:pt x="10902" y="3761"/>
                  </a:cubicBezTo>
                  <a:cubicBezTo>
                    <a:pt x="10640" y="4333"/>
                    <a:pt x="10343" y="4880"/>
                    <a:pt x="10009" y="5416"/>
                  </a:cubicBezTo>
                  <a:cubicBezTo>
                    <a:pt x="10105" y="4464"/>
                    <a:pt x="9985" y="3511"/>
                    <a:pt x="9676" y="2618"/>
                  </a:cubicBezTo>
                  <a:cubicBezTo>
                    <a:pt x="9662" y="2578"/>
                    <a:pt x="9634" y="2561"/>
                    <a:pt x="9604" y="2561"/>
                  </a:cubicBezTo>
                  <a:cubicBezTo>
                    <a:pt x="9554" y="2561"/>
                    <a:pt x="9502" y="2607"/>
                    <a:pt x="9509" y="2666"/>
                  </a:cubicBezTo>
                  <a:cubicBezTo>
                    <a:pt x="9616" y="3309"/>
                    <a:pt x="9676" y="3964"/>
                    <a:pt x="9700" y="4619"/>
                  </a:cubicBezTo>
                  <a:cubicBezTo>
                    <a:pt x="9700" y="5083"/>
                    <a:pt x="9616" y="5547"/>
                    <a:pt x="9604" y="6012"/>
                  </a:cubicBezTo>
                  <a:cubicBezTo>
                    <a:pt x="9247" y="6512"/>
                    <a:pt x="8866" y="6976"/>
                    <a:pt x="8450" y="7428"/>
                  </a:cubicBezTo>
                  <a:cubicBezTo>
                    <a:pt x="8438" y="7107"/>
                    <a:pt x="8354" y="6809"/>
                    <a:pt x="8211" y="6535"/>
                  </a:cubicBezTo>
                  <a:cubicBezTo>
                    <a:pt x="8194" y="6505"/>
                    <a:pt x="8167" y="6492"/>
                    <a:pt x="8141" y="6492"/>
                  </a:cubicBezTo>
                  <a:cubicBezTo>
                    <a:pt x="8096" y="6492"/>
                    <a:pt x="8053" y="6530"/>
                    <a:pt x="8069" y="6583"/>
                  </a:cubicBezTo>
                  <a:cubicBezTo>
                    <a:pt x="8104" y="6809"/>
                    <a:pt x="8176" y="7035"/>
                    <a:pt x="8200" y="7274"/>
                  </a:cubicBezTo>
                  <a:cubicBezTo>
                    <a:pt x="8211" y="7405"/>
                    <a:pt x="8211" y="7536"/>
                    <a:pt x="8211" y="7666"/>
                  </a:cubicBezTo>
                  <a:cubicBezTo>
                    <a:pt x="7902" y="7988"/>
                    <a:pt x="7580" y="8286"/>
                    <a:pt x="7247" y="8571"/>
                  </a:cubicBezTo>
                  <a:cubicBezTo>
                    <a:pt x="7390" y="8214"/>
                    <a:pt x="7414" y="7821"/>
                    <a:pt x="7330" y="7440"/>
                  </a:cubicBezTo>
                  <a:cubicBezTo>
                    <a:pt x="7318" y="7411"/>
                    <a:pt x="7286" y="7393"/>
                    <a:pt x="7256" y="7393"/>
                  </a:cubicBezTo>
                  <a:cubicBezTo>
                    <a:pt x="7226" y="7393"/>
                    <a:pt x="7199" y="7411"/>
                    <a:pt x="7199" y="7452"/>
                  </a:cubicBezTo>
                  <a:cubicBezTo>
                    <a:pt x="7199" y="7726"/>
                    <a:pt x="7164" y="7988"/>
                    <a:pt x="7104" y="8250"/>
                  </a:cubicBezTo>
                  <a:cubicBezTo>
                    <a:pt x="7045" y="8476"/>
                    <a:pt x="6914" y="8679"/>
                    <a:pt x="6842" y="8905"/>
                  </a:cubicBezTo>
                  <a:cubicBezTo>
                    <a:pt x="4818" y="10464"/>
                    <a:pt x="2568" y="11060"/>
                    <a:pt x="103" y="11596"/>
                  </a:cubicBezTo>
                  <a:cubicBezTo>
                    <a:pt x="0" y="11596"/>
                    <a:pt x="7" y="11739"/>
                    <a:pt x="104" y="11739"/>
                  </a:cubicBezTo>
                  <a:cubicBezTo>
                    <a:pt x="107" y="11739"/>
                    <a:pt x="111" y="11739"/>
                    <a:pt x="115" y="11738"/>
                  </a:cubicBezTo>
                  <a:cubicBezTo>
                    <a:pt x="174" y="11740"/>
                    <a:pt x="234" y="11741"/>
                    <a:pt x="293" y="11741"/>
                  </a:cubicBezTo>
                  <a:cubicBezTo>
                    <a:pt x="2487" y="11741"/>
                    <a:pt x="4736" y="10682"/>
                    <a:pt x="6556" y="9464"/>
                  </a:cubicBezTo>
                  <a:cubicBezTo>
                    <a:pt x="6556" y="9464"/>
                    <a:pt x="6568" y="9464"/>
                    <a:pt x="6580" y="9476"/>
                  </a:cubicBezTo>
                  <a:cubicBezTo>
                    <a:pt x="7001" y="9603"/>
                    <a:pt x="7475" y="9693"/>
                    <a:pt x="7938" y="9693"/>
                  </a:cubicBezTo>
                  <a:cubicBezTo>
                    <a:pt x="8169" y="9693"/>
                    <a:pt x="8398" y="9671"/>
                    <a:pt x="8616" y="9619"/>
                  </a:cubicBezTo>
                  <a:cubicBezTo>
                    <a:pt x="8723" y="9595"/>
                    <a:pt x="8711" y="9441"/>
                    <a:pt x="8604" y="9429"/>
                  </a:cubicBezTo>
                  <a:cubicBezTo>
                    <a:pt x="7985" y="9393"/>
                    <a:pt x="7390" y="9381"/>
                    <a:pt x="6783" y="9298"/>
                  </a:cubicBezTo>
                  <a:cubicBezTo>
                    <a:pt x="6890" y="9226"/>
                    <a:pt x="6985" y="9155"/>
                    <a:pt x="7092" y="9083"/>
                  </a:cubicBezTo>
                  <a:cubicBezTo>
                    <a:pt x="7307" y="8917"/>
                    <a:pt x="7521" y="8762"/>
                    <a:pt x="7723" y="8595"/>
                  </a:cubicBezTo>
                  <a:cubicBezTo>
                    <a:pt x="8066" y="8634"/>
                    <a:pt x="8433" y="8666"/>
                    <a:pt x="8798" y="8666"/>
                  </a:cubicBezTo>
                  <a:cubicBezTo>
                    <a:pt x="9105" y="8666"/>
                    <a:pt x="9411" y="8643"/>
                    <a:pt x="9700" y="8583"/>
                  </a:cubicBezTo>
                  <a:cubicBezTo>
                    <a:pt x="9819" y="8548"/>
                    <a:pt x="9807" y="8369"/>
                    <a:pt x="9676" y="8357"/>
                  </a:cubicBezTo>
                  <a:cubicBezTo>
                    <a:pt x="9493" y="8345"/>
                    <a:pt x="9308" y="8341"/>
                    <a:pt x="9122" y="8341"/>
                  </a:cubicBezTo>
                  <a:cubicBezTo>
                    <a:pt x="8749" y="8341"/>
                    <a:pt x="8370" y="8357"/>
                    <a:pt x="7997" y="8357"/>
                  </a:cubicBezTo>
                  <a:cubicBezTo>
                    <a:pt x="8485" y="7928"/>
                    <a:pt x="8950" y="7476"/>
                    <a:pt x="9378" y="6976"/>
                  </a:cubicBezTo>
                  <a:cubicBezTo>
                    <a:pt x="10759" y="6690"/>
                    <a:pt x="12069" y="6190"/>
                    <a:pt x="13272" y="5476"/>
                  </a:cubicBezTo>
                  <a:cubicBezTo>
                    <a:pt x="13369" y="5411"/>
                    <a:pt x="13309" y="5268"/>
                    <a:pt x="13209" y="5268"/>
                  </a:cubicBezTo>
                  <a:cubicBezTo>
                    <a:pt x="13199" y="5268"/>
                    <a:pt x="13188" y="5270"/>
                    <a:pt x="13176" y="5273"/>
                  </a:cubicBezTo>
                  <a:cubicBezTo>
                    <a:pt x="12021" y="5750"/>
                    <a:pt x="10878" y="6202"/>
                    <a:pt x="9688" y="6607"/>
                  </a:cubicBezTo>
                  <a:cubicBezTo>
                    <a:pt x="10486" y="5607"/>
                    <a:pt x="11140" y="4499"/>
                    <a:pt x="11617" y="3321"/>
                  </a:cubicBezTo>
                  <a:cubicBezTo>
                    <a:pt x="12367" y="2952"/>
                    <a:pt x="13093" y="2094"/>
                    <a:pt x="13391" y="1416"/>
                  </a:cubicBezTo>
                  <a:cubicBezTo>
                    <a:pt x="13431" y="1326"/>
                    <a:pt x="13355" y="1270"/>
                    <a:pt x="13280" y="1270"/>
                  </a:cubicBezTo>
                  <a:cubicBezTo>
                    <a:pt x="13245" y="1270"/>
                    <a:pt x="13211" y="1282"/>
                    <a:pt x="13188" y="1309"/>
                  </a:cubicBezTo>
                  <a:cubicBezTo>
                    <a:pt x="12843" y="1713"/>
                    <a:pt x="12557" y="2154"/>
                    <a:pt x="12164" y="2523"/>
                  </a:cubicBezTo>
                  <a:cubicBezTo>
                    <a:pt x="12033" y="2642"/>
                    <a:pt x="11843" y="2904"/>
                    <a:pt x="11664" y="2916"/>
                  </a:cubicBezTo>
                  <a:cubicBezTo>
                    <a:pt x="11771" y="2463"/>
                    <a:pt x="11819" y="1987"/>
                    <a:pt x="11795" y="1523"/>
                  </a:cubicBezTo>
                  <a:cubicBezTo>
                    <a:pt x="11771" y="1011"/>
                    <a:pt x="11736" y="439"/>
                    <a:pt x="11438" y="23"/>
                  </a:cubicBezTo>
                  <a:cubicBezTo>
                    <a:pt x="11426" y="7"/>
                    <a:pt x="11412" y="0"/>
                    <a:pt x="1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533;p62">
              <a:extLst>
                <a:ext uri="{FF2B5EF4-FFF2-40B4-BE49-F238E27FC236}">
                  <a16:creationId xmlns:a16="http://schemas.microsoft.com/office/drawing/2014/main" id="{3FA82F6A-4C6C-4054-A2CD-9F46E315D198}"/>
                </a:ext>
              </a:extLst>
            </p:cNvPr>
            <p:cNvSpPr/>
            <p:nvPr/>
          </p:nvSpPr>
          <p:spPr>
            <a:xfrm>
              <a:off x="3359323" y="2658641"/>
              <a:ext cx="325068" cy="575825"/>
            </a:xfrm>
            <a:custGeom>
              <a:avLst/>
              <a:gdLst/>
              <a:ahLst/>
              <a:cxnLst/>
              <a:rect l="l" t="t" r="r" b="b"/>
              <a:pathLst>
                <a:path w="8014" h="14196" extrusionOk="0">
                  <a:moveTo>
                    <a:pt x="2072" y="0"/>
                  </a:moveTo>
                  <a:cubicBezTo>
                    <a:pt x="1826" y="0"/>
                    <a:pt x="1579" y="121"/>
                    <a:pt x="1441" y="370"/>
                  </a:cubicBezTo>
                  <a:cubicBezTo>
                    <a:pt x="512" y="2060"/>
                    <a:pt x="322" y="4144"/>
                    <a:pt x="179" y="6109"/>
                  </a:cubicBezTo>
                  <a:cubicBezTo>
                    <a:pt x="84" y="7561"/>
                    <a:pt x="0" y="9038"/>
                    <a:pt x="441" y="10431"/>
                  </a:cubicBezTo>
                  <a:cubicBezTo>
                    <a:pt x="893" y="11812"/>
                    <a:pt x="2000" y="13062"/>
                    <a:pt x="3429" y="13240"/>
                  </a:cubicBezTo>
                  <a:cubicBezTo>
                    <a:pt x="3251" y="13312"/>
                    <a:pt x="3191" y="13443"/>
                    <a:pt x="3048" y="13598"/>
                  </a:cubicBezTo>
                  <a:cubicBezTo>
                    <a:pt x="2941" y="13717"/>
                    <a:pt x="2917" y="13895"/>
                    <a:pt x="2989" y="14038"/>
                  </a:cubicBezTo>
                  <a:cubicBezTo>
                    <a:pt x="3062" y="14158"/>
                    <a:pt x="3179" y="14196"/>
                    <a:pt x="3306" y="14196"/>
                  </a:cubicBezTo>
                  <a:cubicBezTo>
                    <a:pt x="3406" y="14196"/>
                    <a:pt x="3513" y="14172"/>
                    <a:pt x="3608" y="14145"/>
                  </a:cubicBezTo>
                  <a:cubicBezTo>
                    <a:pt x="4203" y="13955"/>
                    <a:pt x="4787" y="13717"/>
                    <a:pt x="5322" y="13407"/>
                  </a:cubicBezTo>
                  <a:lnTo>
                    <a:pt x="5322" y="13407"/>
                  </a:lnTo>
                  <a:cubicBezTo>
                    <a:pt x="5298" y="13502"/>
                    <a:pt x="5263" y="13586"/>
                    <a:pt x="5215" y="13669"/>
                  </a:cubicBezTo>
                  <a:cubicBezTo>
                    <a:pt x="5179" y="13752"/>
                    <a:pt x="5191" y="13871"/>
                    <a:pt x="5275" y="13895"/>
                  </a:cubicBezTo>
                  <a:cubicBezTo>
                    <a:pt x="5322" y="13895"/>
                    <a:pt x="5370" y="13883"/>
                    <a:pt x="5406" y="13848"/>
                  </a:cubicBezTo>
                  <a:cubicBezTo>
                    <a:pt x="5513" y="13752"/>
                    <a:pt x="5620" y="13657"/>
                    <a:pt x="5703" y="13550"/>
                  </a:cubicBezTo>
                  <a:lnTo>
                    <a:pt x="5703" y="13550"/>
                  </a:lnTo>
                  <a:cubicBezTo>
                    <a:pt x="5691" y="13645"/>
                    <a:pt x="5656" y="13752"/>
                    <a:pt x="5596" y="13836"/>
                  </a:cubicBezTo>
                  <a:cubicBezTo>
                    <a:pt x="5549" y="13931"/>
                    <a:pt x="5537" y="14062"/>
                    <a:pt x="5620" y="14121"/>
                  </a:cubicBezTo>
                  <a:cubicBezTo>
                    <a:pt x="5643" y="14138"/>
                    <a:pt x="5672" y="14146"/>
                    <a:pt x="5702" y="14146"/>
                  </a:cubicBezTo>
                  <a:cubicBezTo>
                    <a:pt x="5779" y="14146"/>
                    <a:pt x="5870" y="14098"/>
                    <a:pt x="5930" y="14038"/>
                  </a:cubicBezTo>
                  <a:cubicBezTo>
                    <a:pt x="6239" y="13764"/>
                    <a:pt x="6489" y="13443"/>
                    <a:pt x="6692" y="13098"/>
                  </a:cubicBezTo>
                  <a:cubicBezTo>
                    <a:pt x="6763" y="12979"/>
                    <a:pt x="6822" y="12848"/>
                    <a:pt x="6882" y="12728"/>
                  </a:cubicBezTo>
                  <a:lnTo>
                    <a:pt x="7370" y="12598"/>
                  </a:lnTo>
                  <a:cubicBezTo>
                    <a:pt x="7501" y="12562"/>
                    <a:pt x="7537" y="12395"/>
                    <a:pt x="7430" y="12312"/>
                  </a:cubicBezTo>
                  <a:cubicBezTo>
                    <a:pt x="7263" y="12193"/>
                    <a:pt x="7084" y="12109"/>
                    <a:pt x="6894" y="12062"/>
                  </a:cubicBezTo>
                  <a:cubicBezTo>
                    <a:pt x="7001" y="11847"/>
                    <a:pt x="7287" y="11824"/>
                    <a:pt x="7525" y="11764"/>
                  </a:cubicBezTo>
                  <a:cubicBezTo>
                    <a:pt x="7751" y="11705"/>
                    <a:pt x="8013" y="11478"/>
                    <a:pt x="7894" y="11276"/>
                  </a:cubicBezTo>
                  <a:cubicBezTo>
                    <a:pt x="7823" y="11181"/>
                    <a:pt x="7715" y="11109"/>
                    <a:pt x="7596" y="11109"/>
                  </a:cubicBezTo>
                  <a:cubicBezTo>
                    <a:pt x="7472" y="11084"/>
                    <a:pt x="7348" y="11072"/>
                    <a:pt x="7224" y="11072"/>
                  </a:cubicBezTo>
                  <a:cubicBezTo>
                    <a:pt x="7051" y="11072"/>
                    <a:pt x="6877" y="11096"/>
                    <a:pt x="6703" y="11145"/>
                  </a:cubicBezTo>
                  <a:cubicBezTo>
                    <a:pt x="7144" y="10883"/>
                    <a:pt x="7346" y="10347"/>
                    <a:pt x="7203" y="9859"/>
                  </a:cubicBezTo>
                  <a:lnTo>
                    <a:pt x="7203" y="9859"/>
                  </a:lnTo>
                  <a:cubicBezTo>
                    <a:pt x="6882" y="9931"/>
                    <a:pt x="6275" y="10097"/>
                    <a:pt x="6084" y="10383"/>
                  </a:cubicBezTo>
                  <a:cubicBezTo>
                    <a:pt x="6322" y="9657"/>
                    <a:pt x="6346" y="8883"/>
                    <a:pt x="6168" y="8156"/>
                  </a:cubicBezTo>
                  <a:cubicBezTo>
                    <a:pt x="6132" y="8014"/>
                    <a:pt x="6060" y="7859"/>
                    <a:pt x="5918" y="7859"/>
                  </a:cubicBezTo>
                  <a:cubicBezTo>
                    <a:pt x="5775" y="7859"/>
                    <a:pt x="5679" y="7990"/>
                    <a:pt x="5620" y="8121"/>
                  </a:cubicBezTo>
                  <a:cubicBezTo>
                    <a:pt x="5346" y="8668"/>
                    <a:pt x="5084" y="9216"/>
                    <a:pt x="4810" y="9752"/>
                  </a:cubicBezTo>
                  <a:cubicBezTo>
                    <a:pt x="5406" y="7942"/>
                    <a:pt x="5370" y="5990"/>
                    <a:pt x="4715" y="4204"/>
                  </a:cubicBezTo>
                  <a:cubicBezTo>
                    <a:pt x="4652" y="4031"/>
                    <a:pt x="4502" y="3947"/>
                    <a:pt x="4351" y="3947"/>
                  </a:cubicBezTo>
                  <a:cubicBezTo>
                    <a:pt x="4190" y="3947"/>
                    <a:pt x="4026" y="4043"/>
                    <a:pt x="3965" y="4227"/>
                  </a:cubicBezTo>
                  <a:lnTo>
                    <a:pt x="3382" y="6192"/>
                  </a:lnTo>
                  <a:cubicBezTo>
                    <a:pt x="3608" y="4620"/>
                    <a:pt x="3513" y="3025"/>
                    <a:pt x="3084" y="1501"/>
                  </a:cubicBezTo>
                  <a:cubicBezTo>
                    <a:pt x="2989" y="1156"/>
                    <a:pt x="2882" y="810"/>
                    <a:pt x="2751" y="465"/>
                  </a:cubicBezTo>
                  <a:cubicBezTo>
                    <a:pt x="2636" y="159"/>
                    <a:pt x="2354" y="0"/>
                    <a:pt x="2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534;p62">
              <a:extLst>
                <a:ext uri="{FF2B5EF4-FFF2-40B4-BE49-F238E27FC236}">
                  <a16:creationId xmlns:a16="http://schemas.microsoft.com/office/drawing/2014/main" id="{32F2B4D4-671C-44C6-A205-977481E6A155}"/>
                </a:ext>
              </a:extLst>
            </p:cNvPr>
            <p:cNvSpPr/>
            <p:nvPr/>
          </p:nvSpPr>
          <p:spPr>
            <a:xfrm>
              <a:off x="3357862" y="2659128"/>
              <a:ext cx="272904" cy="575338"/>
            </a:xfrm>
            <a:custGeom>
              <a:avLst/>
              <a:gdLst/>
              <a:ahLst/>
              <a:cxnLst/>
              <a:rect l="l" t="t" r="r" b="b"/>
              <a:pathLst>
                <a:path w="6728" h="14184" extrusionOk="0">
                  <a:moveTo>
                    <a:pt x="2077" y="0"/>
                  </a:moveTo>
                  <a:cubicBezTo>
                    <a:pt x="1832" y="0"/>
                    <a:pt x="1585" y="121"/>
                    <a:pt x="1441" y="370"/>
                  </a:cubicBezTo>
                  <a:cubicBezTo>
                    <a:pt x="524" y="2060"/>
                    <a:pt x="322" y="4144"/>
                    <a:pt x="191" y="6109"/>
                  </a:cubicBezTo>
                  <a:cubicBezTo>
                    <a:pt x="84" y="7549"/>
                    <a:pt x="0" y="9037"/>
                    <a:pt x="453" y="10419"/>
                  </a:cubicBezTo>
                  <a:cubicBezTo>
                    <a:pt x="893" y="11800"/>
                    <a:pt x="2036" y="13050"/>
                    <a:pt x="3465" y="13228"/>
                  </a:cubicBezTo>
                  <a:cubicBezTo>
                    <a:pt x="3287" y="13300"/>
                    <a:pt x="3227" y="13431"/>
                    <a:pt x="3084" y="13586"/>
                  </a:cubicBezTo>
                  <a:cubicBezTo>
                    <a:pt x="2977" y="13705"/>
                    <a:pt x="2953" y="13883"/>
                    <a:pt x="3025" y="14026"/>
                  </a:cubicBezTo>
                  <a:cubicBezTo>
                    <a:pt x="3098" y="14146"/>
                    <a:pt x="3215" y="14184"/>
                    <a:pt x="3342" y="14184"/>
                  </a:cubicBezTo>
                  <a:cubicBezTo>
                    <a:pt x="3442" y="14184"/>
                    <a:pt x="3549" y="14160"/>
                    <a:pt x="3644" y="14133"/>
                  </a:cubicBezTo>
                  <a:cubicBezTo>
                    <a:pt x="4239" y="13943"/>
                    <a:pt x="4823" y="13705"/>
                    <a:pt x="5358" y="13395"/>
                  </a:cubicBezTo>
                  <a:lnTo>
                    <a:pt x="5358" y="13395"/>
                  </a:lnTo>
                  <a:cubicBezTo>
                    <a:pt x="5334" y="13490"/>
                    <a:pt x="5299" y="13574"/>
                    <a:pt x="5251" y="13657"/>
                  </a:cubicBezTo>
                  <a:cubicBezTo>
                    <a:pt x="5215" y="13740"/>
                    <a:pt x="5227" y="13859"/>
                    <a:pt x="5311" y="13883"/>
                  </a:cubicBezTo>
                  <a:cubicBezTo>
                    <a:pt x="5358" y="13883"/>
                    <a:pt x="5406" y="13871"/>
                    <a:pt x="5442" y="13836"/>
                  </a:cubicBezTo>
                  <a:cubicBezTo>
                    <a:pt x="5549" y="13740"/>
                    <a:pt x="5656" y="13645"/>
                    <a:pt x="5739" y="13538"/>
                  </a:cubicBezTo>
                  <a:lnTo>
                    <a:pt x="5739" y="13538"/>
                  </a:lnTo>
                  <a:cubicBezTo>
                    <a:pt x="5727" y="13633"/>
                    <a:pt x="5692" y="13740"/>
                    <a:pt x="5632" y="13824"/>
                  </a:cubicBezTo>
                  <a:cubicBezTo>
                    <a:pt x="5585" y="13919"/>
                    <a:pt x="5573" y="14050"/>
                    <a:pt x="5656" y="14109"/>
                  </a:cubicBezTo>
                  <a:cubicBezTo>
                    <a:pt x="5679" y="14126"/>
                    <a:pt x="5708" y="14134"/>
                    <a:pt x="5738" y="14134"/>
                  </a:cubicBezTo>
                  <a:cubicBezTo>
                    <a:pt x="5815" y="14134"/>
                    <a:pt x="5906" y="14086"/>
                    <a:pt x="5966" y="14026"/>
                  </a:cubicBezTo>
                  <a:cubicBezTo>
                    <a:pt x="6275" y="13752"/>
                    <a:pt x="6525" y="13431"/>
                    <a:pt x="6728" y="13086"/>
                  </a:cubicBezTo>
                  <a:cubicBezTo>
                    <a:pt x="6549" y="13062"/>
                    <a:pt x="6358" y="13014"/>
                    <a:pt x="6192" y="12931"/>
                  </a:cubicBezTo>
                  <a:cubicBezTo>
                    <a:pt x="5977" y="12824"/>
                    <a:pt x="5418" y="12288"/>
                    <a:pt x="5632" y="11990"/>
                  </a:cubicBezTo>
                  <a:lnTo>
                    <a:pt x="5632" y="11990"/>
                  </a:lnTo>
                  <a:cubicBezTo>
                    <a:pt x="5391" y="12324"/>
                    <a:pt x="4984" y="12488"/>
                    <a:pt x="4571" y="12488"/>
                  </a:cubicBezTo>
                  <a:cubicBezTo>
                    <a:pt x="4292" y="12488"/>
                    <a:pt x="4010" y="12413"/>
                    <a:pt x="3775" y="12264"/>
                  </a:cubicBezTo>
                  <a:cubicBezTo>
                    <a:pt x="3191" y="11895"/>
                    <a:pt x="2882" y="11192"/>
                    <a:pt x="2858" y="10502"/>
                  </a:cubicBezTo>
                  <a:cubicBezTo>
                    <a:pt x="2834" y="9811"/>
                    <a:pt x="3048" y="9133"/>
                    <a:pt x="3310" y="8490"/>
                  </a:cubicBezTo>
                  <a:lnTo>
                    <a:pt x="3310" y="8490"/>
                  </a:lnTo>
                  <a:cubicBezTo>
                    <a:pt x="3181" y="8731"/>
                    <a:pt x="2980" y="8830"/>
                    <a:pt x="2780" y="8830"/>
                  </a:cubicBezTo>
                  <a:cubicBezTo>
                    <a:pt x="2339" y="8830"/>
                    <a:pt x="1899" y="8347"/>
                    <a:pt x="2227" y="7847"/>
                  </a:cubicBezTo>
                  <a:lnTo>
                    <a:pt x="2227" y="7847"/>
                  </a:lnTo>
                  <a:cubicBezTo>
                    <a:pt x="2178" y="7911"/>
                    <a:pt x="2106" y="7938"/>
                    <a:pt x="2031" y="7938"/>
                  </a:cubicBezTo>
                  <a:cubicBezTo>
                    <a:pt x="1924" y="7938"/>
                    <a:pt x="1809" y="7883"/>
                    <a:pt x="1739" y="7799"/>
                  </a:cubicBezTo>
                  <a:cubicBezTo>
                    <a:pt x="1632" y="7633"/>
                    <a:pt x="1584" y="7442"/>
                    <a:pt x="1584" y="7252"/>
                  </a:cubicBezTo>
                  <a:cubicBezTo>
                    <a:pt x="1513" y="5227"/>
                    <a:pt x="2025" y="3227"/>
                    <a:pt x="3084" y="1489"/>
                  </a:cubicBezTo>
                  <a:cubicBezTo>
                    <a:pt x="2989" y="1144"/>
                    <a:pt x="2882" y="798"/>
                    <a:pt x="2751" y="465"/>
                  </a:cubicBezTo>
                  <a:cubicBezTo>
                    <a:pt x="2636" y="159"/>
                    <a:pt x="2358" y="0"/>
                    <a:pt x="2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535;p62">
              <a:extLst>
                <a:ext uri="{FF2B5EF4-FFF2-40B4-BE49-F238E27FC236}">
                  <a16:creationId xmlns:a16="http://schemas.microsoft.com/office/drawing/2014/main" id="{56D70663-C728-48A3-8D41-D303D85C47AD}"/>
                </a:ext>
              </a:extLst>
            </p:cNvPr>
            <p:cNvSpPr/>
            <p:nvPr/>
          </p:nvSpPr>
          <p:spPr>
            <a:xfrm>
              <a:off x="3401955" y="2864176"/>
              <a:ext cx="426839" cy="373621"/>
            </a:xfrm>
            <a:custGeom>
              <a:avLst/>
              <a:gdLst/>
              <a:ahLst/>
              <a:cxnLst/>
              <a:rect l="l" t="t" r="r" b="b"/>
              <a:pathLst>
                <a:path w="10523" h="9211" extrusionOk="0">
                  <a:moveTo>
                    <a:pt x="1599" y="0"/>
                  </a:moveTo>
                  <a:cubicBezTo>
                    <a:pt x="1588" y="0"/>
                    <a:pt x="1577" y="5"/>
                    <a:pt x="1569" y="18"/>
                  </a:cubicBezTo>
                  <a:cubicBezTo>
                    <a:pt x="1319" y="351"/>
                    <a:pt x="1295" y="792"/>
                    <a:pt x="1283" y="1196"/>
                  </a:cubicBezTo>
                  <a:cubicBezTo>
                    <a:pt x="1259" y="1565"/>
                    <a:pt x="1295" y="1935"/>
                    <a:pt x="1378" y="2292"/>
                  </a:cubicBezTo>
                  <a:cubicBezTo>
                    <a:pt x="1247" y="2280"/>
                    <a:pt x="1092" y="2066"/>
                    <a:pt x="997" y="1982"/>
                  </a:cubicBezTo>
                  <a:cubicBezTo>
                    <a:pt x="711" y="1673"/>
                    <a:pt x="437" y="1351"/>
                    <a:pt x="187" y="1030"/>
                  </a:cubicBezTo>
                  <a:cubicBezTo>
                    <a:pt x="168" y="1006"/>
                    <a:pt x="138" y="995"/>
                    <a:pt x="110" y="995"/>
                  </a:cubicBezTo>
                  <a:cubicBezTo>
                    <a:pt x="54" y="995"/>
                    <a:pt x="1" y="1038"/>
                    <a:pt x="33" y="1101"/>
                  </a:cubicBezTo>
                  <a:cubicBezTo>
                    <a:pt x="259" y="1625"/>
                    <a:pt x="830" y="2304"/>
                    <a:pt x="1414" y="2589"/>
                  </a:cubicBezTo>
                  <a:cubicBezTo>
                    <a:pt x="1795" y="3518"/>
                    <a:pt x="2307" y="4387"/>
                    <a:pt x="2926" y="5173"/>
                  </a:cubicBezTo>
                  <a:cubicBezTo>
                    <a:pt x="2009" y="4864"/>
                    <a:pt x="1104" y="4494"/>
                    <a:pt x="199" y="4125"/>
                  </a:cubicBezTo>
                  <a:cubicBezTo>
                    <a:pt x="186" y="4119"/>
                    <a:pt x="173" y="4117"/>
                    <a:pt x="161" y="4117"/>
                  </a:cubicBezTo>
                  <a:cubicBezTo>
                    <a:pt x="75" y="4117"/>
                    <a:pt x="22" y="4250"/>
                    <a:pt x="116" y="4292"/>
                  </a:cubicBezTo>
                  <a:cubicBezTo>
                    <a:pt x="1069" y="4852"/>
                    <a:pt x="2104" y="5256"/>
                    <a:pt x="3176" y="5471"/>
                  </a:cubicBezTo>
                  <a:cubicBezTo>
                    <a:pt x="3509" y="5864"/>
                    <a:pt x="3878" y="6221"/>
                    <a:pt x="4271" y="6566"/>
                  </a:cubicBezTo>
                  <a:cubicBezTo>
                    <a:pt x="3996" y="6559"/>
                    <a:pt x="3726" y="6547"/>
                    <a:pt x="3457" y="6547"/>
                  </a:cubicBezTo>
                  <a:cubicBezTo>
                    <a:pt x="3283" y="6547"/>
                    <a:pt x="3111" y="6552"/>
                    <a:pt x="2938" y="6566"/>
                  </a:cubicBezTo>
                  <a:cubicBezTo>
                    <a:pt x="2843" y="6566"/>
                    <a:pt x="2831" y="6709"/>
                    <a:pt x="2926" y="6733"/>
                  </a:cubicBezTo>
                  <a:cubicBezTo>
                    <a:pt x="3192" y="6776"/>
                    <a:pt x="3461" y="6797"/>
                    <a:pt x="3730" y="6797"/>
                  </a:cubicBezTo>
                  <a:cubicBezTo>
                    <a:pt x="3979" y="6797"/>
                    <a:pt x="4228" y="6779"/>
                    <a:pt x="4474" y="6745"/>
                  </a:cubicBezTo>
                  <a:cubicBezTo>
                    <a:pt x="4640" y="6876"/>
                    <a:pt x="4807" y="6995"/>
                    <a:pt x="4974" y="7126"/>
                  </a:cubicBezTo>
                  <a:cubicBezTo>
                    <a:pt x="5057" y="7185"/>
                    <a:pt x="5140" y="7245"/>
                    <a:pt x="5212" y="7292"/>
                  </a:cubicBezTo>
                  <a:cubicBezTo>
                    <a:pt x="4736" y="7364"/>
                    <a:pt x="4271" y="7364"/>
                    <a:pt x="3783" y="7400"/>
                  </a:cubicBezTo>
                  <a:cubicBezTo>
                    <a:pt x="3780" y="7399"/>
                    <a:pt x="3776" y="7399"/>
                    <a:pt x="3773" y="7399"/>
                  </a:cubicBezTo>
                  <a:cubicBezTo>
                    <a:pt x="3687" y="7399"/>
                    <a:pt x="3679" y="7542"/>
                    <a:pt x="3771" y="7542"/>
                  </a:cubicBezTo>
                  <a:cubicBezTo>
                    <a:pt x="3963" y="7576"/>
                    <a:pt x="4158" y="7594"/>
                    <a:pt x="4352" y="7594"/>
                  </a:cubicBezTo>
                  <a:cubicBezTo>
                    <a:pt x="4701" y="7594"/>
                    <a:pt x="5050" y="7538"/>
                    <a:pt x="5379" y="7423"/>
                  </a:cubicBezTo>
                  <a:lnTo>
                    <a:pt x="5390" y="7423"/>
                  </a:lnTo>
                  <a:cubicBezTo>
                    <a:pt x="6825" y="8380"/>
                    <a:pt x="8614" y="9210"/>
                    <a:pt x="10342" y="9210"/>
                  </a:cubicBezTo>
                  <a:cubicBezTo>
                    <a:pt x="10379" y="9210"/>
                    <a:pt x="10415" y="9210"/>
                    <a:pt x="10451" y="9209"/>
                  </a:cubicBezTo>
                  <a:cubicBezTo>
                    <a:pt x="10522" y="9197"/>
                    <a:pt x="10522" y="9102"/>
                    <a:pt x="10463" y="9090"/>
                  </a:cubicBezTo>
                  <a:cubicBezTo>
                    <a:pt x="8522" y="8673"/>
                    <a:pt x="6760" y="8209"/>
                    <a:pt x="5176" y="6983"/>
                  </a:cubicBezTo>
                  <a:cubicBezTo>
                    <a:pt x="5117" y="6804"/>
                    <a:pt x="5009" y="6649"/>
                    <a:pt x="4962" y="6471"/>
                  </a:cubicBezTo>
                  <a:cubicBezTo>
                    <a:pt x="4914" y="6268"/>
                    <a:pt x="4890" y="6054"/>
                    <a:pt x="4890" y="5840"/>
                  </a:cubicBezTo>
                  <a:cubicBezTo>
                    <a:pt x="4890" y="5810"/>
                    <a:pt x="4870" y="5795"/>
                    <a:pt x="4846" y="5795"/>
                  </a:cubicBezTo>
                  <a:cubicBezTo>
                    <a:pt x="4822" y="5795"/>
                    <a:pt x="4795" y="5810"/>
                    <a:pt x="4783" y="5840"/>
                  </a:cubicBezTo>
                  <a:cubicBezTo>
                    <a:pt x="4712" y="6126"/>
                    <a:pt x="4736" y="6435"/>
                    <a:pt x="4843" y="6721"/>
                  </a:cubicBezTo>
                  <a:cubicBezTo>
                    <a:pt x="4581" y="6495"/>
                    <a:pt x="4331" y="6257"/>
                    <a:pt x="4093" y="6007"/>
                  </a:cubicBezTo>
                  <a:cubicBezTo>
                    <a:pt x="4093" y="5911"/>
                    <a:pt x="4093" y="5804"/>
                    <a:pt x="4105" y="5697"/>
                  </a:cubicBezTo>
                  <a:cubicBezTo>
                    <a:pt x="4128" y="5518"/>
                    <a:pt x="4176" y="5340"/>
                    <a:pt x="4200" y="5161"/>
                  </a:cubicBezTo>
                  <a:cubicBezTo>
                    <a:pt x="4215" y="5117"/>
                    <a:pt x="4184" y="5087"/>
                    <a:pt x="4150" y="5087"/>
                  </a:cubicBezTo>
                  <a:cubicBezTo>
                    <a:pt x="4129" y="5087"/>
                    <a:pt x="4106" y="5098"/>
                    <a:pt x="4093" y="5125"/>
                  </a:cubicBezTo>
                  <a:cubicBezTo>
                    <a:pt x="3974" y="5340"/>
                    <a:pt x="3914" y="5578"/>
                    <a:pt x="3914" y="5828"/>
                  </a:cubicBezTo>
                  <a:cubicBezTo>
                    <a:pt x="3581" y="5471"/>
                    <a:pt x="3283" y="5102"/>
                    <a:pt x="2997" y="4709"/>
                  </a:cubicBezTo>
                  <a:cubicBezTo>
                    <a:pt x="2985" y="4352"/>
                    <a:pt x="2926" y="3982"/>
                    <a:pt x="2926" y="3613"/>
                  </a:cubicBezTo>
                  <a:cubicBezTo>
                    <a:pt x="2950" y="3101"/>
                    <a:pt x="2997" y="2601"/>
                    <a:pt x="3081" y="2089"/>
                  </a:cubicBezTo>
                  <a:cubicBezTo>
                    <a:pt x="3088" y="2043"/>
                    <a:pt x="3040" y="2001"/>
                    <a:pt x="2996" y="2001"/>
                  </a:cubicBezTo>
                  <a:cubicBezTo>
                    <a:pt x="2973" y="2001"/>
                    <a:pt x="2950" y="2013"/>
                    <a:pt x="2938" y="2042"/>
                  </a:cubicBezTo>
                  <a:cubicBezTo>
                    <a:pt x="2700" y="2756"/>
                    <a:pt x="2616" y="3506"/>
                    <a:pt x="2688" y="4244"/>
                  </a:cubicBezTo>
                  <a:cubicBezTo>
                    <a:pt x="2426" y="3828"/>
                    <a:pt x="2188" y="3399"/>
                    <a:pt x="1985" y="2947"/>
                  </a:cubicBezTo>
                  <a:cubicBezTo>
                    <a:pt x="1735" y="2411"/>
                    <a:pt x="1545" y="1935"/>
                    <a:pt x="1557" y="1327"/>
                  </a:cubicBezTo>
                  <a:cubicBezTo>
                    <a:pt x="1557" y="911"/>
                    <a:pt x="1700" y="458"/>
                    <a:pt x="1640" y="41"/>
                  </a:cubicBezTo>
                  <a:cubicBezTo>
                    <a:pt x="1640" y="18"/>
                    <a:pt x="1620" y="0"/>
                    <a:pt x="1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536;p62">
              <a:extLst>
                <a:ext uri="{FF2B5EF4-FFF2-40B4-BE49-F238E27FC236}">
                  <a16:creationId xmlns:a16="http://schemas.microsoft.com/office/drawing/2014/main" id="{6586CA3E-6F96-4231-8756-380BFB896D1D}"/>
                </a:ext>
              </a:extLst>
            </p:cNvPr>
            <p:cNvSpPr/>
            <p:nvPr/>
          </p:nvSpPr>
          <p:spPr>
            <a:xfrm>
              <a:off x="4985917" y="3654025"/>
              <a:ext cx="239562" cy="204800"/>
            </a:xfrm>
            <a:custGeom>
              <a:avLst/>
              <a:gdLst/>
              <a:ahLst/>
              <a:cxnLst/>
              <a:rect l="l" t="t" r="r" b="b"/>
              <a:pathLst>
                <a:path w="5906" h="5049" extrusionOk="0">
                  <a:moveTo>
                    <a:pt x="3977" y="0"/>
                  </a:moveTo>
                  <a:lnTo>
                    <a:pt x="0" y="4358"/>
                  </a:lnTo>
                  <a:lnTo>
                    <a:pt x="1143" y="5049"/>
                  </a:lnTo>
                  <a:lnTo>
                    <a:pt x="5906" y="596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537;p62">
              <a:extLst>
                <a:ext uri="{FF2B5EF4-FFF2-40B4-BE49-F238E27FC236}">
                  <a16:creationId xmlns:a16="http://schemas.microsoft.com/office/drawing/2014/main" id="{86FB8A73-E669-464D-B773-EBDC71E1CB60}"/>
                </a:ext>
              </a:extLst>
            </p:cNvPr>
            <p:cNvSpPr/>
            <p:nvPr/>
          </p:nvSpPr>
          <p:spPr>
            <a:xfrm>
              <a:off x="4369190" y="4109916"/>
              <a:ext cx="178718" cy="139616"/>
            </a:xfrm>
            <a:custGeom>
              <a:avLst/>
              <a:gdLst/>
              <a:ahLst/>
              <a:cxnLst/>
              <a:rect l="l" t="t" r="r" b="b"/>
              <a:pathLst>
                <a:path w="4406" h="3442" extrusionOk="0">
                  <a:moveTo>
                    <a:pt x="3715" y="1"/>
                  </a:moveTo>
                  <a:lnTo>
                    <a:pt x="0" y="1370"/>
                  </a:lnTo>
                  <a:lnTo>
                    <a:pt x="191" y="3442"/>
                  </a:lnTo>
                  <a:lnTo>
                    <a:pt x="4405" y="930"/>
                  </a:lnTo>
                  <a:lnTo>
                    <a:pt x="3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538;p62">
              <a:extLst>
                <a:ext uri="{FF2B5EF4-FFF2-40B4-BE49-F238E27FC236}">
                  <a16:creationId xmlns:a16="http://schemas.microsoft.com/office/drawing/2014/main" id="{08557CDD-DC24-4C66-8FA0-E4840FF9463E}"/>
                </a:ext>
              </a:extLst>
            </p:cNvPr>
            <p:cNvSpPr/>
            <p:nvPr/>
          </p:nvSpPr>
          <p:spPr>
            <a:xfrm>
              <a:off x="5060757" y="4050532"/>
              <a:ext cx="147364" cy="51717"/>
            </a:xfrm>
            <a:custGeom>
              <a:avLst/>
              <a:gdLst/>
              <a:ahLst/>
              <a:cxnLst/>
              <a:rect l="l" t="t" r="r" b="b"/>
              <a:pathLst>
                <a:path w="3633" h="1275" extrusionOk="0">
                  <a:moveTo>
                    <a:pt x="37" y="0"/>
                  </a:moveTo>
                  <a:lnTo>
                    <a:pt x="1" y="643"/>
                  </a:lnTo>
                  <a:lnTo>
                    <a:pt x="3275" y="1274"/>
                  </a:lnTo>
                  <a:lnTo>
                    <a:pt x="3632" y="29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539;p62">
              <a:extLst>
                <a:ext uri="{FF2B5EF4-FFF2-40B4-BE49-F238E27FC236}">
                  <a16:creationId xmlns:a16="http://schemas.microsoft.com/office/drawing/2014/main" id="{C8182C27-9ED9-4A46-93C0-5AF8D4D29A0F}"/>
                </a:ext>
              </a:extLst>
            </p:cNvPr>
            <p:cNvSpPr/>
            <p:nvPr/>
          </p:nvSpPr>
          <p:spPr>
            <a:xfrm>
              <a:off x="5414308" y="4251442"/>
              <a:ext cx="91306" cy="59911"/>
            </a:xfrm>
            <a:custGeom>
              <a:avLst/>
              <a:gdLst/>
              <a:ahLst/>
              <a:cxnLst/>
              <a:rect l="l" t="t" r="r" b="b"/>
              <a:pathLst>
                <a:path w="2251" h="1477" extrusionOk="0">
                  <a:moveTo>
                    <a:pt x="12" y="0"/>
                  </a:moveTo>
                  <a:lnTo>
                    <a:pt x="0" y="739"/>
                  </a:lnTo>
                  <a:lnTo>
                    <a:pt x="2024" y="1477"/>
                  </a:lnTo>
                  <a:lnTo>
                    <a:pt x="2251" y="34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540;p62">
              <a:extLst>
                <a:ext uri="{FF2B5EF4-FFF2-40B4-BE49-F238E27FC236}">
                  <a16:creationId xmlns:a16="http://schemas.microsoft.com/office/drawing/2014/main" id="{6149AFBF-F278-4C6E-89ED-680163905728}"/>
                </a:ext>
              </a:extLst>
            </p:cNvPr>
            <p:cNvSpPr/>
            <p:nvPr/>
          </p:nvSpPr>
          <p:spPr>
            <a:xfrm>
              <a:off x="5821443" y="3344446"/>
              <a:ext cx="80679" cy="92280"/>
            </a:xfrm>
            <a:custGeom>
              <a:avLst/>
              <a:gdLst/>
              <a:ahLst/>
              <a:cxnLst/>
              <a:rect l="l" t="t" r="r" b="b"/>
              <a:pathLst>
                <a:path w="1989" h="2275" extrusionOk="0">
                  <a:moveTo>
                    <a:pt x="965" y="1"/>
                  </a:moveTo>
                  <a:lnTo>
                    <a:pt x="0" y="2048"/>
                  </a:lnTo>
                  <a:lnTo>
                    <a:pt x="703" y="2275"/>
                  </a:lnTo>
                  <a:lnTo>
                    <a:pt x="1989" y="5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541;p62">
              <a:extLst>
                <a:ext uri="{FF2B5EF4-FFF2-40B4-BE49-F238E27FC236}">
                  <a16:creationId xmlns:a16="http://schemas.microsoft.com/office/drawing/2014/main" id="{35F2E72C-B986-4FE1-9791-01CF93FE1C30}"/>
                </a:ext>
              </a:extLst>
            </p:cNvPr>
            <p:cNvSpPr/>
            <p:nvPr/>
          </p:nvSpPr>
          <p:spPr>
            <a:xfrm>
              <a:off x="4746349" y="3000590"/>
              <a:ext cx="147364" cy="51717"/>
            </a:xfrm>
            <a:custGeom>
              <a:avLst/>
              <a:gdLst/>
              <a:ahLst/>
              <a:cxnLst/>
              <a:rect l="l" t="t" r="r" b="b"/>
              <a:pathLst>
                <a:path w="3633" h="1275" extrusionOk="0">
                  <a:moveTo>
                    <a:pt x="25" y="0"/>
                  </a:moveTo>
                  <a:lnTo>
                    <a:pt x="1" y="631"/>
                  </a:lnTo>
                  <a:lnTo>
                    <a:pt x="3263" y="1274"/>
                  </a:lnTo>
                  <a:lnTo>
                    <a:pt x="3632" y="28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542;p62">
              <a:extLst>
                <a:ext uri="{FF2B5EF4-FFF2-40B4-BE49-F238E27FC236}">
                  <a16:creationId xmlns:a16="http://schemas.microsoft.com/office/drawing/2014/main" id="{C9A2C71C-4D15-4A87-812B-4EA0065AAE9A}"/>
                </a:ext>
              </a:extLst>
            </p:cNvPr>
            <p:cNvSpPr/>
            <p:nvPr/>
          </p:nvSpPr>
          <p:spPr>
            <a:xfrm>
              <a:off x="4426669" y="4360598"/>
              <a:ext cx="111587" cy="103394"/>
            </a:xfrm>
            <a:custGeom>
              <a:avLst/>
              <a:gdLst/>
              <a:ahLst/>
              <a:cxnLst/>
              <a:rect l="l" t="t" r="r" b="b"/>
              <a:pathLst>
                <a:path w="2751" h="2549" extrusionOk="0">
                  <a:moveTo>
                    <a:pt x="2298" y="0"/>
                  </a:moveTo>
                  <a:lnTo>
                    <a:pt x="0" y="1262"/>
                  </a:lnTo>
                  <a:lnTo>
                    <a:pt x="393" y="2548"/>
                  </a:lnTo>
                  <a:lnTo>
                    <a:pt x="2750" y="631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543;p62">
              <a:extLst>
                <a:ext uri="{FF2B5EF4-FFF2-40B4-BE49-F238E27FC236}">
                  <a16:creationId xmlns:a16="http://schemas.microsoft.com/office/drawing/2014/main" id="{5166CB61-87B1-458E-B3E5-CC3C7B9D5609}"/>
                </a:ext>
              </a:extLst>
            </p:cNvPr>
            <p:cNvSpPr/>
            <p:nvPr/>
          </p:nvSpPr>
          <p:spPr>
            <a:xfrm>
              <a:off x="4815916" y="3756407"/>
              <a:ext cx="54110" cy="132842"/>
            </a:xfrm>
            <a:custGeom>
              <a:avLst/>
              <a:gdLst/>
              <a:ahLst/>
              <a:cxnLst/>
              <a:rect l="l" t="t" r="r" b="b"/>
              <a:pathLst>
                <a:path w="1334" h="3275" extrusionOk="0">
                  <a:moveTo>
                    <a:pt x="1334" y="1"/>
                  </a:moveTo>
                  <a:lnTo>
                    <a:pt x="0" y="453"/>
                  </a:lnTo>
                  <a:lnTo>
                    <a:pt x="96" y="2525"/>
                  </a:lnTo>
                  <a:lnTo>
                    <a:pt x="691" y="3275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544;p62">
              <a:extLst>
                <a:ext uri="{FF2B5EF4-FFF2-40B4-BE49-F238E27FC236}">
                  <a16:creationId xmlns:a16="http://schemas.microsoft.com/office/drawing/2014/main" id="{3E9970C4-101C-4B7A-94C4-9DF44EDAA186}"/>
                </a:ext>
              </a:extLst>
            </p:cNvPr>
            <p:cNvSpPr/>
            <p:nvPr/>
          </p:nvSpPr>
          <p:spPr>
            <a:xfrm>
              <a:off x="4047035" y="2969194"/>
              <a:ext cx="54151" cy="133329"/>
            </a:xfrm>
            <a:custGeom>
              <a:avLst/>
              <a:gdLst/>
              <a:ahLst/>
              <a:cxnLst/>
              <a:rect l="l" t="t" r="r" b="b"/>
              <a:pathLst>
                <a:path w="1335" h="3287" extrusionOk="0">
                  <a:moveTo>
                    <a:pt x="1334" y="0"/>
                  </a:moveTo>
                  <a:lnTo>
                    <a:pt x="1" y="453"/>
                  </a:lnTo>
                  <a:lnTo>
                    <a:pt x="96" y="2525"/>
                  </a:lnTo>
                  <a:lnTo>
                    <a:pt x="691" y="3287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545;p62">
              <a:extLst>
                <a:ext uri="{FF2B5EF4-FFF2-40B4-BE49-F238E27FC236}">
                  <a16:creationId xmlns:a16="http://schemas.microsoft.com/office/drawing/2014/main" id="{8E7D125A-82B8-4A85-BF6A-3CE561B45F59}"/>
                </a:ext>
              </a:extLst>
            </p:cNvPr>
            <p:cNvSpPr/>
            <p:nvPr/>
          </p:nvSpPr>
          <p:spPr>
            <a:xfrm>
              <a:off x="3410514" y="1959329"/>
              <a:ext cx="54110" cy="132842"/>
            </a:xfrm>
            <a:custGeom>
              <a:avLst/>
              <a:gdLst/>
              <a:ahLst/>
              <a:cxnLst/>
              <a:rect l="l" t="t" r="r" b="b"/>
              <a:pathLst>
                <a:path w="1334" h="3275" extrusionOk="0">
                  <a:moveTo>
                    <a:pt x="1334" y="1"/>
                  </a:moveTo>
                  <a:lnTo>
                    <a:pt x="0" y="453"/>
                  </a:lnTo>
                  <a:lnTo>
                    <a:pt x="96" y="2525"/>
                  </a:lnTo>
                  <a:lnTo>
                    <a:pt x="691" y="3275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546;p62">
              <a:extLst>
                <a:ext uri="{FF2B5EF4-FFF2-40B4-BE49-F238E27FC236}">
                  <a16:creationId xmlns:a16="http://schemas.microsoft.com/office/drawing/2014/main" id="{BD9E73EB-D0E9-452D-B830-AB2F12BBDBEA}"/>
                </a:ext>
              </a:extLst>
            </p:cNvPr>
            <p:cNvSpPr/>
            <p:nvPr/>
          </p:nvSpPr>
          <p:spPr>
            <a:xfrm>
              <a:off x="4818796" y="3449707"/>
              <a:ext cx="178759" cy="178272"/>
            </a:xfrm>
            <a:custGeom>
              <a:avLst/>
              <a:gdLst/>
              <a:ahLst/>
              <a:cxnLst/>
              <a:rect l="l" t="t" r="r" b="b"/>
              <a:pathLst>
                <a:path w="4407" h="4395" extrusionOk="0">
                  <a:moveTo>
                    <a:pt x="1272" y="0"/>
                  </a:moveTo>
                  <a:cubicBezTo>
                    <a:pt x="1182" y="0"/>
                    <a:pt x="1090" y="26"/>
                    <a:pt x="1013" y="73"/>
                  </a:cubicBezTo>
                  <a:cubicBezTo>
                    <a:pt x="1" y="727"/>
                    <a:pt x="2573" y="4395"/>
                    <a:pt x="2573" y="4395"/>
                  </a:cubicBezTo>
                  <a:lnTo>
                    <a:pt x="3513" y="3847"/>
                  </a:lnTo>
                  <a:lnTo>
                    <a:pt x="4406" y="3335"/>
                  </a:lnTo>
                  <a:cubicBezTo>
                    <a:pt x="4406" y="3335"/>
                    <a:pt x="2561" y="287"/>
                    <a:pt x="1418" y="25"/>
                  </a:cubicBezTo>
                  <a:cubicBezTo>
                    <a:pt x="1371" y="8"/>
                    <a:pt x="1322" y="0"/>
                    <a:pt x="1272" y="0"/>
                  </a:cubicBezTo>
                  <a:close/>
                </a:path>
              </a:pathLst>
            </a:custGeom>
            <a:solidFill>
              <a:srgbClr val="FFF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547;p62">
              <a:extLst>
                <a:ext uri="{FF2B5EF4-FFF2-40B4-BE49-F238E27FC236}">
                  <a16:creationId xmlns:a16="http://schemas.microsoft.com/office/drawing/2014/main" id="{11A296D2-8FFD-4FE0-8584-9EF35438CBA4}"/>
                </a:ext>
              </a:extLst>
            </p:cNvPr>
            <p:cNvSpPr/>
            <p:nvPr/>
          </p:nvSpPr>
          <p:spPr>
            <a:xfrm>
              <a:off x="4920732" y="3519760"/>
              <a:ext cx="22715" cy="19105"/>
            </a:xfrm>
            <a:custGeom>
              <a:avLst/>
              <a:gdLst/>
              <a:ahLst/>
              <a:cxnLst/>
              <a:rect l="l" t="t" r="r" b="b"/>
              <a:pathLst>
                <a:path w="560" h="471" extrusionOk="0">
                  <a:moveTo>
                    <a:pt x="322" y="1"/>
                  </a:moveTo>
                  <a:cubicBezTo>
                    <a:pt x="107" y="1"/>
                    <a:pt x="0" y="251"/>
                    <a:pt x="155" y="405"/>
                  </a:cubicBezTo>
                  <a:cubicBezTo>
                    <a:pt x="200" y="451"/>
                    <a:pt x="257" y="471"/>
                    <a:pt x="314" y="471"/>
                  </a:cubicBezTo>
                  <a:cubicBezTo>
                    <a:pt x="437" y="471"/>
                    <a:pt x="560" y="377"/>
                    <a:pt x="560" y="239"/>
                  </a:cubicBezTo>
                  <a:cubicBezTo>
                    <a:pt x="560" y="108"/>
                    <a:pt x="453" y="1"/>
                    <a:pt x="322" y="1"/>
                  </a:cubicBezTo>
                  <a:close/>
                </a:path>
              </a:pathLst>
            </a:custGeom>
            <a:solidFill>
              <a:srgbClr val="893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548;p62">
              <a:extLst>
                <a:ext uri="{FF2B5EF4-FFF2-40B4-BE49-F238E27FC236}">
                  <a16:creationId xmlns:a16="http://schemas.microsoft.com/office/drawing/2014/main" id="{3A3A4ED1-EC6E-4F96-A519-3287DE99E85B}"/>
                </a:ext>
              </a:extLst>
            </p:cNvPr>
            <p:cNvSpPr/>
            <p:nvPr/>
          </p:nvSpPr>
          <p:spPr>
            <a:xfrm>
              <a:off x="4818796" y="3449707"/>
              <a:ext cx="142537" cy="178272"/>
            </a:xfrm>
            <a:custGeom>
              <a:avLst/>
              <a:gdLst/>
              <a:ahLst/>
              <a:cxnLst/>
              <a:rect l="l" t="t" r="r" b="b"/>
              <a:pathLst>
                <a:path w="3514" h="4395" extrusionOk="0">
                  <a:moveTo>
                    <a:pt x="1279" y="0"/>
                  </a:moveTo>
                  <a:cubicBezTo>
                    <a:pt x="1189" y="0"/>
                    <a:pt x="1102" y="26"/>
                    <a:pt x="1025" y="73"/>
                  </a:cubicBezTo>
                  <a:cubicBezTo>
                    <a:pt x="1" y="727"/>
                    <a:pt x="2585" y="4395"/>
                    <a:pt x="2585" y="4395"/>
                  </a:cubicBezTo>
                  <a:lnTo>
                    <a:pt x="3513" y="3847"/>
                  </a:lnTo>
                  <a:cubicBezTo>
                    <a:pt x="3073" y="3525"/>
                    <a:pt x="2680" y="3144"/>
                    <a:pt x="2335" y="2728"/>
                  </a:cubicBezTo>
                  <a:cubicBezTo>
                    <a:pt x="1727" y="1966"/>
                    <a:pt x="1334" y="977"/>
                    <a:pt x="1430" y="25"/>
                  </a:cubicBezTo>
                  <a:cubicBezTo>
                    <a:pt x="1379" y="8"/>
                    <a:pt x="1328" y="0"/>
                    <a:pt x="1279" y="0"/>
                  </a:cubicBezTo>
                  <a:close/>
                </a:path>
              </a:pathLst>
            </a:custGeom>
            <a:solidFill>
              <a:srgbClr val="D1C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549;p62">
              <a:extLst>
                <a:ext uri="{FF2B5EF4-FFF2-40B4-BE49-F238E27FC236}">
                  <a16:creationId xmlns:a16="http://schemas.microsoft.com/office/drawing/2014/main" id="{0ABA5F65-55D7-497D-987F-D9E79E5E06AC}"/>
                </a:ext>
              </a:extLst>
            </p:cNvPr>
            <p:cNvSpPr/>
            <p:nvPr/>
          </p:nvSpPr>
          <p:spPr>
            <a:xfrm>
              <a:off x="5357316" y="3829340"/>
              <a:ext cx="180665" cy="169064"/>
            </a:xfrm>
            <a:custGeom>
              <a:avLst/>
              <a:gdLst/>
              <a:ahLst/>
              <a:cxnLst/>
              <a:rect l="l" t="t" r="r" b="b"/>
              <a:pathLst>
                <a:path w="4454" h="4168" extrusionOk="0">
                  <a:moveTo>
                    <a:pt x="2715" y="0"/>
                  </a:moveTo>
                  <a:lnTo>
                    <a:pt x="274" y="274"/>
                  </a:lnTo>
                  <a:lnTo>
                    <a:pt x="0" y="2572"/>
                  </a:lnTo>
                  <a:lnTo>
                    <a:pt x="274" y="3810"/>
                  </a:lnTo>
                  <a:lnTo>
                    <a:pt x="3275" y="4168"/>
                  </a:lnTo>
                  <a:lnTo>
                    <a:pt x="4453" y="2370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550;p62">
              <a:extLst>
                <a:ext uri="{FF2B5EF4-FFF2-40B4-BE49-F238E27FC236}">
                  <a16:creationId xmlns:a16="http://schemas.microsoft.com/office/drawing/2014/main" id="{99F17DF1-92DB-4E79-8479-1E23B00AA554}"/>
                </a:ext>
              </a:extLst>
            </p:cNvPr>
            <p:cNvSpPr/>
            <p:nvPr/>
          </p:nvSpPr>
          <p:spPr>
            <a:xfrm>
              <a:off x="5306125" y="3606201"/>
              <a:ext cx="517740" cy="503300"/>
            </a:xfrm>
            <a:custGeom>
              <a:avLst/>
              <a:gdLst/>
              <a:ahLst/>
              <a:cxnLst/>
              <a:rect l="l" t="t" r="r" b="b"/>
              <a:pathLst>
                <a:path w="12764" h="12408" extrusionOk="0">
                  <a:moveTo>
                    <a:pt x="3858" y="1"/>
                  </a:moveTo>
                  <a:lnTo>
                    <a:pt x="3155" y="1453"/>
                  </a:lnTo>
                  <a:lnTo>
                    <a:pt x="0" y="8073"/>
                  </a:lnTo>
                  <a:lnTo>
                    <a:pt x="1536" y="9299"/>
                  </a:lnTo>
                  <a:cubicBezTo>
                    <a:pt x="2048" y="8347"/>
                    <a:pt x="2929" y="7002"/>
                    <a:pt x="3370" y="6859"/>
                  </a:cubicBezTo>
                  <a:cubicBezTo>
                    <a:pt x="3553" y="6802"/>
                    <a:pt x="3719" y="6774"/>
                    <a:pt x="3864" y="6774"/>
                  </a:cubicBezTo>
                  <a:cubicBezTo>
                    <a:pt x="4445" y="6774"/>
                    <a:pt x="4680" y="7225"/>
                    <a:pt x="4251" y="8073"/>
                  </a:cubicBezTo>
                  <a:cubicBezTo>
                    <a:pt x="4167" y="8228"/>
                    <a:pt x="4072" y="8407"/>
                    <a:pt x="3965" y="8585"/>
                  </a:cubicBezTo>
                  <a:cubicBezTo>
                    <a:pt x="3644" y="9180"/>
                    <a:pt x="3227" y="9895"/>
                    <a:pt x="2929" y="10419"/>
                  </a:cubicBezTo>
                  <a:lnTo>
                    <a:pt x="5406" y="12407"/>
                  </a:lnTo>
                  <a:lnTo>
                    <a:pt x="10942" y="6001"/>
                  </a:lnTo>
                  <a:lnTo>
                    <a:pt x="12502" y="4204"/>
                  </a:lnTo>
                  <a:lnTo>
                    <a:pt x="12764" y="3906"/>
                  </a:lnTo>
                  <a:lnTo>
                    <a:pt x="10644" y="2977"/>
                  </a:lnTo>
                  <a:lnTo>
                    <a:pt x="5775" y="846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51;p62">
              <a:extLst>
                <a:ext uri="{FF2B5EF4-FFF2-40B4-BE49-F238E27FC236}">
                  <a16:creationId xmlns:a16="http://schemas.microsoft.com/office/drawing/2014/main" id="{B279529A-5400-4EA8-9544-69F7E5CABF3D}"/>
                </a:ext>
              </a:extLst>
            </p:cNvPr>
            <p:cNvSpPr/>
            <p:nvPr/>
          </p:nvSpPr>
          <p:spPr>
            <a:xfrm>
              <a:off x="5525370" y="3862642"/>
              <a:ext cx="495065" cy="318821"/>
            </a:xfrm>
            <a:custGeom>
              <a:avLst/>
              <a:gdLst/>
              <a:ahLst/>
              <a:cxnLst/>
              <a:rect l="l" t="t" r="r" b="b"/>
              <a:pathLst>
                <a:path w="12205" h="7860" extrusionOk="0">
                  <a:moveTo>
                    <a:pt x="3251" y="1"/>
                  </a:moveTo>
                  <a:lnTo>
                    <a:pt x="1" y="6085"/>
                  </a:lnTo>
                  <a:lnTo>
                    <a:pt x="8204" y="7859"/>
                  </a:lnTo>
                  <a:lnTo>
                    <a:pt x="12205" y="918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52;p62">
              <a:extLst>
                <a:ext uri="{FF2B5EF4-FFF2-40B4-BE49-F238E27FC236}">
                  <a16:creationId xmlns:a16="http://schemas.microsoft.com/office/drawing/2014/main" id="{B9BEE04F-5401-423E-BA1B-C28D6263031C}"/>
                </a:ext>
              </a:extLst>
            </p:cNvPr>
            <p:cNvSpPr/>
            <p:nvPr/>
          </p:nvSpPr>
          <p:spPr>
            <a:xfrm>
              <a:off x="5928652" y="3590259"/>
              <a:ext cx="184032" cy="382058"/>
            </a:xfrm>
            <a:custGeom>
              <a:avLst/>
              <a:gdLst/>
              <a:ahLst/>
              <a:cxnLst/>
              <a:rect l="l" t="t" r="r" b="b"/>
              <a:pathLst>
                <a:path w="4537" h="9419" extrusionOk="0">
                  <a:moveTo>
                    <a:pt x="1393" y="1"/>
                  </a:moveTo>
                  <a:lnTo>
                    <a:pt x="0" y="656"/>
                  </a:lnTo>
                  <a:lnTo>
                    <a:pt x="2263" y="9419"/>
                  </a:lnTo>
                  <a:lnTo>
                    <a:pt x="4537" y="9347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53;p62">
              <a:extLst>
                <a:ext uri="{FF2B5EF4-FFF2-40B4-BE49-F238E27FC236}">
                  <a16:creationId xmlns:a16="http://schemas.microsoft.com/office/drawing/2014/main" id="{CDBCBEF6-75AB-4F93-A650-4EA3C4EF5A81}"/>
                </a:ext>
              </a:extLst>
            </p:cNvPr>
            <p:cNvSpPr/>
            <p:nvPr/>
          </p:nvSpPr>
          <p:spPr>
            <a:xfrm>
              <a:off x="5306125" y="3640517"/>
              <a:ext cx="507112" cy="343402"/>
            </a:xfrm>
            <a:custGeom>
              <a:avLst/>
              <a:gdLst/>
              <a:ahLst/>
              <a:cxnLst/>
              <a:rect l="l" t="t" r="r" b="b"/>
              <a:pathLst>
                <a:path w="12502" h="8466" extrusionOk="0">
                  <a:moveTo>
                    <a:pt x="5775" y="0"/>
                  </a:moveTo>
                  <a:cubicBezTo>
                    <a:pt x="5537" y="24"/>
                    <a:pt x="5299" y="60"/>
                    <a:pt x="5072" y="95"/>
                  </a:cubicBezTo>
                  <a:cubicBezTo>
                    <a:pt x="4418" y="214"/>
                    <a:pt x="3775" y="381"/>
                    <a:pt x="3155" y="607"/>
                  </a:cubicBezTo>
                  <a:lnTo>
                    <a:pt x="0" y="7227"/>
                  </a:lnTo>
                  <a:lnTo>
                    <a:pt x="1536" y="8465"/>
                  </a:lnTo>
                  <a:cubicBezTo>
                    <a:pt x="2048" y="7513"/>
                    <a:pt x="2929" y="6156"/>
                    <a:pt x="3358" y="6025"/>
                  </a:cubicBezTo>
                  <a:cubicBezTo>
                    <a:pt x="3548" y="5964"/>
                    <a:pt x="3721" y="5934"/>
                    <a:pt x="3870" y="5934"/>
                  </a:cubicBezTo>
                  <a:cubicBezTo>
                    <a:pt x="4448" y="5934"/>
                    <a:pt x="4674" y="6385"/>
                    <a:pt x="4239" y="7227"/>
                  </a:cubicBezTo>
                  <a:cubicBezTo>
                    <a:pt x="4167" y="7382"/>
                    <a:pt x="4072" y="7561"/>
                    <a:pt x="3965" y="7751"/>
                  </a:cubicBezTo>
                  <a:lnTo>
                    <a:pt x="10942" y="5155"/>
                  </a:lnTo>
                  <a:lnTo>
                    <a:pt x="12502" y="3358"/>
                  </a:lnTo>
                  <a:cubicBezTo>
                    <a:pt x="12216" y="3096"/>
                    <a:pt x="11859" y="2941"/>
                    <a:pt x="11514" y="2739"/>
                  </a:cubicBezTo>
                  <a:cubicBezTo>
                    <a:pt x="11204" y="2560"/>
                    <a:pt x="10918" y="2346"/>
                    <a:pt x="10644" y="2131"/>
                  </a:cubicBezTo>
                  <a:lnTo>
                    <a:pt x="5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54;p62">
              <a:extLst>
                <a:ext uri="{FF2B5EF4-FFF2-40B4-BE49-F238E27FC236}">
                  <a16:creationId xmlns:a16="http://schemas.microsoft.com/office/drawing/2014/main" id="{0CFF7FC9-016A-4C44-B7A4-7204F9757078}"/>
                </a:ext>
              </a:extLst>
            </p:cNvPr>
            <p:cNvSpPr/>
            <p:nvPr/>
          </p:nvSpPr>
          <p:spPr>
            <a:xfrm>
              <a:off x="5682838" y="3616828"/>
              <a:ext cx="327948" cy="316874"/>
            </a:xfrm>
            <a:custGeom>
              <a:avLst/>
              <a:gdLst/>
              <a:ahLst/>
              <a:cxnLst/>
              <a:rect l="l" t="t" r="r" b="b"/>
              <a:pathLst>
                <a:path w="8085" h="7812" extrusionOk="0">
                  <a:moveTo>
                    <a:pt x="6060" y="1"/>
                  </a:moveTo>
                  <a:lnTo>
                    <a:pt x="3298" y="3096"/>
                  </a:lnTo>
                  <a:lnTo>
                    <a:pt x="0" y="6799"/>
                  </a:lnTo>
                  <a:lnTo>
                    <a:pt x="3703" y="7263"/>
                  </a:lnTo>
                  <a:lnTo>
                    <a:pt x="8085" y="7811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55;p62">
              <a:extLst>
                <a:ext uri="{FF2B5EF4-FFF2-40B4-BE49-F238E27FC236}">
                  <a16:creationId xmlns:a16="http://schemas.microsoft.com/office/drawing/2014/main" id="{DDCC4647-338D-4358-8F4D-6AE3628039A8}"/>
                </a:ext>
              </a:extLst>
            </p:cNvPr>
            <p:cNvSpPr/>
            <p:nvPr/>
          </p:nvSpPr>
          <p:spPr>
            <a:xfrm>
              <a:off x="5816616" y="3616828"/>
              <a:ext cx="194173" cy="316874"/>
            </a:xfrm>
            <a:custGeom>
              <a:avLst/>
              <a:gdLst/>
              <a:ahLst/>
              <a:cxnLst/>
              <a:rect l="l" t="t" r="r" b="b"/>
              <a:pathLst>
                <a:path w="4787" h="7812" extrusionOk="0">
                  <a:moveTo>
                    <a:pt x="2762" y="1"/>
                  </a:moveTo>
                  <a:lnTo>
                    <a:pt x="0" y="3096"/>
                  </a:lnTo>
                  <a:cubicBezTo>
                    <a:pt x="357" y="4382"/>
                    <a:pt x="500" y="5728"/>
                    <a:pt x="417" y="7061"/>
                  </a:cubicBezTo>
                  <a:cubicBezTo>
                    <a:pt x="417" y="7121"/>
                    <a:pt x="405" y="7192"/>
                    <a:pt x="405" y="7263"/>
                  </a:cubicBezTo>
                  <a:lnTo>
                    <a:pt x="4787" y="7811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6;p62">
              <a:extLst>
                <a:ext uri="{FF2B5EF4-FFF2-40B4-BE49-F238E27FC236}">
                  <a16:creationId xmlns:a16="http://schemas.microsoft.com/office/drawing/2014/main" id="{9F39E3EF-23AA-46C1-9A24-9B720D88B4E6}"/>
                </a:ext>
              </a:extLst>
            </p:cNvPr>
            <p:cNvSpPr/>
            <p:nvPr/>
          </p:nvSpPr>
          <p:spPr>
            <a:xfrm>
              <a:off x="5306125" y="3486904"/>
              <a:ext cx="679057" cy="482532"/>
            </a:xfrm>
            <a:custGeom>
              <a:avLst/>
              <a:gdLst/>
              <a:ahLst/>
              <a:cxnLst/>
              <a:rect l="l" t="t" r="r" b="b"/>
              <a:pathLst>
                <a:path w="16741" h="11896" extrusionOk="0">
                  <a:moveTo>
                    <a:pt x="6263" y="1"/>
                  </a:moveTo>
                  <a:lnTo>
                    <a:pt x="4894" y="1108"/>
                  </a:lnTo>
                  <a:lnTo>
                    <a:pt x="4715" y="1251"/>
                  </a:lnTo>
                  <a:lnTo>
                    <a:pt x="3656" y="2120"/>
                  </a:lnTo>
                  <a:lnTo>
                    <a:pt x="3179" y="2513"/>
                  </a:lnTo>
                  <a:lnTo>
                    <a:pt x="3001" y="2644"/>
                  </a:lnTo>
                  <a:lnTo>
                    <a:pt x="1667" y="3739"/>
                  </a:lnTo>
                  <a:lnTo>
                    <a:pt x="1500" y="3882"/>
                  </a:lnTo>
                  <a:lnTo>
                    <a:pt x="0" y="5097"/>
                  </a:lnTo>
                  <a:lnTo>
                    <a:pt x="1215" y="6121"/>
                  </a:lnTo>
                  <a:lnTo>
                    <a:pt x="1370" y="6240"/>
                  </a:lnTo>
                  <a:lnTo>
                    <a:pt x="3108" y="7704"/>
                  </a:lnTo>
                  <a:lnTo>
                    <a:pt x="3215" y="7799"/>
                  </a:lnTo>
                  <a:lnTo>
                    <a:pt x="5060" y="9359"/>
                  </a:lnTo>
                  <a:lnTo>
                    <a:pt x="5191" y="9454"/>
                  </a:lnTo>
                  <a:lnTo>
                    <a:pt x="8085" y="11895"/>
                  </a:lnTo>
                  <a:lnTo>
                    <a:pt x="10311" y="9490"/>
                  </a:lnTo>
                  <a:lnTo>
                    <a:pt x="10549" y="9240"/>
                  </a:lnTo>
                  <a:lnTo>
                    <a:pt x="11787" y="7895"/>
                  </a:lnTo>
                  <a:lnTo>
                    <a:pt x="11978" y="7692"/>
                  </a:lnTo>
                  <a:lnTo>
                    <a:pt x="13300" y="6264"/>
                  </a:lnTo>
                  <a:lnTo>
                    <a:pt x="13490" y="6061"/>
                  </a:lnTo>
                  <a:lnTo>
                    <a:pt x="13514" y="6037"/>
                  </a:lnTo>
                  <a:lnTo>
                    <a:pt x="16740" y="2549"/>
                  </a:lnTo>
                  <a:lnTo>
                    <a:pt x="13788" y="1823"/>
                  </a:lnTo>
                  <a:lnTo>
                    <a:pt x="13383" y="1727"/>
                  </a:lnTo>
                  <a:lnTo>
                    <a:pt x="10561" y="1037"/>
                  </a:lnTo>
                  <a:lnTo>
                    <a:pt x="10228" y="965"/>
                  </a:lnTo>
                  <a:lnTo>
                    <a:pt x="8001" y="418"/>
                  </a:lnTo>
                  <a:lnTo>
                    <a:pt x="7787" y="370"/>
                  </a:lnTo>
                  <a:lnTo>
                    <a:pt x="6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57;p62">
              <a:extLst>
                <a:ext uri="{FF2B5EF4-FFF2-40B4-BE49-F238E27FC236}">
                  <a16:creationId xmlns:a16="http://schemas.microsoft.com/office/drawing/2014/main" id="{E610DE49-DB6D-4E6F-8CD5-BA0E5C274104}"/>
                </a:ext>
              </a:extLst>
            </p:cNvPr>
            <p:cNvSpPr/>
            <p:nvPr/>
          </p:nvSpPr>
          <p:spPr>
            <a:xfrm>
              <a:off x="5670750" y="3969405"/>
              <a:ext cx="192266" cy="114467"/>
            </a:xfrm>
            <a:custGeom>
              <a:avLst/>
              <a:gdLst/>
              <a:ahLst/>
              <a:cxnLst/>
              <a:rect l="l" t="t" r="r" b="b"/>
              <a:pathLst>
                <a:path w="4740" h="2822" extrusionOk="0">
                  <a:moveTo>
                    <a:pt x="965" y="0"/>
                  </a:moveTo>
                  <a:lnTo>
                    <a:pt x="1" y="2239"/>
                  </a:lnTo>
                  <a:lnTo>
                    <a:pt x="3572" y="2822"/>
                  </a:lnTo>
                  <a:lnTo>
                    <a:pt x="4739" y="51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58;p62">
              <a:extLst>
                <a:ext uri="{FF2B5EF4-FFF2-40B4-BE49-F238E27FC236}">
                  <a16:creationId xmlns:a16="http://schemas.microsoft.com/office/drawing/2014/main" id="{2C29178D-B97A-4897-B9E9-E395E24BB14A}"/>
                </a:ext>
              </a:extLst>
            </p:cNvPr>
            <p:cNvSpPr/>
            <p:nvPr/>
          </p:nvSpPr>
          <p:spPr>
            <a:xfrm>
              <a:off x="5706973" y="3984373"/>
              <a:ext cx="65711" cy="42550"/>
            </a:xfrm>
            <a:custGeom>
              <a:avLst/>
              <a:gdLst/>
              <a:ahLst/>
              <a:cxnLst/>
              <a:rect l="l" t="t" r="r" b="b"/>
              <a:pathLst>
                <a:path w="1620" h="1049" extrusionOk="0">
                  <a:moveTo>
                    <a:pt x="286" y="0"/>
                  </a:moveTo>
                  <a:lnTo>
                    <a:pt x="0" y="738"/>
                  </a:lnTo>
                  <a:lnTo>
                    <a:pt x="1322" y="1048"/>
                  </a:lnTo>
                  <a:lnTo>
                    <a:pt x="1620" y="21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59;p62">
              <a:extLst>
                <a:ext uri="{FF2B5EF4-FFF2-40B4-BE49-F238E27FC236}">
                  <a16:creationId xmlns:a16="http://schemas.microsoft.com/office/drawing/2014/main" id="{8BD0F0B6-5A66-45AE-AEE1-5B1817F9F09C}"/>
                </a:ext>
              </a:extLst>
            </p:cNvPr>
            <p:cNvSpPr/>
            <p:nvPr/>
          </p:nvSpPr>
          <p:spPr>
            <a:xfrm>
              <a:off x="5785707" y="3998367"/>
              <a:ext cx="54110" cy="34316"/>
            </a:xfrm>
            <a:custGeom>
              <a:avLst/>
              <a:gdLst/>
              <a:ahLst/>
              <a:cxnLst/>
              <a:rect l="l" t="t" r="r" b="b"/>
              <a:pathLst>
                <a:path w="1334" h="846" extrusionOk="0">
                  <a:moveTo>
                    <a:pt x="238" y="1"/>
                  </a:moveTo>
                  <a:lnTo>
                    <a:pt x="0" y="703"/>
                  </a:lnTo>
                  <a:lnTo>
                    <a:pt x="941" y="846"/>
                  </a:lnTo>
                  <a:lnTo>
                    <a:pt x="1334" y="10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60;p62">
              <a:extLst>
                <a:ext uri="{FF2B5EF4-FFF2-40B4-BE49-F238E27FC236}">
                  <a16:creationId xmlns:a16="http://schemas.microsoft.com/office/drawing/2014/main" id="{D646AA80-A507-4D5D-B58B-AC61589C3985}"/>
                </a:ext>
              </a:extLst>
            </p:cNvPr>
            <p:cNvSpPr/>
            <p:nvPr/>
          </p:nvSpPr>
          <p:spPr>
            <a:xfrm>
              <a:off x="5690545" y="4026883"/>
              <a:ext cx="65711" cy="32369"/>
            </a:xfrm>
            <a:custGeom>
              <a:avLst/>
              <a:gdLst/>
              <a:ahLst/>
              <a:cxnLst/>
              <a:rect l="l" t="t" r="r" b="b"/>
              <a:pathLst>
                <a:path w="1620" h="798" extrusionOk="0">
                  <a:moveTo>
                    <a:pt x="310" y="0"/>
                  </a:moveTo>
                  <a:lnTo>
                    <a:pt x="1" y="560"/>
                  </a:lnTo>
                  <a:lnTo>
                    <a:pt x="1310" y="798"/>
                  </a:lnTo>
                  <a:lnTo>
                    <a:pt x="1620" y="238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561;p62">
              <a:extLst>
                <a:ext uri="{FF2B5EF4-FFF2-40B4-BE49-F238E27FC236}">
                  <a16:creationId xmlns:a16="http://schemas.microsoft.com/office/drawing/2014/main" id="{DC1E0736-63CD-4A33-AA4E-B36241051D4E}"/>
                </a:ext>
              </a:extLst>
            </p:cNvPr>
            <p:cNvSpPr/>
            <p:nvPr/>
          </p:nvSpPr>
          <p:spPr>
            <a:xfrm>
              <a:off x="5772645" y="4037957"/>
              <a:ext cx="51230" cy="30462"/>
            </a:xfrm>
            <a:custGeom>
              <a:avLst/>
              <a:gdLst/>
              <a:ahLst/>
              <a:cxnLst/>
              <a:rect l="l" t="t" r="r" b="b"/>
              <a:pathLst>
                <a:path w="1263" h="751" extrusionOk="0">
                  <a:moveTo>
                    <a:pt x="322" y="1"/>
                  </a:moveTo>
                  <a:lnTo>
                    <a:pt x="1" y="596"/>
                  </a:lnTo>
                  <a:lnTo>
                    <a:pt x="858" y="751"/>
                  </a:lnTo>
                  <a:lnTo>
                    <a:pt x="1263" y="120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562;p62">
              <a:extLst>
                <a:ext uri="{FF2B5EF4-FFF2-40B4-BE49-F238E27FC236}">
                  <a16:creationId xmlns:a16="http://schemas.microsoft.com/office/drawing/2014/main" id="{61AD1859-CE46-4157-833D-149DF9DFFF80}"/>
                </a:ext>
              </a:extLst>
            </p:cNvPr>
            <p:cNvSpPr/>
            <p:nvPr/>
          </p:nvSpPr>
          <p:spPr>
            <a:xfrm>
              <a:off x="5449557" y="3486417"/>
              <a:ext cx="535628" cy="279232"/>
            </a:xfrm>
            <a:custGeom>
              <a:avLst/>
              <a:gdLst/>
              <a:ahLst/>
              <a:cxnLst/>
              <a:rect l="l" t="t" r="r" b="b"/>
              <a:pathLst>
                <a:path w="13205" h="6884" extrusionOk="0">
                  <a:moveTo>
                    <a:pt x="2727" y="1"/>
                  </a:moveTo>
                  <a:lnTo>
                    <a:pt x="1358" y="1108"/>
                  </a:lnTo>
                  <a:lnTo>
                    <a:pt x="1179" y="1263"/>
                  </a:lnTo>
                  <a:lnTo>
                    <a:pt x="120" y="2120"/>
                  </a:lnTo>
                  <a:cubicBezTo>
                    <a:pt x="0" y="2716"/>
                    <a:pt x="12" y="3323"/>
                    <a:pt x="167" y="3906"/>
                  </a:cubicBezTo>
                  <a:cubicBezTo>
                    <a:pt x="536" y="5180"/>
                    <a:pt x="1667" y="6133"/>
                    <a:pt x="2917" y="6561"/>
                  </a:cubicBezTo>
                  <a:cubicBezTo>
                    <a:pt x="3627" y="6796"/>
                    <a:pt x="4370" y="6883"/>
                    <a:pt x="5118" y="6883"/>
                  </a:cubicBezTo>
                  <a:cubicBezTo>
                    <a:pt x="5700" y="6883"/>
                    <a:pt x="6285" y="6830"/>
                    <a:pt x="6858" y="6752"/>
                  </a:cubicBezTo>
                  <a:cubicBezTo>
                    <a:pt x="7906" y="6609"/>
                    <a:pt x="8942" y="6383"/>
                    <a:pt x="9954" y="6073"/>
                  </a:cubicBezTo>
                  <a:lnTo>
                    <a:pt x="9978" y="6049"/>
                  </a:lnTo>
                  <a:lnTo>
                    <a:pt x="13204" y="2561"/>
                  </a:lnTo>
                  <a:lnTo>
                    <a:pt x="10252" y="1835"/>
                  </a:lnTo>
                  <a:lnTo>
                    <a:pt x="9847" y="1727"/>
                  </a:lnTo>
                  <a:lnTo>
                    <a:pt x="7025" y="1049"/>
                  </a:lnTo>
                  <a:lnTo>
                    <a:pt x="6692" y="965"/>
                  </a:lnTo>
                  <a:lnTo>
                    <a:pt x="4465" y="430"/>
                  </a:lnTo>
                  <a:lnTo>
                    <a:pt x="4251" y="370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563;p62">
              <a:extLst>
                <a:ext uri="{FF2B5EF4-FFF2-40B4-BE49-F238E27FC236}">
                  <a16:creationId xmlns:a16="http://schemas.microsoft.com/office/drawing/2014/main" id="{83781918-ADBA-481D-83F9-6F97BE28F9D6}"/>
                </a:ext>
              </a:extLst>
            </p:cNvPr>
            <p:cNvSpPr/>
            <p:nvPr/>
          </p:nvSpPr>
          <p:spPr>
            <a:xfrm>
              <a:off x="5355856" y="3501872"/>
              <a:ext cx="509546" cy="369524"/>
            </a:xfrm>
            <a:custGeom>
              <a:avLst/>
              <a:gdLst/>
              <a:ahLst/>
              <a:cxnLst/>
              <a:rect l="l" t="t" r="r" b="b"/>
              <a:pathLst>
                <a:path w="12562" h="9110" extrusionOk="0">
                  <a:moveTo>
                    <a:pt x="4751" y="1739"/>
                  </a:moveTo>
                  <a:cubicBezTo>
                    <a:pt x="5287" y="2085"/>
                    <a:pt x="5823" y="2418"/>
                    <a:pt x="6370" y="2751"/>
                  </a:cubicBezTo>
                  <a:cubicBezTo>
                    <a:pt x="6156" y="2930"/>
                    <a:pt x="5954" y="3120"/>
                    <a:pt x="5751" y="3311"/>
                  </a:cubicBezTo>
                  <a:cubicBezTo>
                    <a:pt x="5454" y="3573"/>
                    <a:pt x="5168" y="3847"/>
                    <a:pt x="4882" y="4121"/>
                  </a:cubicBezTo>
                  <a:cubicBezTo>
                    <a:pt x="4335" y="3763"/>
                    <a:pt x="3787" y="3406"/>
                    <a:pt x="3251" y="3037"/>
                  </a:cubicBezTo>
                  <a:cubicBezTo>
                    <a:pt x="3739" y="2597"/>
                    <a:pt x="4239" y="2168"/>
                    <a:pt x="4751" y="1739"/>
                  </a:cubicBezTo>
                  <a:close/>
                  <a:moveTo>
                    <a:pt x="3049" y="3204"/>
                  </a:moveTo>
                  <a:cubicBezTo>
                    <a:pt x="3596" y="3585"/>
                    <a:pt x="4144" y="3942"/>
                    <a:pt x="4704" y="4299"/>
                  </a:cubicBezTo>
                  <a:cubicBezTo>
                    <a:pt x="4299" y="4680"/>
                    <a:pt x="3918" y="5073"/>
                    <a:pt x="3537" y="5478"/>
                  </a:cubicBezTo>
                  <a:cubicBezTo>
                    <a:pt x="2965" y="5097"/>
                    <a:pt x="2382" y="4704"/>
                    <a:pt x="1810" y="4311"/>
                  </a:cubicBezTo>
                  <a:cubicBezTo>
                    <a:pt x="2227" y="3942"/>
                    <a:pt x="2632" y="3573"/>
                    <a:pt x="3049" y="3204"/>
                  </a:cubicBezTo>
                  <a:close/>
                  <a:moveTo>
                    <a:pt x="6549" y="2858"/>
                  </a:moveTo>
                  <a:cubicBezTo>
                    <a:pt x="7335" y="3323"/>
                    <a:pt x="8121" y="3775"/>
                    <a:pt x="8930" y="4216"/>
                  </a:cubicBezTo>
                  <a:lnTo>
                    <a:pt x="8549" y="4561"/>
                  </a:lnTo>
                  <a:cubicBezTo>
                    <a:pt x="8156" y="4918"/>
                    <a:pt x="7775" y="5264"/>
                    <a:pt x="7383" y="5621"/>
                  </a:cubicBezTo>
                  <a:cubicBezTo>
                    <a:pt x="6585" y="5168"/>
                    <a:pt x="5811" y="4704"/>
                    <a:pt x="5049" y="4216"/>
                  </a:cubicBezTo>
                  <a:cubicBezTo>
                    <a:pt x="5299" y="3978"/>
                    <a:pt x="5549" y="3740"/>
                    <a:pt x="5799" y="3513"/>
                  </a:cubicBezTo>
                  <a:cubicBezTo>
                    <a:pt x="6061" y="3275"/>
                    <a:pt x="6299" y="3061"/>
                    <a:pt x="6549" y="2858"/>
                  </a:cubicBezTo>
                  <a:close/>
                  <a:moveTo>
                    <a:pt x="4858" y="4394"/>
                  </a:moveTo>
                  <a:cubicBezTo>
                    <a:pt x="5632" y="4883"/>
                    <a:pt x="6418" y="5347"/>
                    <a:pt x="7204" y="5787"/>
                  </a:cubicBezTo>
                  <a:cubicBezTo>
                    <a:pt x="6775" y="6180"/>
                    <a:pt x="6370" y="6573"/>
                    <a:pt x="5942" y="6966"/>
                  </a:cubicBezTo>
                  <a:cubicBezTo>
                    <a:pt x="5680" y="6823"/>
                    <a:pt x="5430" y="6668"/>
                    <a:pt x="5180" y="6514"/>
                  </a:cubicBezTo>
                  <a:cubicBezTo>
                    <a:pt x="4680" y="6204"/>
                    <a:pt x="4180" y="5883"/>
                    <a:pt x="3692" y="5573"/>
                  </a:cubicBezTo>
                  <a:cubicBezTo>
                    <a:pt x="4073" y="5168"/>
                    <a:pt x="4465" y="4787"/>
                    <a:pt x="4858" y="4394"/>
                  </a:cubicBezTo>
                  <a:close/>
                  <a:moveTo>
                    <a:pt x="6561" y="1"/>
                  </a:moveTo>
                  <a:cubicBezTo>
                    <a:pt x="5930" y="442"/>
                    <a:pt x="5323" y="906"/>
                    <a:pt x="4727" y="1394"/>
                  </a:cubicBezTo>
                  <a:lnTo>
                    <a:pt x="3680" y="739"/>
                  </a:lnTo>
                  <a:lnTo>
                    <a:pt x="3501" y="882"/>
                  </a:lnTo>
                  <a:cubicBezTo>
                    <a:pt x="3834" y="1120"/>
                    <a:pt x="4168" y="1346"/>
                    <a:pt x="4501" y="1573"/>
                  </a:cubicBezTo>
                  <a:cubicBezTo>
                    <a:pt x="3989" y="1989"/>
                    <a:pt x="3489" y="2418"/>
                    <a:pt x="2989" y="2858"/>
                  </a:cubicBezTo>
                  <a:cubicBezTo>
                    <a:pt x="2644" y="2620"/>
                    <a:pt x="2299" y="2382"/>
                    <a:pt x="1953" y="2144"/>
                  </a:cubicBezTo>
                  <a:lnTo>
                    <a:pt x="1787" y="2287"/>
                  </a:lnTo>
                  <a:cubicBezTo>
                    <a:pt x="2120" y="2537"/>
                    <a:pt x="2453" y="2787"/>
                    <a:pt x="2799" y="3025"/>
                  </a:cubicBezTo>
                  <a:cubicBezTo>
                    <a:pt x="2394" y="3394"/>
                    <a:pt x="1977" y="3775"/>
                    <a:pt x="1584" y="4156"/>
                  </a:cubicBezTo>
                  <a:cubicBezTo>
                    <a:pt x="1203" y="3894"/>
                    <a:pt x="822" y="3632"/>
                    <a:pt x="441" y="3370"/>
                  </a:cubicBezTo>
                  <a:lnTo>
                    <a:pt x="274" y="3501"/>
                  </a:lnTo>
                  <a:cubicBezTo>
                    <a:pt x="655" y="3787"/>
                    <a:pt x="1036" y="4049"/>
                    <a:pt x="1417" y="4311"/>
                  </a:cubicBezTo>
                  <a:cubicBezTo>
                    <a:pt x="929" y="4787"/>
                    <a:pt x="453" y="5264"/>
                    <a:pt x="1" y="5752"/>
                  </a:cubicBezTo>
                  <a:lnTo>
                    <a:pt x="144" y="5871"/>
                  </a:lnTo>
                  <a:cubicBezTo>
                    <a:pt x="644" y="5406"/>
                    <a:pt x="1132" y="4930"/>
                    <a:pt x="1632" y="4478"/>
                  </a:cubicBezTo>
                  <a:cubicBezTo>
                    <a:pt x="2215" y="4871"/>
                    <a:pt x="2799" y="5264"/>
                    <a:pt x="3382" y="5645"/>
                  </a:cubicBezTo>
                  <a:cubicBezTo>
                    <a:pt x="2870" y="6192"/>
                    <a:pt x="2370" y="6764"/>
                    <a:pt x="1882" y="7335"/>
                  </a:cubicBezTo>
                  <a:lnTo>
                    <a:pt x="1989" y="7430"/>
                  </a:lnTo>
                  <a:cubicBezTo>
                    <a:pt x="2489" y="6859"/>
                    <a:pt x="3001" y="6287"/>
                    <a:pt x="3525" y="5740"/>
                  </a:cubicBezTo>
                  <a:cubicBezTo>
                    <a:pt x="4001" y="6049"/>
                    <a:pt x="4489" y="6347"/>
                    <a:pt x="4966" y="6657"/>
                  </a:cubicBezTo>
                  <a:lnTo>
                    <a:pt x="5751" y="7145"/>
                  </a:lnTo>
                  <a:cubicBezTo>
                    <a:pt x="5108" y="7752"/>
                    <a:pt x="4465" y="8359"/>
                    <a:pt x="3834" y="8990"/>
                  </a:cubicBezTo>
                  <a:lnTo>
                    <a:pt x="3965" y="9085"/>
                  </a:lnTo>
                  <a:cubicBezTo>
                    <a:pt x="4608" y="8466"/>
                    <a:pt x="5263" y="7859"/>
                    <a:pt x="5930" y="7252"/>
                  </a:cubicBezTo>
                  <a:cubicBezTo>
                    <a:pt x="6966" y="7883"/>
                    <a:pt x="8014" y="8526"/>
                    <a:pt x="9085" y="9109"/>
                  </a:cubicBezTo>
                  <a:lnTo>
                    <a:pt x="9311" y="8871"/>
                  </a:lnTo>
                  <a:cubicBezTo>
                    <a:pt x="8240" y="8276"/>
                    <a:pt x="7168" y="7692"/>
                    <a:pt x="6109" y="7085"/>
                  </a:cubicBezTo>
                  <a:cubicBezTo>
                    <a:pt x="6537" y="6680"/>
                    <a:pt x="6966" y="6287"/>
                    <a:pt x="7394" y="5906"/>
                  </a:cubicBezTo>
                  <a:cubicBezTo>
                    <a:pt x="8430" y="6478"/>
                    <a:pt x="9478" y="7026"/>
                    <a:pt x="10561" y="7538"/>
                  </a:cubicBezTo>
                  <a:lnTo>
                    <a:pt x="10740" y="7335"/>
                  </a:lnTo>
                  <a:cubicBezTo>
                    <a:pt x="9680" y="6835"/>
                    <a:pt x="8621" y="6311"/>
                    <a:pt x="7585" y="5740"/>
                  </a:cubicBezTo>
                  <a:cubicBezTo>
                    <a:pt x="7930" y="5430"/>
                    <a:pt x="8264" y="5121"/>
                    <a:pt x="8609" y="4811"/>
                  </a:cubicBezTo>
                  <a:cubicBezTo>
                    <a:pt x="8787" y="4644"/>
                    <a:pt x="8966" y="4490"/>
                    <a:pt x="9145" y="4335"/>
                  </a:cubicBezTo>
                  <a:cubicBezTo>
                    <a:pt x="9335" y="4442"/>
                    <a:pt x="9538" y="4549"/>
                    <a:pt x="9728" y="4656"/>
                  </a:cubicBezTo>
                  <a:cubicBezTo>
                    <a:pt x="10502" y="5073"/>
                    <a:pt x="11288" y="5490"/>
                    <a:pt x="12074" y="5895"/>
                  </a:cubicBezTo>
                  <a:lnTo>
                    <a:pt x="12288" y="5668"/>
                  </a:lnTo>
                  <a:cubicBezTo>
                    <a:pt x="11443" y="5252"/>
                    <a:pt x="10597" y="4811"/>
                    <a:pt x="9764" y="4371"/>
                  </a:cubicBezTo>
                  <a:lnTo>
                    <a:pt x="9371" y="4144"/>
                  </a:lnTo>
                  <a:cubicBezTo>
                    <a:pt x="10419" y="3239"/>
                    <a:pt x="11502" y="2358"/>
                    <a:pt x="12562" y="1454"/>
                  </a:cubicBezTo>
                  <a:lnTo>
                    <a:pt x="12157" y="1358"/>
                  </a:lnTo>
                  <a:cubicBezTo>
                    <a:pt x="11133" y="2227"/>
                    <a:pt x="10133" y="3132"/>
                    <a:pt x="9145" y="4025"/>
                  </a:cubicBezTo>
                  <a:cubicBezTo>
                    <a:pt x="8347" y="3585"/>
                    <a:pt x="7561" y="3120"/>
                    <a:pt x="6787" y="2656"/>
                  </a:cubicBezTo>
                  <a:cubicBezTo>
                    <a:pt x="7609" y="1966"/>
                    <a:pt x="8466" y="1311"/>
                    <a:pt x="9335" y="668"/>
                  </a:cubicBezTo>
                  <a:lnTo>
                    <a:pt x="9002" y="596"/>
                  </a:lnTo>
                  <a:cubicBezTo>
                    <a:pt x="8180" y="1215"/>
                    <a:pt x="7371" y="1870"/>
                    <a:pt x="6597" y="2549"/>
                  </a:cubicBezTo>
                  <a:cubicBezTo>
                    <a:pt x="6061" y="2216"/>
                    <a:pt x="5513" y="1882"/>
                    <a:pt x="4966" y="1549"/>
                  </a:cubicBezTo>
                  <a:cubicBezTo>
                    <a:pt x="5561" y="1049"/>
                    <a:pt x="6156" y="549"/>
                    <a:pt x="6763" y="49"/>
                  </a:cubicBezTo>
                  <a:lnTo>
                    <a:pt x="65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564;p62">
              <a:extLst>
                <a:ext uri="{FF2B5EF4-FFF2-40B4-BE49-F238E27FC236}">
                  <a16:creationId xmlns:a16="http://schemas.microsoft.com/office/drawing/2014/main" id="{B54F7797-831F-4C02-9069-B2128A6DE50C}"/>
                </a:ext>
              </a:extLst>
            </p:cNvPr>
            <p:cNvSpPr/>
            <p:nvPr/>
          </p:nvSpPr>
          <p:spPr>
            <a:xfrm>
              <a:off x="4886902" y="4508857"/>
              <a:ext cx="387859" cy="223175"/>
            </a:xfrm>
            <a:custGeom>
              <a:avLst/>
              <a:gdLst/>
              <a:ahLst/>
              <a:cxnLst/>
              <a:rect l="l" t="t" r="r" b="b"/>
              <a:pathLst>
                <a:path w="9562" h="5502" extrusionOk="0">
                  <a:moveTo>
                    <a:pt x="1870" y="0"/>
                  </a:moveTo>
                  <a:cubicBezTo>
                    <a:pt x="1858" y="1572"/>
                    <a:pt x="2310" y="3108"/>
                    <a:pt x="3156" y="4418"/>
                  </a:cubicBezTo>
                  <a:cubicBezTo>
                    <a:pt x="2322" y="3477"/>
                    <a:pt x="1227" y="2810"/>
                    <a:pt x="1" y="2513"/>
                  </a:cubicBezTo>
                  <a:lnTo>
                    <a:pt x="1" y="2513"/>
                  </a:lnTo>
                  <a:cubicBezTo>
                    <a:pt x="465" y="3656"/>
                    <a:pt x="1215" y="4656"/>
                    <a:pt x="2191" y="5430"/>
                  </a:cubicBezTo>
                  <a:cubicBezTo>
                    <a:pt x="3668" y="5465"/>
                    <a:pt x="5573" y="5465"/>
                    <a:pt x="7049" y="5501"/>
                  </a:cubicBezTo>
                  <a:cubicBezTo>
                    <a:pt x="7680" y="5358"/>
                    <a:pt x="8276" y="5096"/>
                    <a:pt x="8811" y="4739"/>
                  </a:cubicBezTo>
                  <a:cubicBezTo>
                    <a:pt x="8580" y="4603"/>
                    <a:pt x="8316" y="4532"/>
                    <a:pt x="8049" y="4532"/>
                  </a:cubicBezTo>
                  <a:cubicBezTo>
                    <a:pt x="7918" y="4532"/>
                    <a:pt x="7786" y="4549"/>
                    <a:pt x="7656" y="4584"/>
                  </a:cubicBezTo>
                  <a:cubicBezTo>
                    <a:pt x="8537" y="3739"/>
                    <a:pt x="9180" y="2679"/>
                    <a:pt x="9561" y="1513"/>
                  </a:cubicBezTo>
                  <a:lnTo>
                    <a:pt x="9561" y="1513"/>
                  </a:lnTo>
                  <a:cubicBezTo>
                    <a:pt x="8478" y="2048"/>
                    <a:pt x="7549" y="2834"/>
                    <a:pt x="6692" y="3668"/>
                  </a:cubicBezTo>
                  <a:cubicBezTo>
                    <a:pt x="6835" y="2906"/>
                    <a:pt x="6918" y="2132"/>
                    <a:pt x="6942" y="1346"/>
                  </a:cubicBezTo>
                  <a:lnTo>
                    <a:pt x="6942" y="1346"/>
                  </a:lnTo>
                  <a:cubicBezTo>
                    <a:pt x="6382" y="2060"/>
                    <a:pt x="5739" y="2798"/>
                    <a:pt x="5323" y="3608"/>
                  </a:cubicBezTo>
                  <a:cubicBezTo>
                    <a:pt x="5239" y="2798"/>
                    <a:pt x="5073" y="2001"/>
                    <a:pt x="4799" y="1239"/>
                  </a:cubicBezTo>
                  <a:cubicBezTo>
                    <a:pt x="4596" y="2013"/>
                    <a:pt x="4454" y="2810"/>
                    <a:pt x="4382" y="3620"/>
                  </a:cubicBezTo>
                  <a:cubicBezTo>
                    <a:pt x="3846" y="2227"/>
                    <a:pt x="2977" y="989"/>
                    <a:pt x="1870" y="0"/>
                  </a:cubicBezTo>
                  <a:close/>
                </a:path>
              </a:pathLst>
            </a:custGeom>
            <a:solidFill>
              <a:srgbClr val="8FB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565;p62">
              <a:extLst>
                <a:ext uri="{FF2B5EF4-FFF2-40B4-BE49-F238E27FC236}">
                  <a16:creationId xmlns:a16="http://schemas.microsoft.com/office/drawing/2014/main" id="{C6280818-F6E0-40ED-B2D6-4447A5257E88}"/>
                </a:ext>
              </a:extLst>
            </p:cNvPr>
            <p:cNvSpPr/>
            <p:nvPr/>
          </p:nvSpPr>
          <p:spPr>
            <a:xfrm>
              <a:off x="3239956" y="4340891"/>
              <a:ext cx="378587" cy="230714"/>
            </a:xfrm>
            <a:custGeom>
              <a:avLst/>
              <a:gdLst/>
              <a:ahLst/>
              <a:cxnLst/>
              <a:rect l="l" t="t" r="r" b="b"/>
              <a:pathLst>
                <a:path w="8930" h="5442" extrusionOk="0">
                  <a:moveTo>
                    <a:pt x="7965" y="0"/>
                  </a:moveTo>
                  <a:lnTo>
                    <a:pt x="7965" y="0"/>
                  </a:lnTo>
                  <a:cubicBezTo>
                    <a:pt x="6801" y="566"/>
                    <a:pt x="5723" y="1302"/>
                    <a:pt x="4771" y="2180"/>
                  </a:cubicBezTo>
                  <a:lnTo>
                    <a:pt x="4771" y="2180"/>
                  </a:lnTo>
                  <a:cubicBezTo>
                    <a:pt x="5055" y="1910"/>
                    <a:pt x="5326" y="1613"/>
                    <a:pt x="5417" y="1239"/>
                  </a:cubicBezTo>
                  <a:cubicBezTo>
                    <a:pt x="5525" y="786"/>
                    <a:pt x="5275" y="227"/>
                    <a:pt x="4810" y="191"/>
                  </a:cubicBezTo>
                  <a:cubicBezTo>
                    <a:pt x="4801" y="191"/>
                    <a:pt x="4792" y="190"/>
                    <a:pt x="4783" y="190"/>
                  </a:cubicBezTo>
                  <a:cubicBezTo>
                    <a:pt x="4509" y="190"/>
                    <a:pt x="4279" y="363"/>
                    <a:pt x="4060" y="524"/>
                  </a:cubicBezTo>
                  <a:cubicBezTo>
                    <a:pt x="2393" y="1882"/>
                    <a:pt x="1012" y="3548"/>
                    <a:pt x="0" y="5442"/>
                  </a:cubicBezTo>
                  <a:cubicBezTo>
                    <a:pt x="2382" y="4932"/>
                    <a:pt x="7175" y="4639"/>
                    <a:pt x="7908" y="4639"/>
                  </a:cubicBezTo>
                  <a:cubicBezTo>
                    <a:pt x="7962" y="4639"/>
                    <a:pt x="7994" y="4641"/>
                    <a:pt x="8001" y="4644"/>
                  </a:cubicBezTo>
                  <a:cubicBezTo>
                    <a:pt x="8489" y="4370"/>
                    <a:pt x="8763" y="3810"/>
                    <a:pt x="8704" y="3251"/>
                  </a:cubicBezTo>
                  <a:lnTo>
                    <a:pt x="8704" y="3251"/>
                  </a:lnTo>
                  <a:lnTo>
                    <a:pt x="6620" y="4049"/>
                  </a:lnTo>
                  <a:cubicBezTo>
                    <a:pt x="7561" y="3310"/>
                    <a:pt x="8358" y="2382"/>
                    <a:pt x="8930" y="1322"/>
                  </a:cubicBezTo>
                  <a:lnTo>
                    <a:pt x="8930" y="1322"/>
                  </a:lnTo>
                  <a:cubicBezTo>
                    <a:pt x="7846" y="1774"/>
                    <a:pt x="6811" y="2370"/>
                    <a:pt x="5882" y="3096"/>
                  </a:cubicBezTo>
                  <a:cubicBezTo>
                    <a:pt x="6787" y="2215"/>
                    <a:pt x="7501" y="1167"/>
                    <a:pt x="7965" y="0"/>
                  </a:cubicBezTo>
                  <a:close/>
                </a:path>
              </a:pathLst>
            </a:custGeom>
            <a:solidFill>
              <a:srgbClr val="8FB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566;p62">
              <a:extLst>
                <a:ext uri="{FF2B5EF4-FFF2-40B4-BE49-F238E27FC236}">
                  <a16:creationId xmlns:a16="http://schemas.microsoft.com/office/drawing/2014/main" id="{6ADFE8F2-F053-4E29-BE79-67DC6AD0594E}"/>
                </a:ext>
              </a:extLst>
            </p:cNvPr>
            <p:cNvSpPr/>
            <p:nvPr/>
          </p:nvSpPr>
          <p:spPr>
            <a:xfrm>
              <a:off x="3355429" y="4403554"/>
              <a:ext cx="82139" cy="120795"/>
            </a:xfrm>
            <a:custGeom>
              <a:avLst/>
              <a:gdLst/>
              <a:ahLst/>
              <a:cxnLst/>
              <a:rect l="l" t="t" r="r" b="b"/>
              <a:pathLst>
                <a:path w="2025" h="2978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418" y="215"/>
                    <a:pt x="894" y="632"/>
                    <a:pt x="537" y="1156"/>
                  </a:cubicBezTo>
                  <a:cubicBezTo>
                    <a:pt x="180" y="1692"/>
                    <a:pt x="1" y="2335"/>
                    <a:pt x="37" y="2977"/>
                  </a:cubicBezTo>
                  <a:cubicBezTo>
                    <a:pt x="1132" y="2442"/>
                    <a:pt x="1989" y="25"/>
                    <a:pt x="2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567;p62">
              <a:extLst>
                <a:ext uri="{FF2B5EF4-FFF2-40B4-BE49-F238E27FC236}">
                  <a16:creationId xmlns:a16="http://schemas.microsoft.com/office/drawing/2014/main" id="{AF994910-65EB-40D6-9A90-E41FB592C730}"/>
                </a:ext>
              </a:extLst>
            </p:cNvPr>
            <p:cNvSpPr/>
            <p:nvPr/>
          </p:nvSpPr>
          <p:spPr>
            <a:xfrm>
              <a:off x="5732527" y="4847180"/>
              <a:ext cx="296850" cy="181239"/>
            </a:xfrm>
            <a:custGeom>
              <a:avLst/>
              <a:gdLst/>
              <a:ahLst/>
              <a:cxnLst/>
              <a:rect l="l" t="t" r="r" b="b"/>
              <a:pathLst>
                <a:path w="7002" h="4275" extrusionOk="0">
                  <a:moveTo>
                    <a:pt x="762" y="0"/>
                  </a:moveTo>
                  <a:lnTo>
                    <a:pt x="762" y="0"/>
                  </a:lnTo>
                  <a:cubicBezTo>
                    <a:pt x="1119" y="917"/>
                    <a:pt x="1679" y="1739"/>
                    <a:pt x="2393" y="2429"/>
                  </a:cubicBezTo>
                  <a:cubicBezTo>
                    <a:pt x="1655" y="1870"/>
                    <a:pt x="857" y="1393"/>
                    <a:pt x="0" y="1036"/>
                  </a:cubicBezTo>
                  <a:lnTo>
                    <a:pt x="0" y="1036"/>
                  </a:lnTo>
                  <a:cubicBezTo>
                    <a:pt x="453" y="1870"/>
                    <a:pt x="1072" y="2596"/>
                    <a:pt x="1822" y="3179"/>
                  </a:cubicBezTo>
                  <a:lnTo>
                    <a:pt x="179" y="2548"/>
                  </a:lnTo>
                  <a:lnTo>
                    <a:pt x="179" y="2548"/>
                  </a:lnTo>
                  <a:cubicBezTo>
                    <a:pt x="131" y="3001"/>
                    <a:pt x="345" y="3429"/>
                    <a:pt x="726" y="3644"/>
                  </a:cubicBezTo>
                  <a:cubicBezTo>
                    <a:pt x="732" y="3641"/>
                    <a:pt x="755" y="3640"/>
                    <a:pt x="795" y="3640"/>
                  </a:cubicBezTo>
                  <a:cubicBezTo>
                    <a:pt x="1352" y="3640"/>
                    <a:pt x="5133" y="3874"/>
                    <a:pt x="7001" y="4275"/>
                  </a:cubicBezTo>
                  <a:cubicBezTo>
                    <a:pt x="6203" y="2786"/>
                    <a:pt x="5120" y="1477"/>
                    <a:pt x="3810" y="417"/>
                  </a:cubicBezTo>
                  <a:cubicBezTo>
                    <a:pt x="3650" y="291"/>
                    <a:pt x="3468" y="154"/>
                    <a:pt x="3264" y="154"/>
                  </a:cubicBezTo>
                  <a:cubicBezTo>
                    <a:pt x="3255" y="154"/>
                    <a:pt x="3247" y="155"/>
                    <a:pt x="3239" y="155"/>
                  </a:cubicBezTo>
                  <a:cubicBezTo>
                    <a:pt x="2870" y="179"/>
                    <a:pt x="2667" y="620"/>
                    <a:pt x="2751" y="977"/>
                  </a:cubicBezTo>
                  <a:cubicBezTo>
                    <a:pt x="2825" y="1248"/>
                    <a:pt x="3010" y="1467"/>
                    <a:pt x="3213" y="1665"/>
                  </a:cubicBezTo>
                  <a:lnTo>
                    <a:pt x="3213" y="1665"/>
                  </a:lnTo>
                  <a:cubicBezTo>
                    <a:pt x="2481" y="996"/>
                    <a:pt x="1657" y="431"/>
                    <a:pt x="762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568;p62">
              <a:extLst>
                <a:ext uri="{FF2B5EF4-FFF2-40B4-BE49-F238E27FC236}">
                  <a16:creationId xmlns:a16="http://schemas.microsoft.com/office/drawing/2014/main" id="{0A755EF2-C42C-4C1C-BDF4-6089430007E4}"/>
                </a:ext>
              </a:extLst>
            </p:cNvPr>
            <p:cNvSpPr/>
            <p:nvPr/>
          </p:nvSpPr>
          <p:spPr>
            <a:xfrm>
              <a:off x="5974309" y="4883513"/>
              <a:ext cx="67154" cy="98484"/>
            </a:xfrm>
            <a:custGeom>
              <a:avLst/>
              <a:gdLst/>
              <a:ahLst/>
              <a:cxnLst/>
              <a:rect l="l" t="t" r="r" b="b"/>
              <a:pathLst>
                <a:path w="1584" h="2323" extrusionOk="0">
                  <a:moveTo>
                    <a:pt x="0" y="1"/>
                  </a:moveTo>
                  <a:cubicBezTo>
                    <a:pt x="24" y="13"/>
                    <a:pt x="703" y="1906"/>
                    <a:pt x="1560" y="2322"/>
                  </a:cubicBezTo>
                  <a:cubicBezTo>
                    <a:pt x="1584" y="1822"/>
                    <a:pt x="1441" y="1322"/>
                    <a:pt x="1167" y="906"/>
                  </a:cubicBezTo>
                  <a:cubicBezTo>
                    <a:pt x="881" y="489"/>
                    <a:pt x="477" y="167"/>
                    <a:pt x="0" y="1"/>
                  </a:cubicBezTo>
                  <a:close/>
                </a:path>
              </a:pathLst>
            </a:custGeom>
            <a:solidFill>
              <a:srgbClr val="8FB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569;p62">
              <a:extLst>
                <a:ext uri="{FF2B5EF4-FFF2-40B4-BE49-F238E27FC236}">
                  <a16:creationId xmlns:a16="http://schemas.microsoft.com/office/drawing/2014/main" id="{E65A1B10-031C-4230-B265-EEEFEF4954B3}"/>
                </a:ext>
              </a:extLst>
            </p:cNvPr>
            <p:cNvSpPr/>
            <p:nvPr/>
          </p:nvSpPr>
          <p:spPr>
            <a:xfrm>
              <a:off x="5745589" y="4427933"/>
              <a:ext cx="267631" cy="192510"/>
            </a:xfrm>
            <a:custGeom>
              <a:avLst/>
              <a:gdLst/>
              <a:ahLst/>
              <a:cxnLst/>
              <a:rect l="l" t="t" r="r" b="b"/>
              <a:pathLst>
                <a:path w="6598" h="4746" extrusionOk="0">
                  <a:moveTo>
                    <a:pt x="1751" y="1"/>
                  </a:moveTo>
                  <a:cubicBezTo>
                    <a:pt x="1543" y="1"/>
                    <a:pt x="1373" y="256"/>
                    <a:pt x="1311" y="483"/>
                  </a:cubicBezTo>
                  <a:cubicBezTo>
                    <a:pt x="1061" y="1353"/>
                    <a:pt x="1215" y="2293"/>
                    <a:pt x="1715" y="3043"/>
                  </a:cubicBezTo>
                  <a:cubicBezTo>
                    <a:pt x="1382" y="2698"/>
                    <a:pt x="1013" y="2388"/>
                    <a:pt x="620" y="2115"/>
                  </a:cubicBezTo>
                  <a:cubicBezTo>
                    <a:pt x="529" y="2046"/>
                    <a:pt x="399" y="1983"/>
                    <a:pt x="286" y="1983"/>
                  </a:cubicBezTo>
                  <a:cubicBezTo>
                    <a:pt x="222" y="1983"/>
                    <a:pt x="163" y="2003"/>
                    <a:pt x="120" y="2055"/>
                  </a:cubicBezTo>
                  <a:cubicBezTo>
                    <a:pt x="1" y="2198"/>
                    <a:pt x="120" y="2388"/>
                    <a:pt x="227" y="2519"/>
                  </a:cubicBezTo>
                  <a:cubicBezTo>
                    <a:pt x="656" y="3043"/>
                    <a:pt x="1073" y="3567"/>
                    <a:pt x="1501" y="4091"/>
                  </a:cubicBezTo>
                  <a:cubicBezTo>
                    <a:pt x="3168" y="4401"/>
                    <a:pt x="6490" y="4686"/>
                    <a:pt x="6597" y="4746"/>
                  </a:cubicBezTo>
                  <a:cubicBezTo>
                    <a:pt x="6287" y="4091"/>
                    <a:pt x="5978" y="3436"/>
                    <a:pt x="5668" y="2781"/>
                  </a:cubicBezTo>
                  <a:cubicBezTo>
                    <a:pt x="5549" y="2543"/>
                    <a:pt x="5395" y="2269"/>
                    <a:pt x="5133" y="2234"/>
                  </a:cubicBezTo>
                  <a:cubicBezTo>
                    <a:pt x="5117" y="2232"/>
                    <a:pt x="5101" y="2231"/>
                    <a:pt x="5086" y="2231"/>
                  </a:cubicBezTo>
                  <a:cubicBezTo>
                    <a:pt x="4831" y="2231"/>
                    <a:pt x="4607" y="2499"/>
                    <a:pt x="4573" y="2757"/>
                  </a:cubicBezTo>
                  <a:cubicBezTo>
                    <a:pt x="4537" y="3043"/>
                    <a:pt x="4668" y="3317"/>
                    <a:pt x="4775" y="3579"/>
                  </a:cubicBezTo>
                  <a:cubicBezTo>
                    <a:pt x="4502" y="3150"/>
                    <a:pt x="4144" y="2781"/>
                    <a:pt x="3716" y="2496"/>
                  </a:cubicBezTo>
                  <a:lnTo>
                    <a:pt x="3716" y="2496"/>
                  </a:lnTo>
                  <a:cubicBezTo>
                    <a:pt x="3579" y="2790"/>
                    <a:pt x="3582" y="3139"/>
                    <a:pt x="3715" y="3438"/>
                  </a:cubicBezTo>
                  <a:lnTo>
                    <a:pt x="3715" y="3438"/>
                  </a:lnTo>
                  <a:lnTo>
                    <a:pt x="2096" y="305"/>
                  </a:lnTo>
                  <a:cubicBezTo>
                    <a:pt x="2049" y="186"/>
                    <a:pt x="1966" y="79"/>
                    <a:pt x="1846" y="19"/>
                  </a:cubicBezTo>
                  <a:cubicBezTo>
                    <a:pt x="1814" y="7"/>
                    <a:pt x="1782" y="1"/>
                    <a:pt x="1751" y="1"/>
                  </a:cubicBezTo>
                  <a:close/>
                </a:path>
              </a:pathLst>
            </a:custGeom>
            <a:solidFill>
              <a:srgbClr val="8FB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570;p62">
              <a:extLst>
                <a:ext uri="{FF2B5EF4-FFF2-40B4-BE49-F238E27FC236}">
                  <a16:creationId xmlns:a16="http://schemas.microsoft.com/office/drawing/2014/main" id="{F0BDC6C4-51C3-4512-A3DF-18F0F1D35571}"/>
                </a:ext>
              </a:extLst>
            </p:cNvPr>
            <p:cNvSpPr/>
            <p:nvPr/>
          </p:nvSpPr>
          <p:spPr>
            <a:xfrm>
              <a:off x="2878532" y="4825219"/>
              <a:ext cx="279171" cy="201207"/>
            </a:xfrm>
            <a:custGeom>
              <a:avLst/>
              <a:gdLst/>
              <a:ahLst/>
              <a:cxnLst/>
              <a:rect l="l" t="t" r="r" b="b"/>
              <a:pathLst>
                <a:path w="6585" h="4746" extrusionOk="0">
                  <a:moveTo>
                    <a:pt x="1738" y="0"/>
                  </a:moveTo>
                  <a:cubicBezTo>
                    <a:pt x="1530" y="0"/>
                    <a:pt x="1360" y="255"/>
                    <a:pt x="1298" y="483"/>
                  </a:cubicBezTo>
                  <a:cubicBezTo>
                    <a:pt x="1060" y="1352"/>
                    <a:pt x="1203" y="2281"/>
                    <a:pt x="1703" y="3043"/>
                  </a:cubicBezTo>
                  <a:cubicBezTo>
                    <a:pt x="1369" y="2685"/>
                    <a:pt x="1000" y="2376"/>
                    <a:pt x="607" y="2102"/>
                  </a:cubicBezTo>
                  <a:cubicBezTo>
                    <a:pt x="519" y="2036"/>
                    <a:pt x="394" y="1978"/>
                    <a:pt x="286" y="1978"/>
                  </a:cubicBezTo>
                  <a:cubicBezTo>
                    <a:pt x="220" y="1978"/>
                    <a:pt x="160" y="2000"/>
                    <a:pt x="119" y="2054"/>
                  </a:cubicBezTo>
                  <a:cubicBezTo>
                    <a:pt x="0" y="2197"/>
                    <a:pt x="119" y="2376"/>
                    <a:pt x="226" y="2507"/>
                  </a:cubicBezTo>
                  <a:lnTo>
                    <a:pt x="1489" y="4102"/>
                  </a:lnTo>
                  <a:cubicBezTo>
                    <a:pt x="3167" y="4400"/>
                    <a:pt x="6477" y="4686"/>
                    <a:pt x="6584" y="4745"/>
                  </a:cubicBezTo>
                  <a:cubicBezTo>
                    <a:pt x="6275" y="4090"/>
                    <a:pt x="5965" y="3435"/>
                    <a:pt x="5656" y="2781"/>
                  </a:cubicBezTo>
                  <a:cubicBezTo>
                    <a:pt x="5537" y="2542"/>
                    <a:pt x="5382" y="2269"/>
                    <a:pt x="5120" y="2233"/>
                  </a:cubicBezTo>
                  <a:cubicBezTo>
                    <a:pt x="5105" y="2231"/>
                    <a:pt x="5090" y="2230"/>
                    <a:pt x="5075" y="2230"/>
                  </a:cubicBezTo>
                  <a:cubicBezTo>
                    <a:pt x="4829" y="2230"/>
                    <a:pt x="4594" y="2499"/>
                    <a:pt x="4560" y="2757"/>
                  </a:cubicBezTo>
                  <a:cubicBezTo>
                    <a:pt x="4537" y="3043"/>
                    <a:pt x="4656" y="3316"/>
                    <a:pt x="4775" y="3578"/>
                  </a:cubicBezTo>
                  <a:cubicBezTo>
                    <a:pt x="4489" y="3150"/>
                    <a:pt x="4132" y="2781"/>
                    <a:pt x="3703" y="2495"/>
                  </a:cubicBezTo>
                  <a:lnTo>
                    <a:pt x="3703" y="2495"/>
                  </a:lnTo>
                  <a:cubicBezTo>
                    <a:pt x="3567" y="2789"/>
                    <a:pt x="3569" y="3138"/>
                    <a:pt x="3702" y="3437"/>
                  </a:cubicBezTo>
                  <a:lnTo>
                    <a:pt x="3702" y="3437"/>
                  </a:lnTo>
                  <a:lnTo>
                    <a:pt x="2084" y="304"/>
                  </a:lnTo>
                  <a:cubicBezTo>
                    <a:pt x="2036" y="185"/>
                    <a:pt x="1953" y="78"/>
                    <a:pt x="1834" y="18"/>
                  </a:cubicBezTo>
                  <a:cubicBezTo>
                    <a:pt x="1801" y="6"/>
                    <a:pt x="1769" y="0"/>
                    <a:pt x="1738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571;p62">
              <a:extLst>
                <a:ext uri="{FF2B5EF4-FFF2-40B4-BE49-F238E27FC236}">
                  <a16:creationId xmlns:a16="http://schemas.microsoft.com/office/drawing/2014/main" id="{5CC6BFBD-1D7F-4831-81E9-C422BAF5E848}"/>
                </a:ext>
              </a:extLst>
            </p:cNvPr>
            <p:cNvSpPr/>
            <p:nvPr/>
          </p:nvSpPr>
          <p:spPr>
            <a:xfrm>
              <a:off x="4594236" y="4176481"/>
              <a:ext cx="109681" cy="58613"/>
            </a:xfrm>
            <a:custGeom>
              <a:avLst/>
              <a:gdLst/>
              <a:ahLst/>
              <a:cxnLst/>
              <a:rect l="l" t="t" r="r" b="b"/>
              <a:pathLst>
                <a:path w="2704" h="1445" extrusionOk="0">
                  <a:moveTo>
                    <a:pt x="113" y="0"/>
                  </a:moveTo>
                  <a:cubicBezTo>
                    <a:pt x="75" y="0"/>
                    <a:pt x="38" y="1"/>
                    <a:pt x="0" y="3"/>
                  </a:cubicBezTo>
                  <a:cubicBezTo>
                    <a:pt x="446" y="894"/>
                    <a:pt x="1355" y="1445"/>
                    <a:pt x="2339" y="1445"/>
                  </a:cubicBezTo>
                  <a:cubicBezTo>
                    <a:pt x="2460" y="1445"/>
                    <a:pt x="2581" y="1437"/>
                    <a:pt x="2703" y="1420"/>
                  </a:cubicBezTo>
                  <a:cubicBezTo>
                    <a:pt x="2164" y="594"/>
                    <a:pt x="1095" y="0"/>
                    <a:pt x="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572;p62">
              <a:extLst>
                <a:ext uri="{FF2B5EF4-FFF2-40B4-BE49-F238E27FC236}">
                  <a16:creationId xmlns:a16="http://schemas.microsoft.com/office/drawing/2014/main" id="{4A433907-3694-4C49-84B6-B8C968FC8EEE}"/>
                </a:ext>
              </a:extLst>
            </p:cNvPr>
            <p:cNvSpPr/>
            <p:nvPr/>
          </p:nvSpPr>
          <p:spPr>
            <a:xfrm>
              <a:off x="5006199" y="4166908"/>
              <a:ext cx="109681" cy="77312"/>
            </a:xfrm>
            <a:custGeom>
              <a:avLst/>
              <a:gdLst/>
              <a:ahLst/>
              <a:cxnLst/>
              <a:rect l="l" t="t" r="r" b="b"/>
              <a:pathLst>
                <a:path w="2704" h="1906" extrusionOk="0">
                  <a:moveTo>
                    <a:pt x="2703" y="1"/>
                  </a:moveTo>
                  <a:lnTo>
                    <a:pt x="2703" y="1"/>
                  </a:lnTo>
                  <a:cubicBezTo>
                    <a:pt x="1525" y="108"/>
                    <a:pt x="489" y="834"/>
                    <a:pt x="1" y="1906"/>
                  </a:cubicBezTo>
                  <a:cubicBezTo>
                    <a:pt x="1132" y="1858"/>
                    <a:pt x="2084" y="953"/>
                    <a:pt x="2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573;p62">
              <a:extLst>
                <a:ext uri="{FF2B5EF4-FFF2-40B4-BE49-F238E27FC236}">
                  <a16:creationId xmlns:a16="http://schemas.microsoft.com/office/drawing/2014/main" id="{C30E5F75-269D-427A-BDE7-500604FCCCC3}"/>
                </a:ext>
              </a:extLst>
            </p:cNvPr>
            <p:cNvSpPr/>
            <p:nvPr/>
          </p:nvSpPr>
          <p:spPr>
            <a:xfrm>
              <a:off x="4497168" y="3990133"/>
              <a:ext cx="66685" cy="30990"/>
            </a:xfrm>
            <a:custGeom>
              <a:avLst/>
              <a:gdLst/>
              <a:ahLst/>
              <a:cxnLst/>
              <a:rect l="l" t="t" r="r" b="b"/>
              <a:pathLst>
                <a:path w="1644" h="764" extrusionOk="0">
                  <a:moveTo>
                    <a:pt x="57" y="1"/>
                  </a:moveTo>
                  <a:cubicBezTo>
                    <a:pt x="38" y="1"/>
                    <a:pt x="19" y="1"/>
                    <a:pt x="0" y="1"/>
                  </a:cubicBezTo>
                  <a:cubicBezTo>
                    <a:pt x="417" y="466"/>
                    <a:pt x="1012" y="739"/>
                    <a:pt x="1643" y="763"/>
                  </a:cubicBezTo>
                  <a:cubicBezTo>
                    <a:pt x="1168" y="218"/>
                    <a:pt x="749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574;p62">
              <a:extLst>
                <a:ext uri="{FF2B5EF4-FFF2-40B4-BE49-F238E27FC236}">
                  <a16:creationId xmlns:a16="http://schemas.microsoft.com/office/drawing/2014/main" id="{E05CC58B-265C-4B66-AB83-E087F39FA9A5}"/>
                </a:ext>
              </a:extLst>
            </p:cNvPr>
            <p:cNvSpPr/>
            <p:nvPr/>
          </p:nvSpPr>
          <p:spPr>
            <a:xfrm>
              <a:off x="4226204" y="4224386"/>
              <a:ext cx="66239" cy="30462"/>
            </a:xfrm>
            <a:custGeom>
              <a:avLst/>
              <a:gdLst/>
              <a:ahLst/>
              <a:cxnLst/>
              <a:rect l="l" t="t" r="r" b="b"/>
              <a:pathLst>
                <a:path w="1633" h="751" extrusionOk="0">
                  <a:moveTo>
                    <a:pt x="57" y="0"/>
                  </a:moveTo>
                  <a:cubicBezTo>
                    <a:pt x="39" y="0"/>
                    <a:pt x="20" y="0"/>
                    <a:pt x="1" y="1"/>
                  </a:cubicBezTo>
                  <a:cubicBezTo>
                    <a:pt x="418" y="465"/>
                    <a:pt x="1013" y="739"/>
                    <a:pt x="1632" y="751"/>
                  </a:cubicBezTo>
                  <a:cubicBezTo>
                    <a:pt x="1168" y="217"/>
                    <a:pt x="750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575;p62">
              <a:extLst>
                <a:ext uri="{FF2B5EF4-FFF2-40B4-BE49-F238E27FC236}">
                  <a16:creationId xmlns:a16="http://schemas.microsoft.com/office/drawing/2014/main" id="{66D597EF-95B8-423C-B7C3-B426A392AB3D}"/>
                </a:ext>
              </a:extLst>
            </p:cNvPr>
            <p:cNvSpPr/>
            <p:nvPr/>
          </p:nvSpPr>
          <p:spPr>
            <a:xfrm>
              <a:off x="4997518" y="3670453"/>
              <a:ext cx="52204" cy="57518"/>
            </a:xfrm>
            <a:custGeom>
              <a:avLst/>
              <a:gdLst/>
              <a:ahLst/>
              <a:cxnLst/>
              <a:rect l="l" t="t" r="r" b="b"/>
              <a:pathLst>
                <a:path w="1287" h="1418" extrusionOk="0">
                  <a:moveTo>
                    <a:pt x="1238" y="0"/>
                  </a:moveTo>
                  <a:lnTo>
                    <a:pt x="1238" y="0"/>
                  </a:lnTo>
                  <a:cubicBezTo>
                    <a:pt x="596" y="203"/>
                    <a:pt x="119" y="750"/>
                    <a:pt x="0" y="1417"/>
                  </a:cubicBezTo>
                  <a:cubicBezTo>
                    <a:pt x="738" y="1369"/>
                    <a:pt x="1286" y="738"/>
                    <a:pt x="1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576;p62">
              <a:extLst>
                <a:ext uri="{FF2B5EF4-FFF2-40B4-BE49-F238E27FC236}">
                  <a16:creationId xmlns:a16="http://schemas.microsoft.com/office/drawing/2014/main" id="{D6144AE6-BA73-4F30-A32D-948287629860}"/>
                </a:ext>
              </a:extLst>
            </p:cNvPr>
            <p:cNvSpPr/>
            <p:nvPr/>
          </p:nvSpPr>
          <p:spPr>
            <a:xfrm>
              <a:off x="5255907" y="4239354"/>
              <a:ext cx="60398" cy="47336"/>
            </a:xfrm>
            <a:custGeom>
              <a:avLst/>
              <a:gdLst/>
              <a:ahLst/>
              <a:cxnLst/>
              <a:rect l="l" t="t" r="r" b="b"/>
              <a:pathLst>
                <a:path w="1489" h="1167" extrusionOk="0">
                  <a:moveTo>
                    <a:pt x="0" y="1"/>
                  </a:moveTo>
                  <a:lnTo>
                    <a:pt x="0" y="1"/>
                  </a:lnTo>
                  <a:cubicBezTo>
                    <a:pt x="88" y="670"/>
                    <a:pt x="660" y="1167"/>
                    <a:pt x="1318" y="1167"/>
                  </a:cubicBezTo>
                  <a:cubicBezTo>
                    <a:pt x="1374" y="1167"/>
                    <a:pt x="1431" y="1163"/>
                    <a:pt x="1488" y="1156"/>
                  </a:cubicBezTo>
                  <a:cubicBezTo>
                    <a:pt x="1250" y="525"/>
                    <a:pt x="667" y="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577;p62">
              <a:extLst>
                <a:ext uri="{FF2B5EF4-FFF2-40B4-BE49-F238E27FC236}">
                  <a16:creationId xmlns:a16="http://schemas.microsoft.com/office/drawing/2014/main" id="{397E4E03-364A-4026-B598-4FBFA0A46DB8}"/>
                </a:ext>
              </a:extLst>
            </p:cNvPr>
            <p:cNvSpPr/>
            <p:nvPr/>
          </p:nvSpPr>
          <p:spPr>
            <a:xfrm>
              <a:off x="5175227" y="3905153"/>
              <a:ext cx="52204" cy="57031"/>
            </a:xfrm>
            <a:custGeom>
              <a:avLst/>
              <a:gdLst/>
              <a:ahLst/>
              <a:cxnLst/>
              <a:rect l="l" t="t" r="r" b="b"/>
              <a:pathLst>
                <a:path w="1287" h="1406" extrusionOk="0">
                  <a:moveTo>
                    <a:pt x="1239" y="1"/>
                  </a:moveTo>
                  <a:lnTo>
                    <a:pt x="1239" y="1"/>
                  </a:lnTo>
                  <a:cubicBezTo>
                    <a:pt x="596" y="203"/>
                    <a:pt x="120" y="739"/>
                    <a:pt x="1" y="1406"/>
                  </a:cubicBezTo>
                  <a:cubicBezTo>
                    <a:pt x="727" y="1358"/>
                    <a:pt x="1287" y="727"/>
                    <a:pt x="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7" name="Google Shape;2287;p71">
            <a:extLst>
              <a:ext uri="{FF2B5EF4-FFF2-40B4-BE49-F238E27FC236}">
                <a16:creationId xmlns:a16="http://schemas.microsoft.com/office/drawing/2014/main" id="{621857E6-A19B-4963-9763-799F4EEF095B}"/>
              </a:ext>
            </a:extLst>
          </p:cNvPr>
          <p:cNvSpPr/>
          <p:nvPr/>
        </p:nvSpPr>
        <p:spPr>
          <a:xfrm>
            <a:off x="743205" y="301376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관계가 없습니다</a:t>
            </a:r>
            <a:r>
              <a:rPr lang="en-US" altLang="ko-KR" dirty="0"/>
              <a:t>. (</a:t>
            </a:r>
            <a:r>
              <a:rPr lang="ko-KR" altLang="en-US" dirty="0"/>
              <a:t>와</a:t>
            </a:r>
            <a:r>
              <a:rPr lang="en-US" altLang="ko-KR" dirty="0"/>
              <a:t>!)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0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46"/>
          <p:cNvGrpSpPr/>
          <p:nvPr/>
        </p:nvGrpSpPr>
        <p:grpSpPr>
          <a:xfrm>
            <a:off x="1811601" y="2772037"/>
            <a:ext cx="1063251" cy="2419624"/>
            <a:chOff x="1986769" y="2859263"/>
            <a:chExt cx="985130" cy="2241846"/>
          </a:xfrm>
        </p:grpSpPr>
        <p:grpSp>
          <p:nvGrpSpPr>
            <p:cNvPr id="947" name="Google Shape;947;p46"/>
            <p:cNvGrpSpPr/>
            <p:nvPr/>
          </p:nvGrpSpPr>
          <p:grpSpPr>
            <a:xfrm>
              <a:off x="1986769" y="2859263"/>
              <a:ext cx="985130" cy="2241846"/>
              <a:chOff x="2209750" y="2371631"/>
              <a:chExt cx="1218015" cy="2771817"/>
            </a:xfrm>
          </p:grpSpPr>
          <p:sp>
            <p:nvSpPr>
              <p:cNvPr id="948" name="Google Shape;948;p46"/>
              <p:cNvSpPr/>
              <p:nvPr/>
            </p:nvSpPr>
            <p:spPr>
              <a:xfrm flipH="1">
                <a:off x="2348944" y="2371631"/>
                <a:ext cx="457082" cy="1049895"/>
              </a:xfrm>
              <a:custGeom>
                <a:avLst/>
                <a:gdLst/>
                <a:ahLst/>
                <a:cxnLst/>
                <a:rect l="l" t="t" r="r" b="b"/>
                <a:pathLst>
                  <a:path w="18158" h="41708" extrusionOk="0">
                    <a:moveTo>
                      <a:pt x="7215" y="0"/>
                    </a:moveTo>
                    <a:lnTo>
                      <a:pt x="7215" y="0"/>
                    </a:lnTo>
                    <a:cubicBezTo>
                      <a:pt x="8275" y="1691"/>
                      <a:pt x="8561" y="4144"/>
                      <a:pt x="7108" y="7692"/>
                    </a:cubicBezTo>
                    <a:cubicBezTo>
                      <a:pt x="4024" y="14847"/>
                      <a:pt x="0" y="20503"/>
                      <a:pt x="6215" y="26146"/>
                    </a:cubicBezTo>
                    <a:cubicBezTo>
                      <a:pt x="12430" y="31790"/>
                      <a:pt x="9085" y="41708"/>
                      <a:pt x="9085" y="41708"/>
                    </a:cubicBezTo>
                    <a:lnTo>
                      <a:pt x="10347" y="41708"/>
                    </a:lnTo>
                    <a:cubicBezTo>
                      <a:pt x="18157" y="25884"/>
                      <a:pt x="7727" y="27837"/>
                      <a:pt x="5287" y="22467"/>
                    </a:cubicBezTo>
                    <a:cubicBezTo>
                      <a:pt x="3108" y="17681"/>
                      <a:pt x="15181" y="12907"/>
                      <a:pt x="12621" y="4989"/>
                    </a:cubicBezTo>
                    <a:cubicBezTo>
                      <a:pt x="12597" y="4941"/>
                      <a:pt x="11418" y="477"/>
                      <a:pt x="7215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2209750" y="4411114"/>
                <a:ext cx="165767" cy="732334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1992" extrusionOk="0">
                    <a:moveTo>
                      <a:pt x="4978" y="1"/>
                    </a:moveTo>
                    <a:lnTo>
                      <a:pt x="1" y="3418"/>
                    </a:lnTo>
                    <a:lnTo>
                      <a:pt x="1" y="21992"/>
                    </a:lnTo>
                    <a:lnTo>
                      <a:pt x="4978" y="21992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2396897" y="3421501"/>
                <a:ext cx="317615" cy="1023742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30743" extrusionOk="0">
                    <a:moveTo>
                      <a:pt x="3013" y="1"/>
                    </a:moveTo>
                    <a:lnTo>
                      <a:pt x="2465" y="5633"/>
                    </a:lnTo>
                    <a:lnTo>
                      <a:pt x="2132" y="9050"/>
                    </a:lnTo>
                    <a:lnTo>
                      <a:pt x="1882" y="11586"/>
                    </a:lnTo>
                    <a:lnTo>
                      <a:pt x="1727" y="13205"/>
                    </a:lnTo>
                    <a:lnTo>
                      <a:pt x="1572" y="14729"/>
                    </a:lnTo>
                    <a:lnTo>
                      <a:pt x="1239" y="18146"/>
                    </a:lnTo>
                    <a:lnTo>
                      <a:pt x="1" y="30743"/>
                    </a:lnTo>
                    <a:lnTo>
                      <a:pt x="9538" y="30743"/>
                    </a:lnTo>
                    <a:lnTo>
                      <a:pt x="8311" y="18146"/>
                    </a:lnTo>
                    <a:lnTo>
                      <a:pt x="7978" y="14729"/>
                    </a:lnTo>
                    <a:lnTo>
                      <a:pt x="7823" y="13205"/>
                    </a:lnTo>
                    <a:lnTo>
                      <a:pt x="7668" y="11586"/>
                    </a:lnTo>
                    <a:lnTo>
                      <a:pt x="7418" y="9050"/>
                    </a:lnTo>
                    <a:lnTo>
                      <a:pt x="7085" y="5633"/>
                    </a:lnTo>
                    <a:lnTo>
                      <a:pt x="6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2467859" y="3609047"/>
                <a:ext cx="176090" cy="11342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406" extrusionOk="0">
                    <a:moveTo>
                      <a:pt x="334" y="1"/>
                    </a:moveTo>
                    <a:lnTo>
                      <a:pt x="1" y="3406"/>
                    </a:lnTo>
                    <a:lnTo>
                      <a:pt x="5287" y="3406"/>
                    </a:lnTo>
                    <a:lnTo>
                      <a:pt x="4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2454406" y="3807283"/>
                <a:ext cx="202997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1620" extrusionOk="0">
                    <a:moveTo>
                      <a:pt x="155" y="1"/>
                    </a:moveTo>
                    <a:lnTo>
                      <a:pt x="0" y="1620"/>
                    </a:lnTo>
                    <a:lnTo>
                      <a:pt x="6096" y="1620"/>
                    </a:lnTo>
                    <a:lnTo>
                      <a:pt x="5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3" name="Google Shape;953;p46"/>
              <p:cNvSpPr/>
              <p:nvPr/>
            </p:nvSpPr>
            <p:spPr>
              <a:xfrm>
                <a:off x="2714480" y="3421501"/>
                <a:ext cx="318015" cy="1023742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30743" extrusionOk="0">
                    <a:moveTo>
                      <a:pt x="3013" y="1"/>
                    </a:moveTo>
                    <a:lnTo>
                      <a:pt x="2453" y="5633"/>
                    </a:lnTo>
                    <a:lnTo>
                      <a:pt x="2132" y="9050"/>
                    </a:lnTo>
                    <a:lnTo>
                      <a:pt x="1882" y="11586"/>
                    </a:lnTo>
                    <a:lnTo>
                      <a:pt x="1727" y="13205"/>
                    </a:lnTo>
                    <a:lnTo>
                      <a:pt x="1572" y="14729"/>
                    </a:lnTo>
                    <a:lnTo>
                      <a:pt x="1239" y="18146"/>
                    </a:lnTo>
                    <a:lnTo>
                      <a:pt x="1" y="30743"/>
                    </a:lnTo>
                    <a:lnTo>
                      <a:pt x="9549" y="30743"/>
                    </a:lnTo>
                    <a:lnTo>
                      <a:pt x="8311" y="18146"/>
                    </a:lnTo>
                    <a:lnTo>
                      <a:pt x="7978" y="14729"/>
                    </a:lnTo>
                    <a:lnTo>
                      <a:pt x="7823" y="13205"/>
                    </a:lnTo>
                    <a:lnTo>
                      <a:pt x="7668" y="11586"/>
                    </a:lnTo>
                    <a:lnTo>
                      <a:pt x="7418" y="9050"/>
                    </a:lnTo>
                    <a:lnTo>
                      <a:pt x="7085" y="5633"/>
                    </a:lnTo>
                    <a:lnTo>
                      <a:pt x="6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4" name="Google Shape;954;p46"/>
              <p:cNvSpPr/>
              <p:nvPr/>
            </p:nvSpPr>
            <p:spPr>
              <a:xfrm>
                <a:off x="2785443" y="3609047"/>
                <a:ext cx="176090" cy="11342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406" extrusionOk="0">
                    <a:moveTo>
                      <a:pt x="334" y="1"/>
                    </a:moveTo>
                    <a:lnTo>
                      <a:pt x="1" y="3406"/>
                    </a:lnTo>
                    <a:lnTo>
                      <a:pt x="5287" y="3406"/>
                    </a:lnTo>
                    <a:lnTo>
                      <a:pt x="4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5" name="Google Shape;955;p46"/>
              <p:cNvSpPr/>
              <p:nvPr/>
            </p:nvSpPr>
            <p:spPr>
              <a:xfrm>
                <a:off x="2771956" y="3807283"/>
                <a:ext cx="203030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620" extrusionOk="0">
                    <a:moveTo>
                      <a:pt x="156" y="1"/>
                    </a:moveTo>
                    <a:lnTo>
                      <a:pt x="1" y="1620"/>
                    </a:lnTo>
                    <a:lnTo>
                      <a:pt x="6097" y="1620"/>
                    </a:lnTo>
                    <a:lnTo>
                      <a:pt x="5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6" name="Google Shape;956;p46"/>
              <p:cNvSpPr/>
              <p:nvPr/>
            </p:nvSpPr>
            <p:spPr>
              <a:xfrm>
                <a:off x="2587607" y="4047144"/>
                <a:ext cx="102731" cy="122544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680" extrusionOk="0">
                    <a:moveTo>
                      <a:pt x="1" y="1"/>
                    </a:moveTo>
                    <a:lnTo>
                      <a:pt x="1" y="3680"/>
                    </a:lnTo>
                    <a:lnTo>
                      <a:pt x="3084" y="17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7" name="Google Shape;957;p46"/>
              <p:cNvSpPr/>
              <p:nvPr/>
            </p:nvSpPr>
            <p:spPr>
              <a:xfrm>
                <a:off x="2332261" y="3959131"/>
                <a:ext cx="1095503" cy="990042"/>
              </a:xfrm>
              <a:custGeom>
                <a:avLst/>
                <a:gdLst/>
                <a:ahLst/>
                <a:cxnLst/>
                <a:rect l="l" t="t" r="r" b="b"/>
                <a:pathLst>
                  <a:path w="32898" h="29731" extrusionOk="0">
                    <a:moveTo>
                      <a:pt x="22623" y="1"/>
                    </a:moveTo>
                    <a:lnTo>
                      <a:pt x="16705" y="3668"/>
                    </a:lnTo>
                    <a:lnTo>
                      <a:pt x="16705" y="203"/>
                    </a:lnTo>
                    <a:lnTo>
                      <a:pt x="7669" y="6168"/>
                    </a:lnTo>
                    <a:lnTo>
                      <a:pt x="7669" y="2644"/>
                    </a:lnTo>
                    <a:lnTo>
                      <a:pt x="1" y="7978"/>
                    </a:lnTo>
                    <a:lnTo>
                      <a:pt x="1" y="29731"/>
                    </a:lnTo>
                    <a:lnTo>
                      <a:pt x="14550" y="21718"/>
                    </a:lnTo>
                    <a:lnTo>
                      <a:pt x="32898" y="8121"/>
                    </a:lnTo>
                    <a:lnTo>
                      <a:pt x="328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8" name="Google Shape;958;p46"/>
              <p:cNvSpPr/>
              <p:nvPr/>
            </p:nvSpPr>
            <p:spPr>
              <a:xfrm>
                <a:off x="3121674" y="4003154"/>
                <a:ext cx="273992" cy="29371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8227" y="881"/>
                    </a:lnTo>
                    <a:lnTo>
                      <a:pt x="8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9" name="Google Shape;959;p46"/>
              <p:cNvSpPr/>
              <p:nvPr/>
            </p:nvSpPr>
            <p:spPr>
              <a:xfrm>
                <a:off x="3121674" y="4064193"/>
                <a:ext cx="273992" cy="29770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894" extrusionOk="0">
                    <a:moveTo>
                      <a:pt x="0" y="1"/>
                    </a:moveTo>
                    <a:lnTo>
                      <a:pt x="0" y="894"/>
                    </a:lnTo>
                    <a:lnTo>
                      <a:pt x="8227" y="894"/>
                    </a:lnTo>
                    <a:lnTo>
                      <a:pt x="82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0" name="Google Shape;960;p46"/>
              <p:cNvSpPr/>
              <p:nvPr/>
            </p:nvSpPr>
            <p:spPr>
              <a:xfrm>
                <a:off x="3121674" y="4126065"/>
                <a:ext cx="273992" cy="29371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8227" y="881"/>
                    </a:lnTo>
                    <a:lnTo>
                      <a:pt x="8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1" name="Google Shape;961;p46"/>
              <p:cNvSpPr/>
              <p:nvPr/>
            </p:nvSpPr>
            <p:spPr>
              <a:xfrm>
                <a:off x="2706555" y="4029328"/>
                <a:ext cx="144755" cy="12967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4" extrusionOk="0">
                    <a:moveTo>
                      <a:pt x="4346" y="0"/>
                    </a:moveTo>
                    <a:lnTo>
                      <a:pt x="0" y="2870"/>
                    </a:lnTo>
                    <a:lnTo>
                      <a:pt x="0" y="3893"/>
                    </a:lnTo>
                    <a:lnTo>
                      <a:pt x="4346" y="98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2706555" y="4102655"/>
                <a:ext cx="144755" cy="129704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5" extrusionOk="0">
                    <a:moveTo>
                      <a:pt x="4346" y="1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2706555" y="4176015"/>
                <a:ext cx="144755" cy="12967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4" extrusionOk="0">
                    <a:moveTo>
                      <a:pt x="4346" y="0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2706555" y="4249375"/>
                <a:ext cx="144755" cy="12967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4" extrusionOk="0">
                    <a:moveTo>
                      <a:pt x="4346" y="0"/>
                    </a:moveTo>
                    <a:lnTo>
                      <a:pt x="0" y="2869"/>
                    </a:lnTo>
                    <a:lnTo>
                      <a:pt x="0" y="3893"/>
                    </a:lnTo>
                    <a:lnTo>
                      <a:pt x="4346" y="98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5" name="Google Shape;965;p46"/>
              <p:cNvSpPr/>
              <p:nvPr/>
            </p:nvSpPr>
            <p:spPr>
              <a:xfrm>
                <a:off x="2706555" y="4322702"/>
                <a:ext cx="144755" cy="129704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3895" extrusionOk="0">
                    <a:moveTo>
                      <a:pt x="4346" y="1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6" name="Google Shape;966;p46"/>
              <p:cNvSpPr/>
              <p:nvPr/>
            </p:nvSpPr>
            <p:spPr>
              <a:xfrm>
                <a:off x="2555905" y="4102655"/>
                <a:ext cx="125308" cy="653446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19623" extrusionOk="0">
                    <a:moveTo>
                      <a:pt x="3762" y="1"/>
                    </a:moveTo>
                    <a:lnTo>
                      <a:pt x="0" y="1072"/>
                    </a:lnTo>
                    <a:lnTo>
                      <a:pt x="0" y="19622"/>
                    </a:lnTo>
                    <a:lnTo>
                      <a:pt x="3762" y="19622"/>
                    </a:lnTo>
                    <a:lnTo>
                      <a:pt x="3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2332261" y="4047144"/>
                <a:ext cx="255378" cy="1030502"/>
              </a:xfrm>
              <a:custGeom>
                <a:avLst/>
                <a:gdLst/>
                <a:ahLst/>
                <a:cxnLst/>
                <a:rect l="l" t="t" r="r" b="b"/>
                <a:pathLst>
                  <a:path w="7669" h="30946" extrusionOk="0">
                    <a:moveTo>
                      <a:pt x="7669" y="1"/>
                    </a:moveTo>
                    <a:lnTo>
                      <a:pt x="1" y="5335"/>
                    </a:lnTo>
                    <a:lnTo>
                      <a:pt x="1" y="30945"/>
                    </a:lnTo>
                    <a:lnTo>
                      <a:pt x="7669" y="30945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2358035" y="4222402"/>
                <a:ext cx="29770" cy="57652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313" extrusionOk="0">
                    <a:moveTo>
                      <a:pt x="894" y="0"/>
                    </a:moveTo>
                    <a:lnTo>
                      <a:pt x="1" y="560"/>
                    </a:lnTo>
                    <a:lnTo>
                      <a:pt x="1" y="17312"/>
                    </a:lnTo>
                    <a:lnTo>
                      <a:pt x="894" y="16741"/>
                    </a:lnTo>
                    <a:lnTo>
                      <a:pt x="8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2415545" y="4188703"/>
                <a:ext cx="29770" cy="576523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7313" extrusionOk="0">
                    <a:moveTo>
                      <a:pt x="893" y="0"/>
                    </a:moveTo>
                    <a:lnTo>
                      <a:pt x="0" y="560"/>
                    </a:lnTo>
                    <a:lnTo>
                      <a:pt x="0" y="17312"/>
                    </a:lnTo>
                    <a:lnTo>
                      <a:pt x="893" y="16741"/>
                    </a:lnTo>
                    <a:lnTo>
                      <a:pt x="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2888540" y="3965891"/>
                <a:ext cx="102731" cy="11538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465" extrusionOk="0">
                    <a:moveTo>
                      <a:pt x="0" y="0"/>
                    </a:moveTo>
                    <a:lnTo>
                      <a:pt x="0" y="3465"/>
                    </a:lnTo>
                    <a:lnTo>
                      <a:pt x="3084" y="1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2888540" y="3959131"/>
                <a:ext cx="197069" cy="611821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8373" extrusionOk="0">
                    <a:moveTo>
                      <a:pt x="5918" y="1"/>
                    </a:moveTo>
                    <a:lnTo>
                      <a:pt x="0" y="3668"/>
                    </a:lnTo>
                    <a:lnTo>
                      <a:pt x="0" y="18372"/>
                    </a:lnTo>
                    <a:lnTo>
                      <a:pt x="5918" y="13574"/>
                    </a:lnTo>
                    <a:lnTo>
                      <a:pt x="59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72" name="Google Shape;972;p46"/>
            <p:cNvSpPr/>
            <p:nvPr/>
          </p:nvSpPr>
          <p:spPr>
            <a:xfrm flipH="1">
              <a:off x="2377272" y="3008208"/>
              <a:ext cx="304827" cy="700173"/>
            </a:xfrm>
            <a:custGeom>
              <a:avLst/>
              <a:gdLst/>
              <a:ahLst/>
              <a:cxnLst/>
              <a:rect l="l" t="t" r="r" b="b"/>
              <a:pathLst>
                <a:path w="18158" h="41708" extrusionOk="0">
                  <a:moveTo>
                    <a:pt x="7215" y="0"/>
                  </a:moveTo>
                  <a:lnTo>
                    <a:pt x="7215" y="0"/>
                  </a:lnTo>
                  <a:cubicBezTo>
                    <a:pt x="8275" y="1691"/>
                    <a:pt x="8561" y="4144"/>
                    <a:pt x="7108" y="7692"/>
                  </a:cubicBezTo>
                  <a:cubicBezTo>
                    <a:pt x="4024" y="14847"/>
                    <a:pt x="0" y="20503"/>
                    <a:pt x="6215" y="26146"/>
                  </a:cubicBezTo>
                  <a:cubicBezTo>
                    <a:pt x="12430" y="31790"/>
                    <a:pt x="9085" y="41708"/>
                    <a:pt x="9085" y="41708"/>
                  </a:cubicBezTo>
                  <a:lnTo>
                    <a:pt x="10347" y="41708"/>
                  </a:lnTo>
                  <a:cubicBezTo>
                    <a:pt x="18157" y="25884"/>
                    <a:pt x="7727" y="27837"/>
                    <a:pt x="5287" y="22467"/>
                  </a:cubicBezTo>
                  <a:cubicBezTo>
                    <a:pt x="3108" y="17681"/>
                    <a:pt x="15181" y="12907"/>
                    <a:pt x="12621" y="4989"/>
                  </a:cubicBezTo>
                  <a:cubicBezTo>
                    <a:pt x="12597" y="4941"/>
                    <a:pt x="11418" y="477"/>
                    <a:pt x="721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76" name="Google Shape;976;p46"/>
          <p:cNvSpPr/>
          <p:nvPr/>
        </p:nvSpPr>
        <p:spPr>
          <a:xfrm>
            <a:off x="5760472" y="3475839"/>
            <a:ext cx="1499106" cy="1543289"/>
          </a:xfrm>
          <a:custGeom>
            <a:avLst/>
            <a:gdLst/>
            <a:ahLst/>
            <a:cxnLst/>
            <a:rect l="l" t="t" r="r" b="b"/>
            <a:pathLst>
              <a:path w="43566" h="44850" extrusionOk="0">
                <a:moveTo>
                  <a:pt x="29362" y="0"/>
                </a:moveTo>
                <a:cubicBezTo>
                  <a:pt x="28205" y="0"/>
                  <a:pt x="14063" y="14145"/>
                  <a:pt x="13609" y="14238"/>
                </a:cubicBezTo>
                <a:cubicBezTo>
                  <a:pt x="13595" y="14241"/>
                  <a:pt x="13580" y="14243"/>
                  <a:pt x="13565" y="14243"/>
                </a:cubicBezTo>
                <a:cubicBezTo>
                  <a:pt x="13074" y="14243"/>
                  <a:pt x="11961" y="12814"/>
                  <a:pt x="11418" y="12583"/>
                </a:cubicBezTo>
                <a:cubicBezTo>
                  <a:pt x="11410" y="12580"/>
                  <a:pt x="11400" y="12578"/>
                  <a:pt x="11387" y="12578"/>
                </a:cubicBezTo>
                <a:cubicBezTo>
                  <a:pt x="10540" y="12578"/>
                  <a:pt x="0" y="20668"/>
                  <a:pt x="0" y="20668"/>
                </a:cubicBezTo>
                <a:lnTo>
                  <a:pt x="30278" y="37110"/>
                </a:lnTo>
                <a:lnTo>
                  <a:pt x="37469" y="41301"/>
                </a:lnTo>
                <a:lnTo>
                  <a:pt x="43565" y="44849"/>
                </a:lnTo>
                <a:cubicBezTo>
                  <a:pt x="43565" y="44849"/>
                  <a:pt x="40660" y="24942"/>
                  <a:pt x="40386" y="24383"/>
                </a:cubicBezTo>
                <a:cubicBezTo>
                  <a:pt x="40112" y="23823"/>
                  <a:pt x="37814" y="23990"/>
                  <a:pt x="37243" y="23799"/>
                </a:cubicBezTo>
                <a:cubicBezTo>
                  <a:pt x="36683" y="23621"/>
                  <a:pt x="29980" y="677"/>
                  <a:pt x="29421" y="22"/>
                </a:cubicBezTo>
                <a:cubicBezTo>
                  <a:pt x="29408" y="8"/>
                  <a:pt x="29388" y="0"/>
                  <a:pt x="293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7" name="Google Shape;977;p46"/>
          <p:cNvSpPr/>
          <p:nvPr/>
        </p:nvSpPr>
        <p:spPr>
          <a:xfrm>
            <a:off x="6712965" y="3476596"/>
            <a:ext cx="328994" cy="1099365"/>
          </a:xfrm>
          <a:custGeom>
            <a:avLst/>
            <a:gdLst/>
            <a:ahLst/>
            <a:cxnLst/>
            <a:rect l="l" t="t" r="r" b="b"/>
            <a:pathLst>
              <a:path w="9561" h="31949" extrusionOk="0">
                <a:moveTo>
                  <a:pt x="1739" y="0"/>
                </a:moveTo>
                <a:cubicBezTo>
                  <a:pt x="1739" y="1"/>
                  <a:pt x="2560" y="10144"/>
                  <a:pt x="2417" y="10752"/>
                </a:cubicBezTo>
                <a:cubicBezTo>
                  <a:pt x="2262" y="11359"/>
                  <a:pt x="310" y="13919"/>
                  <a:pt x="155" y="14216"/>
                </a:cubicBezTo>
                <a:cubicBezTo>
                  <a:pt x="0" y="14514"/>
                  <a:pt x="4370" y="23182"/>
                  <a:pt x="5120" y="23777"/>
                </a:cubicBezTo>
                <a:cubicBezTo>
                  <a:pt x="5870" y="24384"/>
                  <a:pt x="7561" y="31492"/>
                  <a:pt x="7811" y="31933"/>
                </a:cubicBezTo>
                <a:cubicBezTo>
                  <a:pt x="7817" y="31943"/>
                  <a:pt x="7824" y="31948"/>
                  <a:pt x="7831" y="31948"/>
                </a:cubicBezTo>
                <a:cubicBezTo>
                  <a:pt x="8133" y="31948"/>
                  <a:pt x="9561" y="23777"/>
                  <a:pt x="9561" y="23777"/>
                </a:cubicBezTo>
                <a:cubicBezTo>
                  <a:pt x="9001" y="23599"/>
                  <a:pt x="2298" y="655"/>
                  <a:pt x="17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8" name="Google Shape;978;p46"/>
          <p:cNvSpPr/>
          <p:nvPr/>
        </p:nvSpPr>
        <p:spPr>
          <a:xfrm>
            <a:off x="7041910" y="4314781"/>
            <a:ext cx="217609" cy="704304"/>
          </a:xfrm>
          <a:custGeom>
            <a:avLst/>
            <a:gdLst/>
            <a:ahLst/>
            <a:cxnLst/>
            <a:rect l="l" t="t" r="r" b="b"/>
            <a:pathLst>
              <a:path w="6324" h="20468" extrusionOk="0">
                <a:moveTo>
                  <a:pt x="3144" y="1"/>
                </a:moveTo>
                <a:cubicBezTo>
                  <a:pt x="3144" y="1"/>
                  <a:pt x="2763" y="5811"/>
                  <a:pt x="2466" y="6108"/>
                </a:cubicBezTo>
                <a:cubicBezTo>
                  <a:pt x="2400" y="6171"/>
                  <a:pt x="2312" y="6194"/>
                  <a:pt x="2213" y="6194"/>
                </a:cubicBezTo>
                <a:cubicBezTo>
                  <a:pt x="1941" y="6194"/>
                  <a:pt x="1581" y="6022"/>
                  <a:pt x="1349" y="6022"/>
                </a:cubicBezTo>
                <a:cubicBezTo>
                  <a:pt x="1264" y="6022"/>
                  <a:pt x="1196" y="6045"/>
                  <a:pt x="1156" y="6108"/>
                </a:cubicBezTo>
                <a:cubicBezTo>
                  <a:pt x="953" y="6418"/>
                  <a:pt x="1" y="16193"/>
                  <a:pt x="1" y="16193"/>
                </a:cubicBezTo>
                <a:cubicBezTo>
                  <a:pt x="1" y="16193"/>
                  <a:pt x="72" y="16467"/>
                  <a:pt x="227" y="16919"/>
                </a:cubicBezTo>
                <a:lnTo>
                  <a:pt x="6323" y="20467"/>
                </a:lnTo>
                <a:cubicBezTo>
                  <a:pt x="6323" y="20467"/>
                  <a:pt x="3430" y="560"/>
                  <a:pt x="31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9" name="Google Shape;979;p46"/>
          <p:cNvSpPr/>
          <p:nvPr/>
        </p:nvSpPr>
        <p:spPr>
          <a:xfrm>
            <a:off x="6107859" y="3908798"/>
            <a:ext cx="120917" cy="300365"/>
          </a:xfrm>
          <a:custGeom>
            <a:avLst/>
            <a:gdLst/>
            <a:ahLst/>
            <a:cxnLst/>
            <a:rect l="l" t="t" r="r" b="b"/>
            <a:pathLst>
              <a:path w="3514" h="8729" extrusionOk="0">
                <a:moveTo>
                  <a:pt x="1322" y="0"/>
                </a:moveTo>
                <a:cubicBezTo>
                  <a:pt x="1322" y="1"/>
                  <a:pt x="1799" y="3060"/>
                  <a:pt x="1656" y="3406"/>
                </a:cubicBezTo>
                <a:cubicBezTo>
                  <a:pt x="1501" y="3763"/>
                  <a:pt x="1" y="8680"/>
                  <a:pt x="251" y="8728"/>
                </a:cubicBezTo>
                <a:cubicBezTo>
                  <a:pt x="252" y="8728"/>
                  <a:pt x="254" y="8728"/>
                  <a:pt x="256" y="8728"/>
                </a:cubicBezTo>
                <a:cubicBezTo>
                  <a:pt x="533" y="8728"/>
                  <a:pt x="2954" y="4307"/>
                  <a:pt x="3108" y="3715"/>
                </a:cubicBezTo>
                <a:cubicBezTo>
                  <a:pt x="3263" y="3108"/>
                  <a:pt x="3513" y="1655"/>
                  <a:pt x="3513" y="1655"/>
                </a:cubicBezTo>
                <a:lnTo>
                  <a:pt x="3513" y="1655"/>
                </a:lnTo>
                <a:cubicBezTo>
                  <a:pt x="3497" y="1659"/>
                  <a:pt x="3481" y="1661"/>
                  <a:pt x="3463" y="1661"/>
                </a:cubicBezTo>
                <a:cubicBezTo>
                  <a:pt x="2970" y="1661"/>
                  <a:pt x="1863" y="230"/>
                  <a:pt x="1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46"/>
          <p:cNvSpPr/>
          <p:nvPr/>
        </p:nvSpPr>
        <p:spPr>
          <a:xfrm>
            <a:off x="1811400" y="3885173"/>
            <a:ext cx="5580810" cy="1352133"/>
          </a:xfrm>
          <a:custGeom>
            <a:avLst/>
            <a:gdLst/>
            <a:ahLst/>
            <a:cxnLst/>
            <a:rect l="l" t="t" r="r" b="b"/>
            <a:pathLst>
              <a:path w="141888" h="34377" extrusionOk="0">
                <a:moveTo>
                  <a:pt x="68013" y="0"/>
                </a:moveTo>
                <a:cubicBezTo>
                  <a:pt x="51205" y="0"/>
                  <a:pt x="33991" y="4428"/>
                  <a:pt x="18384" y="15529"/>
                </a:cubicBezTo>
                <a:cubicBezTo>
                  <a:pt x="16134" y="17124"/>
                  <a:pt x="13919" y="18863"/>
                  <a:pt x="11752" y="20744"/>
                </a:cubicBezTo>
                <a:cubicBezTo>
                  <a:pt x="11443" y="21006"/>
                  <a:pt x="11133" y="21280"/>
                  <a:pt x="10824" y="21554"/>
                </a:cubicBezTo>
                <a:cubicBezTo>
                  <a:pt x="9990" y="22292"/>
                  <a:pt x="9181" y="23042"/>
                  <a:pt x="8359" y="23816"/>
                </a:cubicBezTo>
                <a:cubicBezTo>
                  <a:pt x="7823" y="24340"/>
                  <a:pt x="7287" y="24864"/>
                  <a:pt x="6740" y="25399"/>
                </a:cubicBezTo>
                <a:cubicBezTo>
                  <a:pt x="6478" y="25661"/>
                  <a:pt x="6216" y="25935"/>
                  <a:pt x="5942" y="26209"/>
                </a:cubicBezTo>
                <a:cubicBezTo>
                  <a:pt x="5883" y="26268"/>
                  <a:pt x="5823" y="26328"/>
                  <a:pt x="5763" y="26388"/>
                </a:cubicBezTo>
                <a:lnTo>
                  <a:pt x="5597" y="26578"/>
                </a:lnTo>
                <a:cubicBezTo>
                  <a:pt x="5585" y="26590"/>
                  <a:pt x="5573" y="26602"/>
                  <a:pt x="5561" y="26614"/>
                </a:cubicBezTo>
                <a:lnTo>
                  <a:pt x="4978" y="27221"/>
                </a:lnTo>
                <a:cubicBezTo>
                  <a:pt x="4763" y="27435"/>
                  <a:pt x="4561" y="27650"/>
                  <a:pt x="4347" y="27876"/>
                </a:cubicBezTo>
                <a:cubicBezTo>
                  <a:pt x="4085" y="28162"/>
                  <a:pt x="3823" y="28447"/>
                  <a:pt x="3573" y="28733"/>
                </a:cubicBezTo>
                <a:cubicBezTo>
                  <a:pt x="3263" y="29078"/>
                  <a:pt x="2942" y="29412"/>
                  <a:pt x="2644" y="29757"/>
                </a:cubicBezTo>
                <a:cubicBezTo>
                  <a:pt x="2465" y="29971"/>
                  <a:pt x="2275" y="30174"/>
                  <a:pt x="2096" y="30388"/>
                </a:cubicBezTo>
                <a:cubicBezTo>
                  <a:pt x="1930" y="30567"/>
                  <a:pt x="1775" y="30757"/>
                  <a:pt x="1608" y="30948"/>
                </a:cubicBezTo>
                <a:cubicBezTo>
                  <a:pt x="1596" y="30960"/>
                  <a:pt x="1584" y="30971"/>
                  <a:pt x="1572" y="30995"/>
                </a:cubicBezTo>
                <a:lnTo>
                  <a:pt x="1120" y="31507"/>
                </a:lnTo>
                <a:cubicBezTo>
                  <a:pt x="1120" y="31519"/>
                  <a:pt x="1108" y="31531"/>
                  <a:pt x="1108" y="31531"/>
                </a:cubicBezTo>
                <a:cubicBezTo>
                  <a:pt x="1072" y="31579"/>
                  <a:pt x="1025" y="31626"/>
                  <a:pt x="989" y="31674"/>
                </a:cubicBezTo>
                <a:cubicBezTo>
                  <a:pt x="906" y="31769"/>
                  <a:pt x="822" y="31864"/>
                  <a:pt x="739" y="31972"/>
                </a:cubicBezTo>
                <a:lnTo>
                  <a:pt x="680" y="32043"/>
                </a:lnTo>
                <a:cubicBezTo>
                  <a:pt x="668" y="32055"/>
                  <a:pt x="656" y="32067"/>
                  <a:pt x="644" y="32091"/>
                </a:cubicBezTo>
                <a:cubicBezTo>
                  <a:pt x="429" y="32341"/>
                  <a:pt x="215" y="32603"/>
                  <a:pt x="1" y="32865"/>
                </a:cubicBezTo>
                <a:lnTo>
                  <a:pt x="1" y="34377"/>
                </a:lnTo>
                <a:lnTo>
                  <a:pt x="141888" y="34377"/>
                </a:lnTo>
                <a:lnTo>
                  <a:pt x="141888" y="32710"/>
                </a:lnTo>
                <a:cubicBezTo>
                  <a:pt x="141816" y="32626"/>
                  <a:pt x="141745" y="32555"/>
                  <a:pt x="141602" y="32460"/>
                </a:cubicBezTo>
                <a:cubicBezTo>
                  <a:pt x="141590" y="32448"/>
                  <a:pt x="141578" y="32436"/>
                  <a:pt x="141566" y="32424"/>
                </a:cubicBezTo>
                <a:cubicBezTo>
                  <a:pt x="141566" y="32412"/>
                  <a:pt x="141554" y="32400"/>
                  <a:pt x="141530" y="32388"/>
                </a:cubicBezTo>
                <a:cubicBezTo>
                  <a:pt x="141519" y="32364"/>
                  <a:pt x="141495" y="32341"/>
                  <a:pt x="141483" y="32329"/>
                </a:cubicBezTo>
                <a:cubicBezTo>
                  <a:pt x="141376" y="32186"/>
                  <a:pt x="141257" y="32055"/>
                  <a:pt x="141149" y="31924"/>
                </a:cubicBezTo>
                <a:cubicBezTo>
                  <a:pt x="141102" y="31852"/>
                  <a:pt x="141054" y="31793"/>
                  <a:pt x="141007" y="31733"/>
                </a:cubicBezTo>
                <a:cubicBezTo>
                  <a:pt x="140947" y="31674"/>
                  <a:pt x="140911" y="31626"/>
                  <a:pt x="140840" y="31555"/>
                </a:cubicBezTo>
                <a:cubicBezTo>
                  <a:pt x="140780" y="31471"/>
                  <a:pt x="140709" y="31388"/>
                  <a:pt x="140637" y="31317"/>
                </a:cubicBezTo>
                <a:cubicBezTo>
                  <a:pt x="140495" y="31138"/>
                  <a:pt x="140340" y="30960"/>
                  <a:pt x="140197" y="30793"/>
                </a:cubicBezTo>
                <a:cubicBezTo>
                  <a:pt x="140137" y="30721"/>
                  <a:pt x="140090" y="30662"/>
                  <a:pt x="140030" y="30602"/>
                </a:cubicBezTo>
                <a:cubicBezTo>
                  <a:pt x="139780" y="30317"/>
                  <a:pt x="139530" y="30031"/>
                  <a:pt x="139268" y="29745"/>
                </a:cubicBezTo>
                <a:cubicBezTo>
                  <a:pt x="139256" y="29721"/>
                  <a:pt x="139233" y="29697"/>
                  <a:pt x="139209" y="29662"/>
                </a:cubicBezTo>
                <a:cubicBezTo>
                  <a:pt x="138959" y="29388"/>
                  <a:pt x="138709" y="29114"/>
                  <a:pt x="138459" y="28840"/>
                </a:cubicBezTo>
                <a:cubicBezTo>
                  <a:pt x="137947" y="28293"/>
                  <a:pt x="137447" y="27757"/>
                  <a:pt x="136923" y="27221"/>
                </a:cubicBezTo>
                <a:cubicBezTo>
                  <a:pt x="136673" y="26959"/>
                  <a:pt x="136411" y="26697"/>
                  <a:pt x="136149" y="26423"/>
                </a:cubicBezTo>
                <a:cubicBezTo>
                  <a:pt x="136018" y="26292"/>
                  <a:pt x="135875" y="26149"/>
                  <a:pt x="135744" y="26030"/>
                </a:cubicBezTo>
                <a:lnTo>
                  <a:pt x="135339" y="25626"/>
                </a:lnTo>
                <a:cubicBezTo>
                  <a:pt x="134792" y="25102"/>
                  <a:pt x="134244" y="24566"/>
                  <a:pt x="133684" y="24054"/>
                </a:cubicBezTo>
                <a:cubicBezTo>
                  <a:pt x="133137" y="23542"/>
                  <a:pt x="132565" y="23030"/>
                  <a:pt x="131994" y="22530"/>
                </a:cubicBezTo>
                <a:cubicBezTo>
                  <a:pt x="131851" y="22411"/>
                  <a:pt x="131708" y="22280"/>
                  <a:pt x="131565" y="22161"/>
                </a:cubicBezTo>
                <a:cubicBezTo>
                  <a:pt x="131446" y="22054"/>
                  <a:pt x="131339" y="21958"/>
                  <a:pt x="131220" y="21863"/>
                </a:cubicBezTo>
                <a:lnTo>
                  <a:pt x="131124" y="21792"/>
                </a:lnTo>
                <a:cubicBezTo>
                  <a:pt x="130839" y="21542"/>
                  <a:pt x="130541" y="21292"/>
                  <a:pt x="130255" y="21054"/>
                </a:cubicBezTo>
                <a:cubicBezTo>
                  <a:pt x="127910" y="19101"/>
                  <a:pt x="125445" y="17291"/>
                  <a:pt x="122897" y="15612"/>
                </a:cubicBezTo>
                <a:cubicBezTo>
                  <a:pt x="122576" y="15410"/>
                  <a:pt x="122254" y="15196"/>
                  <a:pt x="121933" y="14993"/>
                </a:cubicBezTo>
                <a:cubicBezTo>
                  <a:pt x="121611" y="14791"/>
                  <a:pt x="121290" y="14577"/>
                  <a:pt x="120968" y="14386"/>
                </a:cubicBezTo>
                <a:cubicBezTo>
                  <a:pt x="120635" y="14184"/>
                  <a:pt x="120314" y="13981"/>
                  <a:pt x="119980" y="13791"/>
                </a:cubicBezTo>
                <a:cubicBezTo>
                  <a:pt x="119730" y="13624"/>
                  <a:pt x="119468" y="13469"/>
                  <a:pt x="119206" y="13326"/>
                </a:cubicBezTo>
                <a:lnTo>
                  <a:pt x="119004" y="13195"/>
                </a:lnTo>
                <a:cubicBezTo>
                  <a:pt x="118659" y="13005"/>
                  <a:pt x="118337" y="12814"/>
                  <a:pt x="118004" y="12624"/>
                </a:cubicBezTo>
                <a:cubicBezTo>
                  <a:pt x="117670" y="12445"/>
                  <a:pt x="117325" y="12255"/>
                  <a:pt x="116992" y="12076"/>
                </a:cubicBezTo>
                <a:cubicBezTo>
                  <a:pt x="116646" y="11886"/>
                  <a:pt x="116313" y="11707"/>
                  <a:pt x="115968" y="11529"/>
                </a:cubicBezTo>
                <a:cubicBezTo>
                  <a:pt x="115622" y="11350"/>
                  <a:pt x="115289" y="11171"/>
                  <a:pt x="114944" y="10993"/>
                </a:cubicBezTo>
                <a:cubicBezTo>
                  <a:pt x="114599" y="10814"/>
                  <a:pt x="114241" y="10647"/>
                  <a:pt x="113896" y="10481"/>
                </a:cubicBezTo>
                <a:cubicBezTo>
                  <a:pt x="112848" y="9969"/>
                  <a:pt x="111789" y="9481"/>
                  <a:pt x="110717" y="9004"/>
                </a:cubicBezTo>
                <a:cubicBezTo>
                  <a:pt x="109753" y="8588"/>
                  <a:pt x="108788" y="8183"/>
                  <a:pt x="107824" y="7814"/>
                </a:cubicBezTo>
                <a:cubicBezTo>
                  <a:pt x="105431" y="6873"/>
                  <a:pt x="102978" y="6004"/>
                  <a:pt x="100490" y="5218"/>
                </a:cubicBezTo>
                <a:cubicBezTo>
                  <a:pt x="91072" y="2218"/>
                  <a:pt x="81011" y="313"/>
                  <a:pt x="70748" y="39"/>
                </a:cubicBezTo>
                <a:cubicBezTo>
                  <a:pt x="69838" y="13"/>
                  <a:pt x="68926" y="0"/>
                  <a:pt x="680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1" name="Google Shape;981;p46"/>
          <p:cNvSpPr/>
          <p:nvPr/>
        </p:nvSpPr>
        <p:spPr>
          <a:xfrm>
            <a:off x="1811400" y="3884307"/>
            <a:ext cx="2783168" cy="1352999"/>
          </a:xfrm>
          <a:custGeom>
            <a:avLst/>
            <a:gdLst/>
            <a:ahLst/>
            <a:cxnLst/>
            <a:rect l="l" t="t" r="r" b="b"/>
            <a:pathLst>
              <a:path w="70760" h="34399" extrusionOk="0">
                <a:moveTo>
                  <a:pt x="68082" y="0"/>
                </a:moveTo>
                <a:cubicBezTo>
                  <a:pt x="51244" y="0"/>
                  <a:pt x="34009" y="4426"/>
                  <a:pt x="18384" y="15551"/>
                </a:cubicBezTo>
                <a:cubicBezTo>
                  <a:pt x="16134" y="17146"/>
                  <a:pt x="13919" y="18885"/>
                  <a:pt x="11752" y="20766"/>
                </a:cubicBezTo>
                <a:cubicBezTo>
                  <a:pt x="11443" y="21028"/>
                  <a:pt x="11133" y="21302"/>
                  <a:pt x="10824" y="21576"/>
                </a:cubicBezTo>
                <a:cubicBezTo>
                  <a:pt x="9990" y="22314"/>
                  <a:pt x="9181" y="23064"/>
                  <a:pt x="8359" y="23838"/>
                </a:cubicBezTo>
                <a:cubicBezTo>
                  <a:pt x="7823" y="24350"/>
                  <a:pt x="7287" y="24886"/>
                  <a:pt x="6740" y="25421"/>
                </a:cubicBezTo>
                <a:cubicBezTo>
                  <a:pt x="6478" y="25683"/>
                  <a:pt x="6216" y="25957"/>
                  <a:pt x="5942" y="26231"/>
                </a:cubicBezTo>
                <a:cubicBezTo>
                  <a:pt x="5883" y="26290"/>
                  <a:pt x="5823" y="26350"/>
                  <a:pt x="5763" y="26410"/>
                </a:cubicBezTo>
                <a:lnTo>
                  <a:pt x="5597" y="26600"/>
                </a:lnTo>
                <a:cubicBezTo>
                  <a:pt x="5585" y="26612"/>
                  <a:pt x="5573" y="26624"/>
                  <a:pt x="5561" y="26636"/>
                </a:cubicBezTo>
                <a:lnTo>
                  <a:pt x="4978" y="27243"/>
                </a:lnTo>
                <a:cubicBezTo>
                  <a:pt x="4763" y="27457"/>
                  <a:pt x="4561" y="27672"/>
                  <a:pt x="4347" y="27898"/>
                </a:cubicBezTo>
                <a:cubicBezTo>
                  <a:pt x="4085" y="28184"/>
                  <a:pt x="3823" y="28469"/>
                  <a:pt x="3573" y="28755"/>
                </a:cubicBezTo>
                <a:cubicBezTo>
                  <a:pt x="3263" y="29088"/>
                  <a:pt x="2942" y="29434"/>
                  <a:pt x="2644" y="29779"/>
                </a:cubicBezTo>
                <a:cubicBezTo>
                  <a:pt x="2465" y="29981"/>
                  <a:pt x="2275" y="30196"/>
                  <a:pt x="2096" y="30410"/>
                </a:cubicBezTo>
                <a:cubicBezTo>
                  <a:pt x="1930" y="30589"/>
                  <a:pt x="1775" y="30779"/>
                  <a:pt x="1608" y="30970"/>
                </a:cubicBezTo>
                <a:cubicBezTo>
                  <a:pt x="1596" y="30982"/>
                  <a:pt x="1584" y="30993"/>
                  <a:pt x="1572" y="31017"/>
                </a:cubicBezTo>
                <a:lnTo>
                  <a:pt x="1120" y="31529"/>
                </a:lnTo>
                <a:cubicBezTo>
                  <a:pt x="1120" y="31541"/>
                  <a:pt x="1108" y="31553"/>
                  <a:pt x="1108" y="31553"/>
                </a:cubicBezTo>
                <a:cubicBezTo>
                  <a:pt x="977" y="31696"/>
                  <a:pt x="858" y="31839"/>
                  <a:pt x="739" y="31994"/>
                </a:cubicBezTo>
                <a:lnTo>
                  <a:pt x="680" y="32065"/>
                </a:lnTo>
                <a:cubicBezTo>
                  <a:pt x="668" y="32077"/>
                  <a:pt x="656" y="32089"/>
                  <a:pt x="644" y="32113"/>
                </a:cubicBezTo>
                <a:cubicBezTo>
                  <a:pt x="429" y="32363"/>
                  <a:pt x="215" y="32625"/>
                  <a:pt x="1" y="32887"/>
                </a:cubicBezTo>
                <a:lnTo>
                  <a:pt x="1" y="34399"/>
                </a:lnTo>
                <a:lnTo>
                  <a:pt x="70760" y="34399"/>
                </a:lnTo>
                <a:lnTo>
                  <a:pt x="70760" y="37"/>
                </a:lnTo>
                <a:cubicBezTo>
                  <a:pt x="69868" y="13"/>
                  <a:pt x="68975" y="0"/>
                  <a:pt x="680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2" name="Google Shape;982;p46"/>
          <p:cNvSpPr/>
          <p:nvPr/>
        </p:nvSpPr>
        <p:spPr>
          <a:xfrm>
            <a:off x="1811400" y="4322377"/>
            <a:ext cx="2511577" cy="914913"/>
          </a:xfrm>
          <a:custGeom>
            <a:avLst/>
            <a:gdLst/>
            <a:ahLst/>
            <a:cxnLst/>
            <a:rect l="l" t="t" r="r" b="b"/>
            <a:pathLst>
              <a:path w="63855" h="23261" extrusionOk="0">
                <a:moveTo>
                  <a:pt x="44289" y="1"/>
                </a:moveTo>
                <a:cubicBezTo>
                  <a:pt x="40467" y="1"/>
                  <a:pt x="36887" y="750"/>
                  <a:pt x="34719" y="2353"/>
                </a:cubicBezTo>
                <a:cubicBezTo>
                  <a:pt x="31513" y="4734"/>
                  <a:pt x="27885" y="5388"/>
                  <a:pt x="24864" y="5388"/>
                </a:cubicBezTo>
                <a:cubicBezTo>
                  <a:pt x="21177" y="5388"/>
                  <a:pt x="18396" y="4413"/>
                  <a:pt x="18396" y="4413"/>
                </a:cubicBezTo>
                <a:cubicBezTo>
                  <a:pt x="16146" y="6008"/>
                  <a:pt x="13931" y="7735"/>
                  <a:pt x="11764" y="9616"/>
                </a:cubicBezTo>
                <a:cubicBezTo>
                  <a:pt x="11455" y="9890"/>
                  <a:pt x="11145" y="10164"/>
                  <a:pt x="10836" y="10438"/>
                </a:cubicBezTo>
                <a:cubicBezTo>
                  <a:pt x="10014" y="11176"/>
                  <a:pt x="9192" y="11926"/>
                  <a:pt x="8383" y="12700"/>
                </a:cubicBezTo>
                <a:cubicBezTo>
                  <a:pt x="7835" y="13212"/>
                  <a:pt x="7299" y="13748"/>
                  <a:pt x="6764" y="14283"/>
                </a:cubicBezTo>
                <a:cubicBezTo>
                  <a:pt x="6490" y="14545"/>
                  <a:pt x="6228" y="14819"/>
                  <a:pt x="5954" y="15093"/>
                </a:cubicBezTo>
                <a:lnTo>
                  <a:pt x="5692" y="15367"/>
                </a:lnTo>
                <a:cubicBezTo>
                  <a:pt x="5668" y="15391"/>
                  <a:pt x="5621" y="15450"/>
                  <a:pt x="5609" y="15462"/>
                </a:cubicBezTo>
                <a:cubicBezTo>
                  <a:pt x="5597" y="15474"/>
                  <a:pt x="5585" y="15486"/>
                  <a:pt x="5573" y="15498"/>
                </a:cubicBezTo>
                <a:lnTo>
                  <a:pt x="4990" y="16105"/>
                </a:lnTo>
                <a:cubicBezTo>
                  <a:pt x="4775" y="16319"/>
                  <a:pt x="4573" y="16534"/>
                  <a:pt x="4359" y="16760"/>
                </a:cubicBezTo>
                <a:cubicBezTo>
                  <a:pt x="4097" y="17046"/>
                  <a:pt x="3835" y="17331"/>
                  <a:pt x="3573" y="17617"/>
                </a:cubicBezTo>
                <a:cubicBezTo>
                  <a:pt x="3263" y="17950"/>
                  <a:pt x="2954" y="18296"/>
                  <a:pt x="2656" y="18641"/>
                </a:cubicBezTo>
                <a:cubicBezTo>
                  <a:pt x="2465" y="18843"/>
                  <a:pt x="2275" y="19070"/>
                  <a:pt x="2108" y="19272"/>
                </a:cubicBezTo>
                <a:cubicBezTo>
                  <a:pt x="1930" y="19463"/>
                  <a:pt x="1751" y="19665"/>
                  <a:pt x="1572" y="19879"/>
                </a:cubicBezTo>
                <a:lnTo>
                  <a:pt x="1132" y="20391"/>
                </a:lnTo>
                <a:cubicBezTo>
                  <a:pt x="1120" y="20403"/>
                  <a:pt x="1120" y="20415"/>
                  <a:pt x="1108" y="20415"/>
                </a:cubicBezTo>
                <a:cubicBezTo>
                  <a:pt x="1072" y="20463"/>
                  <a:pt x="1037" y="20510"/>
                  <a:pt x="1001" y="20546"/>
                </a:cubicBezTo>
                <a:cubicBezTo>
                  <a:pt x="882" y="20689"/>
                  <a:pt x="763" y="20832"/>
                  <a:pt x="644" y="20975"/>
                </a:cubicBezTo>
                <a:cubicBezTo>
                  <a:pt x="429" y="21225"/>
                  <a:pt x="215" y="21487"/>
                  <a:pt x="1" y="21749"/>
                </a:cubicBezTo>
                <a:lnTo>
                  <a:pt x="1" y="23261"/>
                </a:lnTo>
                <a:lnTo>
                  <a:pt x="63854" y="23261"/>
                </a:lnTo>
                <a:cubicBezTo>
                  <a:pt x="60985" y="19153"/>
                  <a:pt x="57865" y="16307"/>
                  <a:pt x="60282" y="10557"/>
                </a:cubicBezTo>
                <a:cubicBezTo>
                  <a:pt x="63067" y="3934"/>
                  <a:pt x="53044" y="1"/>
                  <a:pt x="44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3" name="Google Shape;983;p46"/>
          <p:cNvSpPr/>
          <p:nvPr/>
        </p:nvSpPr>
        <p:spPr>
          <a:xfrm>
            <a:off x="5032307" y="4089458"/>
            <a:ext cx="2359793" cy="1147840"/>
          </a:xfrm>
          <a:custGeom>
            <a:avLst/>
            <a:gdLst/>
            <a:ahLst/>
            <a:cxnLst/>
            <a:rect l="l" t="t" r="r" b="b"/>
            <a:pathLst>
              <a:path w="59996" h="29183" extrusionOk="0">
                <a:moveTo>
                  <a:pt x="18610" y="0"/>
                </a:moveTo>
                <a:lnTo>
                  <a:pt x="18610" y="0"/>
                </a:lnTo>
                <a:cubicBezTo>
                  <a:pt x="18610" y="1"/>
                  <a:pt x="22241" y="4549"/>
                  <a:pt x="15335" y="6644"/>
                </a:cubicBezTo>
                <a:cubicBezTo>
                  <a:pt x="8442" y="8752"/>
                  <a:pt x="0" y="13073"/>
                  <a:pt x="3441" y="20193"/>
                </a:cubicBezTo>
                <a:cubicBezTo>
                  <a:pt x="5096" y="23587"/>
                  <a:pt x="7525" y="26397"/>
                  <a:pt x="8870" y="29183"/>
                </a:cubicBezTo>
                <a:lnTo>
                  <a:pt x="59996" y="29183"/>
                </a:lnTo>
                <a:lnTo>
                  <a:pt x="59996" y="27516"/>
                </a:lnTo>
                <a:cubicBezTo>
                  <a:pt x="59924" y="27432"/>
                  <a:pt x="59853" y="27361"/>
                  <a:pt x="59734" y="27266"/>
                </a:cubicBezTo>
                <a:cubicBezTo>
                  <a:pt x="59722" y="27242"/>
                  <a:pt x="59710" y="27230"/>
                  <a:pt x="59698" y="27218"/>
                </a:cubicBezTo>
                <a:cubicBezTo>
                  <a:pt x="59686" y="27206"/>
                  <a:pt x="59674" y="27194"/>
                  <a:pt x="59662" y="27182"/>
                </a:cubicBezTo>
                <a:cubicBezTo>
                  <a:pt x="59650" y="27159"/>
                  <a:pt x="59627" y="27147"/>
                  <a:pt x="59615" y="27123"/>
                </a:cubicBezTo>
                <a:cubicBezTo>
                  <a:pt x="59400" y="26861"/>
                  <a:pt x="59186" y="26611"/>
                  <a:pt x="58972" y="26349"/>
                </a:cubicBezTo>
                <a:cubicBezTo>
                  <a:pt x="58900" y="26266"/>
                  <a:pt x="58841" y="26194"/>
                  <a:pt x="58769" y="26111"/>
                </a:cubicBezTo>
                <a:cubicBezTo>
                  <a:pt x="58615" y="25932"/>
                  <a:pt x="58472" y="25766"/>
                  <a:pt x="58317" y="25587"/>
                </a:cubicBezTo>
                <a:cubicBezTo>
                  <a:pt x="58269" y="25527"/>
                  <a:pt x="58222" y="25456"/>
                  <a:pt x="58162" y="25396"/>
                </a:cubicBezTo>
                <a:cubicBezTo>
                  <a:pt x="57912" y="25111"/>
                  <a:pt x="57662" y="24825"/>
                  <a:pt x="57400" y="24539"/>
                </a:cubicBezTo>
                <a:cubicBezTo>
                  <a:pt x="57388" y="24515"/>
                  <a:pt x="57364" y="24492"/>
                  <a:pt x="57329" y="24468"/>
                </a:cubicBezTo>
                <a:cubicBezTo>
                  <a:pt x="57079" y="24182"/>
                  <a:pt x="56829" y="23908"/>
                  <a:pt x="56590" y="23634"/>
                </a:cubicBezTo>
                <a:cubicBezTo>
                  <a:pt x="56090" y="23087"/>
                  <a:pt x="55578" y="22551"/>
                  <a:pt x="55055" y="22015"/>
                </a:cubicBezTo>
                <a:cubicBezTo>
                  <a:pt x="54793" y="21753"/>
                  <a:pt x="54543" y="21491"/>
                  <a:pt x="54269" y="21229"/>
                </a:cubicBezTo>
                <a:cubicBezTo>
                  <a:pt x="54138" y="21086"/>
                  <a:pt x="54007" y="20967"/>
                  <a:pt x="53864" y="20824"/>
                </a:cubicBezTo>
                <a:cubicBezTo>
                  <a:pt x="53733" y="20682"/>
                  <a:pt x="53602" y="20551"/>
                  <a:pt x="53459" y="20420"/>
                </a:cubicBezTo>
                <a:cubicBezTo>
                  <a:pt x="52923" y="19896"/>
                  <a:pt x="52376" y="19372"/>
                  <a:pt x="51816" y="18848"/>
                </a:cubicBezTo>
                <a:cubicBezTo>
                  <a:pt x="51256" y="18336"/>
                  <a:pt x="50685" y="17824"/>
                  <a:pt x="50113" y="17324"/>
                </a:cubicBezTo>
                <a:cubicBezTo>
                  <a:pt x="49971" y="17205"/>
                  <a:pt x="49840" y="17074"/>
                  <a:pt x="49685" y="16955"/>
                </a:cubicBezTo>
                <a:cubicBezTo>
                  <a:pt x="49578" y="16848"/>
                  <a:pt x="49459" y="16753"/>
                  <a:pt x="49340" y="16657"/>
                </a:cubicBezTo>
                <a:lnTo>
                  <a:pt x="49256" y="16574"/>
                </a:lnTo>
                <a:cubicBezTo>
                  <a:pt x="48970" y="16324"/>
                  <a:pt x="48673" y="16086"/>
                  <a:pt x="48375" y="15848"/>
                </a:cubicBezTo>
                <a:cubicBezTo>
                  <a:pt x="46030" y="13895"/>
                  <a:pt x="43577" y="12073"/>
                  <a:pt x="41017" y="10406"/>
                </a:cubicBezTo>
                <a:cubicBezTo>
                  <a:pt x="40708" y="10192"/>
                  <a:pt x="40386" y="9990"/>
                  <a:pt x="40053" y="9775"/>
                </a:cubicBezTo>
                <a:cubicBezTo>
                  <a:pt x="39731" y="9573"/>
                  <a:pt x="39422" y="9371"/>
                  <a:pt x="39088" y="9168"/>
                </a:cubicBezTo>
                <a:cubicBezTo>
                  <a:pt x="38767" y="8966"/>
                  <a:pt x="38445" y="8775"/>
                  <a:pt x="38112" y="8573"/>
                </a:cubicBezTo>
                <a:cubicBezTo>
                  <a:pt x="37850" y="8418"/>
                  <a:pt x="37600" y="8263"/>
                  <a:pt x="37338" y="8120"/>
                </a:cubicBezTo>
                <a:lnTo>
                  <a:pt x="37124" y="7990"/>
                </a:lnTo>
                <a:cubicBezTo>
                  <a:pt x="36790" y="7799"/>
                  <a:pt x="36457" y="7609"/>
                  <a:pt x="36124" y="7418"/>
                </a:cubicBezTo>
                <a:cubicBezTo>
                  <a:pt x="35790" y="7228"/>
                  <a:pt x="35457" y="7037"/>
                  <a:pt x="35112" y="6858"/>
                </a:cubicBezTo>
                <a:cubicBezTo>
                  <a:pt x="34778" y="6680"/>
                  <a:pt x="34433" y="6501"/>
                  <a:pt x="34100" y="6311"/>
                </a:cubicBezTo>
                <a:cubicBezTo>
                  <a:pt x="33754" y="6132"/>
                  <a:pt x="33409" y="5954"/>
                  <a:pt x="33064" y="5787"/>
                </a:cubicBezTo>
                <a:cubicBezTo>
                  <a:pt x="32718" y="5608"/>
                  <a:pt x="32373" y="5442"/>
                  <a:pt x="32028" y="5263"/>
                </a:cubicBezTo>
                <a:cubicBezTo>
                  <a:pt x="30968" y="4751"/>
                  <a:pt x="29920" y="4263"/>
                  <a:pt x="28837" y="3799"/>
                </a:cubicBezTo>
                <a:cubicBezTo>
                  <a:pt x="27884" y="3382"/>
                  <a:pt x="26920" y="2977"/>
                  <a:pt x="25944" y="2596"/>
                </a:cubicBezTo>
                <a:cubicBezTo>
                  <a:pt x="23551" y="1655"/>
                  <a:pt x="21110" y="798"/>
                  <a:pt x="18610" y="0"/>
                </a:cubicBezTo>
                <a:close/>
              </a:path>
            </a:pathLst>
          </a:custGeom>
          <a:solidFill>
            <a:srgbClr val="FFFFFF">
              <a:alpha val="33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4" name="Google Shape;984;p46"/>
          <p:cNvSpPr/>
          <p:nvPr/>
        </p:nvSpPr>
        <p:spPr>
          <a:xfrm>
            <a:off x="1811400" y="4428925"/>
            <a:ext cx="2232434" cy="807890"/>
          </a:xfrm>
          <a:custGeom>
            <a:avLst/>
            <a:gdLst/>
            <a:ahLst/>
            <a:cxnLst/>
            <a:rect l="l" t="t" r="r" b="b"/>
            <a:pathLst>
              <a:path w="56758" h="20540" extrusionOk="0">
                <a:moveTo>
                  <a:pt x="42517" y="1"/>
                </a:moveTo>
                <a:cubicBezTo>
                  <a:pt x="41178" y="1"/>
                  <a:pt x="39596" y="428"/>
                  <a:pt x="37494" y="1502"/>
                </a:cubicBezTo>
                <a:cubicBezTo>
                  <a:pt x="34350" y="3109"/>
                  <a:pt x="33707" y="5335"/>
                  <a:pt x="33576" y="6109"/>
                </a:cubicBezTo>
                <a:cubicBezTo>
                  <a:pt x="33576" y="6109"/>
                  <a:pt x="33565" y="6121"/>
                  <a:pt x="33565" y="6121"/>
                </a:cubicBezTo>
                <a:cubicBezTo>
                  <a:pt x="33541" y="6205"/>
                  <a:pt x="33541" y="6288"/>
                  <a:pt x="33541" y="6371"/>
                </a:cubicBezTo>
                <a:lnTo>
                  <a:pt x="33541" y="6383"/>
                </a:lnTo>
                <a:lnTo>
                  <a:pt x="33541" y="6478"/>
                </a:lnTo>
                <a:cubicBezTo>
                  <a:pt x="33696" y="7621"/>
                  <a:pt x="35517" y="9503"/>
                  <a:pt x="34970" y="10348"/>
                </a:cubicBezTo>
                <a:cubicBezTo>
                  <a:pt x="34653" y="10815"/>
                  <a:pt x="33653" y="11026"/>
                  <a:pt x="32726" y="11026"/>
                </a:cubicBezTo>
                <a:cubicBezTo>
                  <a:pt x="32116" y="11026"/>
                  <a:pt x="31538" y="10935"/>
                  <a:pt x="31207" y="10765"/>
                </a:cubicBezTo>
                <a:cubicBezTo>
                  <a:pt x="30636" y="10467"/>
                  <a:pt x="29981" y="9157"/>
                  <a:pt x="30005" y="8526"/>
                </a:cubicBezTo>
                <a:cubicBezTo>
                  <a:pt x="30064" y="7360"/>
                  <a:pt x="33326" y="5526"/>
                  <a:pt x="32636" y="4562"/>
                </a:cubicBezTo>
                <a:cubicBezTo>
                  <a:pt x="32422" y="4256"/>
                  <a:pt x="32044" y="4134"/>
                  <a:pt x="31571" y="4134"/>
                </a:cubicBezTo>
                <a:cubicBezTo>
                  <a:pt x="30017" y="4134"/>
                  <a:pt x="27440" y="5451"/>
                  <a:pt x="26290" y="5907"/>
                </a:cubicBezTo>
                <a:cubicBezTo>
                  <a:pt x="25826" y="6086"/>
                  <a:pt x="24897" y="6514"/>
                  <a:pt x="24635" y="6919"/>
                </a:cubicBezTo>
                <a:cubicBezTo>
                  <a:pt x="24325" y="7395"/>
                  <a:pt x="23992" y="8788"/>
                  <a:pt x="24397" y="9181"/>
                </a:cubicBezTo>
                <a:cubicBezTo>
                  <a:pt x="24474" y="9256"/>
                  <a:pt x="24586" y="9286"/>
                  <a:pt x="24720" y="9286"/>
                </a:cubicBezTo>
                <a:cubicBezTo>
                  <a:pt x="25223" y="9286"/>
                  <a:pt x="26044" y="8865"/>
                  <a:pt x="26552" y="8865"/>
                </a:cubicBezTo>
                <a:cubicBezTo>
                  <a:pt x="26677" y="8865"/>
                  <a:pt x="26784" y="8891"/>
                  <a:pt x="26861" y="8955"/>
                </a:cubicBezTo>
                <a:cubicBezTo>
                  <a:pt x="27338" y="9348"/>
                  <a:pt x="27361" y="10860"/>
                  <a:pt x="27004" y="11372"/>
                </a:cubicBezTo>
                <a:cubicBezTo>
                  <a:pt x="26433" y="12205"/>
                  <a:pt x="23742" y="11860"/>
                  <a:pt x="23087" y="12646"/>
                </a:cubicBezTo>
                <a:cubicBezTo>
                  <a:pt x="22813" y="12991"/>
                  <a:pt x="23147" y="14015"/>
                  <a:pt x="22861" y="14348"/>
                </a:cubicBezTo>
                <a:cubicBezTo>
                  <a:pt x="22289" y="15015"/>
                  <a:pt x="20813" y="15730"/>
                  <a:pt x="19444" y="16051"/>
                </a:cubicBezTo>
                <a:cubicBezTo>
                  <a:pt x="19296" y="16078"/>
                  <a:pt x="19059" y="16113"/>
                  <a:pt x="18790" y="16113"/>
                </a:cubicBezTo>
                <a:cubicBezTo>
                  <a:pt x="18103" y="16113"/>
                  <a:pt x="17208" y="15883"/>
                  <a:pt x="17063" y="14694"/>
                </a:cubicBezTo>
                <a:cubicBezTo>
                  <a:pt x="16896" y="13372"/>
                  <a:pt x="18182" y="12598"/>
                  <a:pt x="19063" y="12217"/>
                </a:cubicBezTo>
                <a:cubicBezTo>
                  <a:pt x="19349" y="12122"/>
                  <a:pt x="19622" y="12027"/>
                  <a:pt x="19849" y="11931"/>
                </a:cubicBezTo>
                <a:cubicBezTo>
                  <a:pt x="20039" y="11860"/>
                  <a:pt x="20218" y="11765"/>
                  <a:pt x="20384" y="11646"/>
                </a:cubicBezTo>
                <a:cubicBezTo>
                  <a:pt x="21373" y="10896"/>
                  <a:pt x="23444" y="8562"/>
                  <a:pt x="22944" y="7455"/>
                </a:cubicBezTo>
                <a:cubicBezTo>
                  <a:pt x="22786" y="7105"/>
                  <a:pt x="22044" y="6930"/>
                  <a:pt x="21442" y="6930"/>
                </a:cubicBezTo>
                <a:cubicBezTo>
                  <a:pt x="21184" y="6930"/>
                  <a:pt x="20951" y="6962"/>
                  <a:pt x="20801" y="7026"/>
                </a:cubicBezTo>
                <a:cubicBezTo>
                  <a:pt x="19980" y="7383"/>
                  <a:pt x="19682" y="9550"/>
                  <a:pt x="18944" y="10062"/>
                </a:cubicBezTo>
                <a:cubicBezTo>
                  <a:pt x="18229" y="10561"/>
                  <a:pt x="16541" y="10996"/>
                  <a:pt x="15381" y="10996"/>
                </a:cubicBezTo>
                <a:cubicBezTo>
                  <a:pt x="15130" y="10996"/>
                  <a:pt x="14903" y="10976"/>
                  <a:pt x="14717" y="10931"/>
                </a:cubicBezTo>
                <a:cubicBezTo>
                  <a:pt x="14110" y="10777"/>
                  <a:pt x="13431" y="9979"/>
                  <a:pt x="12764" y="9288"/>
                </a:cubicBezTo>
                <a:cubicBezTo>
                  <a:pt x="12229" y="8633"/>
                  <a:pt x="11574" y="8098"/>
                  <a:pt x="10812" y="7717"/>
                </a:cubicBezTo>
                <a:cubicBezTo>
                  <a:pt x="9990" y="8443"/>
                  <a:pt x="9169" y="9205"/>
                  <a:pt x="8359" y="9979"/>
                </a:cubicBezTo>
                <a:cubicBezTo>
                  <a:pt x="7811" y="10503"/>
                  <a:pt x="7276" y="11027"/>
                  <a:pt x="6740" y="11562"/>
                </a:cubicBezTo>
                <a:cubicBezTo>
                  <a:pt x="6478" y="11836"/>
                  <a:pt x="6204" y="12098"/>
                  <a:pt x="5930" y="12372"/>
                </a:cubicBezTo>
                <a:cubicBezTo>
                  <a:pt x="5871" y="12432"/>
                  <a:pt x="5823" y="12503"/>
                  <a:pt x="5763" y="12563"/>
                </a:cubicBezTo>
                <a:cubicBezTo>
                  <a:pt x="5740" y="12586"/>
                  <a:pt x="5704" y="12622"/>
                  <a:pt x="5680" y="12658"/>
                </a:cubicBezTo>
                <a:cubicBezTo>
                  <a:pt x="5644" y="12682"/>
                  <a:pt x="5597" y="12729"/>
                  <a:pt x="5585" y="12741"/>
                </a:cubicBezTo>
                <a:cubicBezTo>
                  <a:pt x="5573" y="12753"/>
                  <a:pt x="5573" y="12765"/>
                  <a:pt x="5549" y="12777"/>
                </a:cubicBezTo>
                <a:lnTo>
                  <a:pt x="4966" y="13384"/>
                </a:lnTo>
                <a:cubicBezTo>
                  <a:pt x="4763" y="13610"/>
                  <a:pt x="4549" y="13825"/>
                  <a:pt x="4347" y="14051"/>
                </a:cubicBezTo>
                <a:cubicBezTo>
                  <a:pt x="4085" y="14325"/>
                  <a:pt x="3823" y="14610"/>
                  <a:pt x="3561" y="14908"/>
                </a:cubicBezTo>
                <a:cubicBezTo>
                  <a:pt x="3251" y="15241"/>
                  <a:pt x="2942" y="15575"/>
                  <a:pt x="2644" y="15932"/>
                </a:cubicBezTo>
                <a:cubicBezTo>
                  <a:pt x="2465" y="16134"/>
                  <a:pt x="2275" y="16349"/>
                  <a:pt x="2096" y="16551"/>
                </a:cubicBezTo>
                <a:cubicBezTo>
                  <a:pt x="1930" y="16742"/>
                  <a:pt x="1775" y="16920"/>
                  <a:pt x="1608" y="17111"/>
                </a:cubicBezTo>
                <a:cubicBezTo>
                  <a:pt x="1442" y="17301"/>
                  <a:pt x="1287" y="17492"/>
                  <a:pt x="1120" y="17682"/>
                </a:cubicBezTo>
                <a:cubicBezTo>
                  <a:pt x="1120" y="17694"/>
                  <a:pt x="1108" y="17694"/>
                  <a:pt x="1108" y="17706"/>
                </a:cubicBezTo>
                <a:cubicBezTo>
                  <a:pt x="1072" y="17754"/>
                  <a:pt x="1025" y="17789"/>
                  <a:pt x="989" y="17837"/>
                </a:cubicBezTo>
                <a:lnTo>
                  <a:pt x="680" y="18206"/>
                </a:lnTo>
                <a:cubicBezTo>
                  <a:pt x="668" y="18230"/>
                  <a:pt x="656" y="18242"/>
                  <a:pt x="644" y="18254"/>
                </a:cubicBezTo>
                <a:cubicBezTo>
                  <a:pt x="429" y="18516"/>
                  <a:pt x="215" y="18778"/>
                  <a:pt x="1" y="19040"/>
                </a:cubicBezTo>
                <a:lnTo>
                  <a:pt x="1" y="20540"/>
                </a:lnTo>
                <a:lnTo>
                  <a:pt x="22397" y="20540"/>
                </a:lnTo>
                <a:cubicBezTo>
                  <a:pt x="23801" y="19397"/>
                  <a:pt x="25314" y="18373"/>
                  <a:pt x="26218" y="17658"/>
                </a:cubicBezTo>
                <a:cubicBezTo>
                  <a:pt x="26361" y="17551"/>
                  <a:pt x="26516" y="17408"/>
                  <a:pt x="26695" y="17254"/>
                </a:cubicBezTo>
                <a:cubicBezTo>
                  <a:pt x="27271" y="16921"/>
                  <a:pt x="27724" y="16787"/>
                  <a:pt x="28100" y="16787"/>
                </a:cubicBezTo>
                <a:cubicBezTo>
                  <a:pt x="29616" y="16787"/>
                  <a:pt x="29864" y="18964"/>
                  <a:pt x="31818" y="18964"/>
                </a:cubicBezTo>
                <a:cubicBezTo>
                  <a:pt x="32010" y="18964"/>
                  <a:pt x="32218" y="18943"/>
                  <a:pt x="32445" y="18897"/>
                </a:cubicBezTo>
                <a:cubicBezTo>
                  <a:pt x="35577" y="18266"/>
                  <a:pt x="37875" y="13217"/>
                  <a:pt x="38196" y="10622"/>
                </a:cubicBezTo>
                <a:cubicBezTo>
                  <a:pt x="38410" y="8848"/>
                  <a:pt x="39470" y="7967"/>
                  <a:pt x="40113" y="7586"/>
                </a:cubicBezTo>
                <a:cubicBezTo>
                  <a:pt x="41491" y="6897"/>
                  <a:pt x="43178" y="6311"/>
                  <a:pt x="44242" y="6311"/>
                </a:cubicBezTo>
                <a:cubicBezTo>
                  <a:pt x="44263" y="6311"/>
                  <a:pt x="44283" y="6311"/>
                  <a:pt x="44304" y="6312"/>
                </a:cubicBezTo>
                <a:cubicBezTo>
                  <a:pt x="45233" y="6336"/>
                  <a:pt x="47519" y="6967"/>
                  <a:pt x="47662" y="7860"/>
                </a:cubicBezTo>
                <a:cubicBezTo>
                  <a:pt x="47971" y="9884"/>
                  <a:pt x="41447" y="10812"/>
                  <a:pt x="42232" y="12705"/>
                </a:cubicBezTo>
                <a:cubicBezTo>
                  <a:pt x="42719" y="13852"/>
                  <a:pt x="44664" y="14369"/>
                  <a:pt x="46663" y="14369"/>
                </a:cubicBezTo>
                <a:cubicBezTo>
                  <a:pt x="48482" y="14369"/>
                  <a:pt x="50347" y="13941"/>
                  <a:pt x="51198" y="13170"/>
                </a:cubicBezTo>
                <a:cubicBezTo>
                  <a:pt x="51817" y="12598"/>
                  <a:pt x="51019" y="10515"/>
                  <a:pt x="51579" y="9872"/>
                </a:cubicBezTo>
                <a:cubicBezTo>
                  <a:pt x="51698" y="9729"/>
                  <a:pt x="52162" y="9717"/>
                  <a:pt x="52353" y="9669"/>
                </a:cubicBezTo>
                <a:cubicBezTo>
                  <a:pt x="53162" y="9455"/>
                  <a:pt x="54984" y="9419"/>
                  <a:pt x="55567" y="8824"/>
                </a:cubicBezTo>
                <a:cubicBezTo>
                  <a:pt x="56115" y="8276"/>
                  <a:pt x="56758" y="6455"/>
                  <a:pt x="56246" y="5871"/>
                </a:cubicBezTo>
                <a:cubicBezTo>
                  <a:pt x="56144" y="5742"/>
                  <a:pt x="55973" y="5696"/>
                  <a:pt x="55762" y="5696"/>
                </a:cubicBezTo>
                <a:cubicBezTo>
                  <a:pt x="55506" y="5696"/>
                  <a:pt x="55191" y="5764"/>
                  <a:pt x="54865" y="5836"/>
                </a:cubicBezTo>
                <a:cubicBezTo>
                  <a:pt x="54793" y="5847"/>
                  <a:pt x="54734" y="5859"/>
                  <a:pt x="54662" y="5871"/>
                </a:cubicBezTo>
                <a:cubicBezTo>
                  <a:pt x="54554" y="5884"/>
                  <a:pt x="54432" y="5894"/>
                  <a:pt x="54305" y="5894"/>
                </a:cubicBezTo>
                <a:cubicBezTo>
                  <a:pt x="53737" y="5894"/>
                  <a:pt x="53050" y="5704"/>
                  <a:pt x="52817" y="4800"/>
                </a:cubicBezTo>
                <a:cubicBezTo>
                  <a:pt x="52793" y="4538"/>
                  <a:pt x="52781" y="4252"/>
                  <a:pt x="52746" y="3966"/>
                </a:cubicBezTo>
                <a:cubicBezTo>
                  <a:pt x="52757" y="3657"/>
                  <a:pt x="52746" y="3335"/>
                  <a:pt x="52710" y="3026"/>
                </a:cubicBezTo>
                <a:cubicBezTo>
                  <a:pt x="52557" y="1838"/>
                  <a:pt x="52010" y="1166"/>
                  <a:pt x="51313" y="1166"/>
                </a:cubicBezTo>
                <a:cubicBezTo>
                  <a:pt x="51143" y="1166"/>
                  <a:pt x="50965" y="1206"/>
                  <a:pt x="50781" y="1287"/>
                </a:cubicBezTo>
                <a:cubicBezTo>
                  <a:pt x="50317" y="1499"/>
                  <a:pt x="49692" y="1624"/>
                  <a:pt x="48973" y="1624"/>
                </a:cubicBezTo>
                <a:cubicBezTo>
                  <a:pt x="47955" y="1624"/>
                  <a:pt x="46749" y="1375"/>
                  <a:pt x="45542" y="775"/>
                </a:cubicBezTo>
                <a:cubicBezTo>
                  <a:pt x="44596" y="302"/>
                  <a:pt x="43643" y="1"/>
                  <a:pt x="4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5" name="Google Shape;985;p46"/>
          <p:cNvSpPr/>
          <p:nvPr/>
        </p:nvSpPr>
        <p:spPr>
          <a:xfrm>
            <a:off x="3218629" y="4918465"/>
            <a:ext cx="691701" cy="217548"/>
          </a:xfrm>
          <a:custGeom>
            <a:avLst/>
            <a:gdLst/>
            <a:ahLst/>
            <a:cxnLst/>
            <a:rect l="l" t="t" r="r" b="b"/>
            <a:pathLst>
              <a:path w="17586" h="5531" extrusionOk="0">
                <a:moveTo>
                  <a:pt x="6781" y="0"/>
                </a:moveTo>
                <a:cubicBezTo>
                  <a:pt x="5138" y="0"/>
                  <a:pt x="3272" y="384"/>
                  <a:pt x="2322" y="851"/>
                </a:cubicBezTo>
                <a:cubicBezTo>
                  <a:pt x="1524" y="1244"/>
                  <a:pt x="274" y="2768"/>
                  <a:pt x="95" y="3626"/>
                </a:cubicBezTo>
                <a:cubicBezTo>
                  <a:pt x="0" y="4138"/>
                  <a:pt x="191" y="4804"/>
                  <a:pt x="488" y="5531"/>
                </a:cubicBezTo>
                <a:lnTo>
                  <a:pt x="17586" y="5531"/>
                </a:lnTo>
                <a:cubicBezTo>
                  <a:pt x="17050" y="4078"/>
                  <a:pt x="17407" y="1054"/>
                  <a:pt x="16216" y="732"/>
                </a:cubicBezTo>
                <a:cubicBezTo>
                  <a:pt x="16146" y="713"/>
                  <a:pt x="16075" y="704"/>
                  <a:pt x="16003" y="704"/>
                </a:cubicBezTo>
                <a:cubicBezTo>
                  <a:pt x="14675" y="704"/>
                  <a:pt x="13105" y="3778"/>
                  <a:pt x="11930" y="4388"/>
                </a:cubicBezTo>
                <a:cubicBezTo>
                  <a:pt x="11582" y="4571"/>
                  <a:pt x="10858" y="4943"/>
                  <a:pt x="10394" y="4943"/>
                </a:cubicBezTo>
                <a:cubicBezTo>
                  <a:pt x="10286" y="4943"/>
                  <a:pt x="10192" y="4923"/>
                  <a:pt x="10120" y="4876"/>
                </a:cubicBezTo>
                <a:cubicBezTo>
                  <a:pt x="9192" y="4292"/>
                  <a:pt x="10311" y="1316"/>
                  <a:pt x="9466" y="625"/>
                </a:cubicBezTo>
                <a:cubicBezTo>
                  <a:pt x="8912" y="177"/>
                  <a:pt x="7898" y="0"/>
                  <a:pt x="6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6" name="Google Shape;986;p46"/>
          <p:cNvGrpSpPr/>
          <p:nvPr/>
        </p:nvGrpSpPr>
        <p:grpSpPr>
          <a:xfrm>
            <a:off x="5466410" y="4239699"/>
            <a:ext cx="1855975" cy="998021"/>
            <a:chOff x="5303901" y="4298526"/>
            <a:chExt cx="1571262" cy="844921"/>
          </a:xfrm>
        </p:grpSpPr>
        <p:sp>
          <p:nvSpPr>
            <p:cNvPr id="987" name="Google Shape;987;p46"/>
            <p:cNvSpPr/>
            <p:nvPr/>
          </p:nvSpPr>
          <p:spPr>
            <a:xfrm>
              <a:off x="5602436" y="4298526"/>
              <a:ext cx="1272726" cy="844921"/>
            </a:xfrm>
            <a:custGeom>
              <a:avLst/>
              <a:gdLst/>
              <a:ahLst/>
              <a:cxnLst/>
              <a:rect l="l" t="t" r="r" b="b"/>
              <a:pathLst>
                <a:path w="38220" h="25373" extrusionOk="0">
                  <a:moveTo>
                    <a:pt x="8847" y="0"/>
                  </a:moveTo>
                  <a:cubicBezTo>
                    <a:pt x="6132" y="1179"/>
                    <a:pt x="4989" y="3799"/>
                    <a:pt x="6228" y="5882"/>
                  </a:cubicBezTo>
                  <a:cubicBezTo>
                    <a:pt x="7513" y="8037"/>
                    <a:pt x="8942" y="6144"/>
                    <a:pt x="9954" y="8704"/>
                  </a:cubicBezTo>
                  <a:cubicBezTo>
                    <a:pt x="10350" y="9705"/>
                    <a:pt x="10849" y="10100"/>
                    <a:pt x="11386" y="10100"/>
                  </a:cubicBezTo>
                  <a:cubicBezTo>
                    <a:pt x="12221" y="10100"/>
                    <a:pt x="13146" y="9142"/>
                    <a:pt x="13907" y="8025"/>
                  </a:cubicBezTo>
                  <a:cubicBezTo>
                    <a:pt x="14026" y="7882"/>
                    <a:pt x="14133" y="7763"/>
                    <a:pt x="14252" y="7632"/>
                  </a:cubicBezTo>
                  <a:cubicBezTo>
                    <a:pt x="14643" y="7210"/>
                    <a:pt x="15034" y="6890"/>
                    <a:pt x="15392" y="6890"/>
                  </a:cubicBezTo>
                  <a:cubicBezTo>
                    <a:pt x="15437" y="6890"/>
                    <a:pt x="15482" y="6895"/>
                    <a:pt x="15526" y="6906"/>
                  </a:cubicBezTo>
                  <a:cubicBezTo>
                    <a:pt x="16669" y="7204"/>
                    <a:pt x="17884" y="10109"/>
                    <a:pt x="17360" y="11157"/>
                  </a:cubicBezTo>
                  <a:cubicBezTo>
                    <a:pt x="17241" y="11419"/>
                    <a:pt x="16491" y="11395"/>
                    <a:pt x="16193" y="11466"/>
                  </a:cubicBezTo>
                  <a:cubicBezTo>
                    <a:pt x="15384" y="11609"/>
                    <a:pt x="13693" y="11621"/>
                    <a:pt x="12895" y="11835"/>
                  </a:cubicBezTo>
                  <a:cubicBezTo>
                    <a:pt x="12466" y="11954"/>
                    <a:pt x="11835" y="12157"/>
                    <a:pt x="11204" y="12395"/>
                  </a:cubicBezTo>
                  <a:cubicBezTo>
                    <a:pt x="11193" y="12407"/>
                    <a:pt x="11193" y="12407"/>
                    <a:pt x="11181" y="12419"/>
                  </a:cubicBezTo>
                  <a:cubicBezTo>
                    <a:pt x="10502" y="12681"/>
                    <a:pt x="9847" y="13002"/>
                    <a:pt x="9526" y="13347"/>
                  </a:cubicBezTo>
                  <a:cubicBezTo>
                    <a:pt x="8478" y="14443"/>
                    <a:pt x="8430" y="17860"/>
                    <a:pt x="7394" y="18943"/>
                  </a:cubicBezTo>
                  <a:cubicBezTo>
                    <a:pt x="7144" y="19158"/>
                    <a:pt x="6859" y="19324"/>
                    <a:pt x="6549" y="19431"/>
                  </a:cubicBezTo>
                  <a:cubicBezTo>
                    <a:pt x="6537" y="19431"/>
                    <a:pt x="3096" y="20098"/>
                    <a:pt x="1691" y="20884"/>
                  </a:cubicBezTo>
                  <a:cubicBezTo>
                    <a:pt x="334" y="21634"/>
                    <a:pt x="1" y="23932"/>
                    <a:pt x="1715" y="25373"/>
                  </a:cubicBezTo>
                  <a:lnTo>
                    <a:pt x="15372" y="25373"/>
                  </a:lnTo>
                  <a:cubicBezTo>
                    <a:pt x="15846" y="24341"/>
                    <a:pt x="16226" y="22956"/>
                    <a:pt x="16934" y="22956"/>
                  </a:cubicBezTo>
                  <a:cubicBezTo>
                    <a:pt x="16937" y="22956"/>
                    <a:pt x="16940" y="22956"/>
                    <a:pt x="16943" y="22956"/>
                  </a:cubicBezTo>
                  <a:cubicBezTo>
                    <a:pt x="17515" y="22968"/>
                    <a:pt x="17622" y="24527"/>
                    <a:pt x="18074" y="24873"/>
                  </a:cubicBezTo>
                  <a:cubicBezTo>
                    <a:pt x="18372" y="25099"/>
                    <a:pt x="18705" y="25265"/>
                    <a:pt x="19063" y="25373"/>
                  </a:cubicBezTo>
                  <a:lnTo>
                    <a:pt x="27921" y="25373"/>
                  </a:lnTo>
                  <a:cubicBezTo>
                    <a:pt x="27909" y="25373"/>
                    <a:pt x="27885" y="25361"/>
                    <a:pt x="27873" y="25361"/>
                  </a:cubicBezTo>
                  <a:cubicBezTo>
                    <a:pt x="26540" y="24813"/>
                    <a:pt x="23432" y="24789"/>
                    <a:pt x="22242" y="23991"/>
                  </a:cubicBezTo>
                  <a:cubicBezTo>
                    <a:pt x="21420" y="23432"/>
                    <a:pt x="19634" y="21694"/>
                    <a:pt x="19979" y="20777"/>
                  </a:cubicBezTo>
                  <a:cubicBezTo>
                    <a:pt x="20289" y="19967"/>
                    <a:pt x="22218" y="19661"/>
                    <a:pt x="23456" y="19661"/>
                  </a:cubicBezTo>
                  <a:cubicBezTo>
                    <a:pt x="23693" y="19661"/>
                    <a:pt x="23905" y="19672"/>
                    <a:pt x="24075" y="19693"/>
                  </a:cubicBezTo>
                  <a:cubicBezTo>
                    <a:pt x="24539" y="19753"/>
                    <a:pt x="25290" y="20408"/>
                    <a:pt x="25706" y="20622"/>
                  </a:cubicBezTo>
                  <a:cubicBezTo>
                    <a:pt x="26766" y="21158"/>
                    <a:pt x="29242" y="21753"/>
                    <a:pt x="30028" y="22646"/>
                  </a:cubicBezTo>
                  <a:cubicBezTo>
                    <a:pt x="30123" y="22765"/>
                    <a:pt x="30421" y="23849"/>
                    <a:pt x="30385" y="25373"/>
                  </a:cubicBezTo>
                  <a:lnTo>
                    <a:pt x="35815" y="25373"/>
                  </a:lnTo>
                  <a:cubicBezTo>
                    <a:pt x="35660" y="24599"/>
                    <a:pt x="35577" y="23884"/>
                    <a:pt x="35767" y="23444"/>
                  </a:cubicBezTo>
                  <a:cubicBezTo>
                    <a:pt x="36040" y="22807"/>
                    <a:pt x="37094" y="21422"/>
                    <a:pt x="37821" y="21422"/>
                  </a:cubicBezTo>
                  <a:cubicBezTo>
                    <a:pt x="37855" y="21422"/>
                    <a:pt x="37889" y="21425"/>
                    <a:pt x="37922" y="21432"/>
                  </a:cubicBezTo>
                  <a:cubicBezTo>
                    <a:pt x="38029" y="21455"/>
                    <a:pt x="38136" y="21515"/>
                    <a:pt x="38220" y="21598"/>
                  </a:cubicBezTo>
                  <a:cubicBezTo>
                    <a:pt x="37970" y="21313"/>
                    <a:pt x="37720" y="21027"/>
                    <a:pt x="37410" y="20741"/>
                  </a:cubicBezTo>
                  <a:cubicBezTo>
                    <a:pt x="37386" y="20717"/>
                    <a:pt x="37362" y="20693"/>
                    <a:pt x="37339" y="20658"/>
                  </a:cubicBezTo>
                  <a:cubicBezTo>
                    <a:pt x="37101" y="20384"/>
                    <a:pt x="36839" y="20110"/>
                    <a:pt x="36600" y="19836"/>
                  </a:cubicBezTo>
                  <a:cubicBezTo>
                    <a:pt x="36088" y="19289"/>
                    <a:pt x="35577" y="18753"/>
                    <a:pt x="35065" y="18217"/>
                  </a:cubicBezTo>
                  <a:cubicBezTo>
                    <a:pt x="34803" y="17955"/>
                    <a:pt x="34553" y="17693"/>
                    <a:pt x="34279" y="17419"/>
                  </a:cubicBezTo>
                  <a:lnTo>
                    <a:pt x="33886" y="17026"/>
                  </a:lnTo>
                  <a:lnTo>
                    <a:pt x="33469" y="16622"/>
                  </a:lnTo>
                  <a:cubicBezTo>
                    <a:pt x="32933" y="16098"/>
                    <a:pt x="32386" y="15574"/>
                    <a:pt x="31826" y="15050"/>
                  </a:cubicBezTo>
                  <a:cubicBezTo>
                    <a:pt x="31266" y="14538"/>
                    <a:pt x="30695" y="14026"/>
                    <a:pt x="30123" y="13526"/>
                  </a:cubicBezTo>
                  <a:cubicBezTo>
                    <a:pt x="29981" y="13407"/>
                    <a:pt x="29850" y="13276"/>
                    <a:pt x="29695" y="13157"/>
                  </a:cubicBezTo>
                  <a:cubicBezTo>
                    <a:pt x="29588" y="13050"/>
                    <a:pt x="29469" y="12954"/>
                    <a:pt x="29350" y="12859"/>
                  </a:cubicBezTo>
                  <a:lnTo>
                    <a:pt x="29266" y="12788"/>
                  </a:lnTo>
                  <a:cubicBezTo>
                    <a:pt x="28969" y="12538"/>
                    <a:pt x="28683" y="12288"/>
                    <a:pt x="28397" y="12050"/>
                  </a:cubicBezTo>
                  <a:cubicBezTo>
                    <a:pt x="26040" y="10097"/>
                    <a:pt x="23587" y="8287"/>
                    <a:pt x="21039" y="6608"/>
                  </a:cubicBezTo>
                  <a:cubicBezTo>
                    <a:pt x="20718" y="6406"/>
                    <a:pt x="20396" y="6192"/>
                    <a:pt x="20075" y="5989"/>
                  </a:cubicBezTo>
                  <a:cubicBezTo>
                    <a:pt x="19753" y="5787"/>
                    <a:pt x="19432" y="5573"/>
                    <a:pt x="19098" y="5382"/>
                  </a:cubicBezTo>
                  <a:cubicBezTo>
                    <a:pt x="18777" y="5180"/>
                    <a:pt x="18455" y="4977"/>
                    <a:pt x="18122" y="4787"/>
                  </a:cubicBezTo>
                  <a:cubicBezTo>
                    <a:pt x="17860" y="4620"/>
                    <a:pt x="17610" y="4465"/>
                    <a:pt x="17348" y="4322"/>
                  </a:cubicBezTo>
                  <a:lnTo>
                    <a:pt x="17134" y="4191"/>
                  </a:lnTo>
                  <a:cubicBezTo>
                    <a:pt x="16800" y="4001"/>
                    <a:pt x="16467" y="3810"/>
                    <a:pt x="16146" y="3620"/>
                  </a:cubicBezTo>
                  <a:cubicBezTo>
                    <a:pt x="15800" y="3441"/>
                    <a:pt x="15467" y="3251"/>
                    <a:pt x="15122" y="3072"/>
                  </a:cubicBezTo>
                  <a:cubicBezTo>
                    <a:pt x="14788" y="2882"/>
                    <a:pt x="14443" y="2703"/>
                    <a:pt x="14110" y="2525"/>
                  </a:cubicBezTo>
                  <a:cubicBezTo>
                    <a:pt x="13764" y="2346"/>
                    <a:pt x="13419" y="2167"/>
                    <a:pt x="13074" y="1989"/>
                  </a:cubicBezTo>
                  <a:cubicBezTo>
                    <a:pt x="12728" y="1810"/>
                    <a:pt x="12383" y="1643"/>
                    <a:pt x="12038" y="1477"/>
                  </a:cubicBezTo>
                  <a:cubicBezTo>
                    <a:pt x="10990" y="965"/>
                    <a:pt x="9930" y="477"/>
                    <a:pt x="8847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303901" y="4763463"/>
              <a:ext cx="199833" cy="223243"/>
            </a:xfrm>
            <a:custGeom>
              <a:avLst/>
              <a:gdLst/>
              <a:ahLst/>
              <a:cxnLst/>
              <a:rect l="l" t="t" r="r" b="b"/>
              <a:pathLst>
                <a:path w="6001" h="6704" extrusionOk="0">
                  <a:moveTo>
                    <a:pt x="4052" y="0"/>
                  </a:moveTo>
                  <a:cubicBezTo>
                    <a:pt x="3829" y="0"/>
                    <a:pt x="3625" y="15"/>
                    <a:pt x="3477" y="40"/>
                  </a:cubicBezTo>
                  <a:cubicBezTo>
                    <a:pt x="2810" y="147"/>
                    <a:pt x="1524" y="766"/>
                    <a:pt x="1096" y="1278"/>
                  </a:cubicBezTo>
                  <a:cubicBezTo>
                    <a:pt x="512" y="1969"/>
                    <a:pt x="24" y="3826"/>
                    <a:pt x="0" y="4719"/>
                  </a:cubicBezTo>
                  <a:cubicBezTo>
                    <a:pt x="0" y="5207"/>
                    <a:pt x="84" y="6386"/>
                    <a:pt x="524" y="6624"/>
                  </a:cubicBezTo>
                  <a:cubicBezTo>
                    <a:pt x="619" y="6680"/>
                    <a:pt x="741" y="6703"/>
                    <a:pt x="880" y="6703"/>
                  </a:cubicBezTo>
                  <a:cubicBezTo>
                    <a:pt x="1460" y="6703"/>
                    <a:pt x="2331" y="6295"/>
                    <a:pt x="2715" y="6065"/>
                  </a:cubicBezTo>
                  <a:cubicBezTo>
                    <a:pt x="3751" y="5410"/>
                    <a:pt x="5549" y="3517"/>
                    <a:pt x="5870" y="2362"/>
                  </a:cubicBezTo>
                  <a:cubicBezTo>
                    <a:pt x="6001" y="1862"/>
                    <a:pt x="5870" y="683"/>
                    <a:pt x="5489" y="338"/>
                  </a:cubicBezTo>
                  <a:cubicBezTo>
                    <a:pt x="5221" y="86"/>
                    <a:pt x="4581" y="0"/>
                    <a:pt x="4052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5437501" y="4554205"/>
              <a:ext cx="385814" cy="386979"/>
            </a:xfrm>
            <a:custGeom>
              <a:avLst/>
              <a:gdLst/>
              <a:ahLst/>
              <a:cxnLst/>
              <a:rect l="l" t="t" r="r" b="b"/>
              <a:pathLst>
                <a:path w="11586" h="11621" extrusionOk="0">
                  <a:moveTo>
                    <a:pt x="3193" y="1"/>
                  </a:moveTo>
                  <a:cubicBezTo>
                    <a:pt x="2355" y="1"/>
                    <a:pt x="1006" y="931"/>
                    <a:pt x="525" y="1466"/>
                  </a:cubicBezTo>
                  <a:cubicBezTo>
                    <a:pt x="251" y="1764"/>
                    <a:pt x="24" y="2586"/>
                    <a:pt x="13" y="2990"/>
                  </a:cubicBezTo>
                  <a:cubicBezTo>
                    <a:pt x="1" y="3383"/>
                    <a:pt x="144" y="4181"/>
                    <a:pt x="405" y="4443"/>
                  </a:cubicBezTo>
                  <a:cubicBezTo>
                    <a:pt x="727" y="4764"/>
                    <a:pt x="1727" y="4895"/>
                    <a:pt x="2168" y="5038"/>
                  </a:cubicBezTo>
                  <a:cubicBezTo>
                    <a:pt x="2787" y="5241"/>
                    <a:pt x="4168" y="5348"/>
                    <a:pt x="4644" y="5788"/>
                  </a:cubicBezTo>
                  <a:cubicBezTo>
                    <a:pt x="4942" y="6038"/>
                    <a:pt x="5394" y="6860"/>
                    <a:pt x="5239" y="7217"/>
                  </a:cubicBezTo>
                  <a:cubicBezTo>
                    <a:pt x="5025" y="7777"/>
                    <a:pt x="3358" y="7753"/>
                    <a:pt x="3084" y="8277"/>
                  </a:cubicBezTo>
                  <a:cubicBezTo>
                    <a:pt x="2703" y="9015"/>
                    <a:pt x="2918" y="11087"/>
                    <a:pt x="3632" y="11527"/>
                  </a:cubicBezTo>
                  <a:cubicBezTo>
                    <a:pt x="3735" y="11593"/>
                    <a:pt x="3863" y="11621"/>
                    <a:pt x="4010" y="11621"/>
                  </a:cubicBezTo>
                  <a:cubicBezTo>
                    <a:pt x="4712" y="11621"/>
                    <a:pt x="5819" y="10978"/>
                    <a:pt x="6370" y="10801"/>
                  </a:cubicBezTo>
                  <a:cubicBezTo>
                    <a:pt x="7275" y="10515"/>
                    <a:pt x="9228" y="10134"/>
                    <a:pt x="9930" y="9503"/>
                  </a:cubicBezTo>
                  <a:cubicBezTo>
                    <a:pt x="10490" y="9003"/>
                    <a:pt x="11585" y="7467"/>
                    <a:pt x="11216" y="6824"/>
                  </a:cubicBezTo>
                  <a:cubicBezTo>
                    <a:pt x="11109" y="6642"/>
                    <a:pt x="10825" y="6595"/>
                    <a:pt x="10489" y="6595"/>
                  </a:cubicBezTo>
                  <a:cubicBezTo>
                    <a:pt x="10140" y="6595"/>
                    <a:pt x="9734" y="6646"/>
                    <a:pt x="9411" y="6646"/>
                  </a:cubicBezTo>
                  <a:cubicBezTo>
                    <a:pt x="9254" y="6646"/>
                    <a:pt x="9116" y="6634"/>
                    <a:pt x="9014" y="6598"/>
                  </a:cubicBezTo>
                  <a:cubicBezTo>
                    <a:pt x="8609" y="6443"/>
                    <a:pt x="7918" y="5919"/>
                    <a:pt x="7585" y="5657"/>
                  </a:cubicBezTo>
                  <a:cubicBezTo>
                    <a:pt x="6954" y="5169"/>
                    <a:pt x="5716" y="4133"/>
                    <a:pt x="5239" y="3502"/>
                  </a:cubicBezTo>
                  <a:cubicBezTo>
                    <a:pt x="4644" y="2728"/>
                    <a:pt x="4394" y="347"/>
                    <a:pt x="3453" y="38"/>
                  </a:cubicBezTo>
                  <a:cubicBezTo>
                    <a:pt x="3374" y="13"/>
                    <a:pt x="3287" y="1"/>
                    <a:pt x="3193" y="1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0" name="Google Shape;990;p46"/>
          <p:cNvSpPr/>
          <p:nvPr/>
        </p:nvSpPr>
        <p:spPr>
          <a:xfrm>
            <a:off x="4282576" y="3690956"/>
            <a:ext cx="145216" cy="837350"/>
          </a:xfrm>
          <a:custGeom>
            <a:avLst/>
            <a:gdLst/>
            <a:ahLst/>
            <a:cxnLst/>
            <a:rect l="l" t="t" r="r" b="b"/>
            <a:pathLst>
              <a:path w="3692" h="21289" extrusionOk="0">
                <a:moveTo>
                  <a:pt x="1619" y="0"/>
                </a:moveTo>
                <a:lnTo>
                  <a:pt x="1619" y="0"/>
                </a:lnTo>
                <a:cubicBezTo>
                  <a:pt x="1858" y="1762"/>
                  <a:pt x="1917" y="3548"/>
                  <a:pt x="1810" y="5334"/>
                </a:cubicBezTo>
                <a:cubicBezTo>
                  <a:pt x="1798" y="5763"/>
                  <a:pt x="1727" y="6180"/>
                  <a:pt x="1691" y="6608"/>
                </a:cubicBezTo>
                <a:cubicBezTo>
                  <a:pt x="1619" y="7025"/>
                  <a:pt x="1572" y="7442"/>
                  <a:pt x="1465" y="7846"/>
                </a:cubicBezTo>
                <a:cubicBezTo>
                  <a:pt x="1417" y="8049"/>
                  <a:pt x="1393" y="8251"/>
                  <a:pt x="1334" y="8454"/>
                </a:cubicBezTo>
                <a:lnTo>
                  <a:pt x="1155" y="9049"/>
                </a:lnTo>
                <a:cubicBezTo>
                  <a:pt x="1119" y="9251"/>
                  <a:pt x="1024" y="9430"/>
                  <a:pt x="965" y="9632"/>
                </a:cubicBezTo>
                <a:lnTo>
                  <a:pt x="750" y="10240"/>
                </a:lnTo>
                <a:cubicBezTo>
                  <a:pt x="405" y="11168"/>
                  <a:pt x="191" y="12145"/>
                  <a:pt x="95" y="13133"/>
                </a:cubicBezTo>
                <a:cubicBezTo>
                  <a:pt x="0" y="14097"/>
                  <a:pt x="24" y="15074"/>
                  <a:pt x="167" y="16038"/>
                </a:cubicBezTo>
                <a:cubicBezTo>
                  <a:pt x="453" y="17943"/>
                  <a:pt x="1096" y="19776"/>
                  <a:pt x="2227" y="21289"/>
                </a:cubicBezTo>
                <a:cubicBezTo>
                  <a:pt x="1977" y="19515"/>
                  <a:pt x="1881" y="17729"/>
                  <a:pt x="1941" y="15943"/>
                </a:cubicBezTo>
                <a:cubicBezTo>
                  <a:pt x="1988" y="14264"/>
                  <a:pt x="2310" y="12609"/>
                  <a:pt x="2881" y="11037"/>
                </a:cubicBezTo>
                <a:lnTo>
                  <a:pt x="3108" y="10359"/>
                </a:lnTo>
                <a:cubicBezTo>
                  <a:pt x="3191" y="10121"/>
                  <a:pt x="3262" y="9882"/>
                  <a:pt x="3322" y="9644"/>
                </a:cubicBezTo>
                <a:cubicBezTo>
                  <a:pt x="3441" y="9168"/>
                  <a:pt x="3536" y="8680"/>
                  <a:pt x="3596" y="8192"/>
                </a:cubicBezTo>
                <a:cubicBezTo>
                  <a:pt x="3655" y="7704"/>
                  <a:pt x="3691" y="7215"/>
                  <a:pt x="3691" y="6727"/>
                </a:cubicBezTo>
                <a:cubicBezTo>
                  <a:pt x="3691" y="6239"/>
                  <a:pt x="3655" y="5763"/>
                  <a:pt x="3608" y="5275"/>
                </a:cubicBezTo>
                <a:cubicBezTo>
                  <a:pt x="3489" y="4322"/>
                  <a:pt x="3262" y="3394"/>
                  <a:pt x="2941" y="2489"/>
                </a:cubicBezTo>
                <a:cubicBezTo>
                  <a:pt x="2620" y="1596"/>
                  <a:pt x="2179" y="762"/>
                  <a:pt x="16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1" name="Google Shape;991;p46"/>
          <p:cNvSpPr/>
          <p:nvPr/>
        </p:nvSpPr>
        <p:spPr>
          <a:xfrm>
            <a:off x="3354872" y="3521911"/>
            <a:ext cx="151312" cy="916487"/>
          </a:xfrm>
          <a:custGeom>
            <a:avLst/>
            <a:gdLst/>
            <a:ahLst/>
            <a:cxnLst/>
            <a:rect l="l" t="t" r="r" b="b"/>
            <a:pathLst>
              <a:path w="3847" h="23301" extrusionOk="0">
                <a:moveTo>
                  <a:pt x="2168" y="0"/>
                </a:moveTo>
                <a:lnTo>
                  <a:pt x="2168" y="0"/>
                </a:lnTo>
                <a:cubicBezTo>
                  <a:pt x="1584" y="845"/>
                  <a:pt x="1108" y="1774"/>
                  <a:pt x="787" y="2750"/>
                </a:cubicBezTo>
                <a:cubicBezTo>
                  <a:pt x="441" y="3727"/>
                  <a:pt x="203" y="4751"/>
                  <a:pt x="96" y="5787"/>
                </a:cubicBezTo>
                <a:cubicBezTo>
                  <a:pt x="37" y="6310"/>
                  <a:pt x="1" y="6834"/>
                  <a:pt x="1" y="7370"/>
                </a:cubicBezTo>
                <a:cubicBezTo>
                  <a:pt x="13" y="7894"/>
                  <a:pt x="48" y="8430"/>
                  <a:pt x="120" y="8954"/>
                </a:cubicBezTo>
                <a:cubicBezTo>
                  <a:pt x="179" y="9489"/>
                  <a:pt x="287" y="10013"/>
                  <a:pt x="418" y="10537"/>
                </a:cubicBezTo>
                <a:cubicBezTo>
                  <a:pt x="477" y="10799"/>
                  <a:pt x="560" y="11061"/>
                  <a:pt x="656" y="11311"/>
                </a:cubicBezTo>
                <a:lnTo>
                  <a:pt x="894" y="12061"/>
                </a:lnTo>
                <a:cubicBezTo>
                  <a:pt x="1061" y="12478"/>
                  <a:pt x="1191" y="12906"/>
                  <a:pt x="1311" y="13347"/>
                </a:cubicBezTo>
                <a:cubicBezTo>
                  <a:pt x="1370" y="13561"/>
                  <a:pt x="1442" y="13776"/>
                  <a:pt x="1489" y="14014"/>
                </a:cubicBezTo>
                <a:cubicBezTo>
                  <a:pt x="1525" y="14240"/>
                  <a:pt x="1572" y="14466"/>
                  <a:pt x="1620" y="14680"/>
                </a:cubicBezTo>
                <a:cubicBezTo>
                  <a:pt x="1787" y="15597"/>
                  <a:pt x="1882" y="16526"/>
                  <a:pt x="1906" y="17467"/>
                </a:cubicBezTo>
                <a:cubicBezTo>
                  <a:pt x="1953" y="19419"/>
                  <a:pt x="1823" y="21372"/>
                  <a:pt x="1513" y="23301"/>
                </a:cubicBezTo>
                <a:cubicBezTo>
                  <a:pt x="2108" y="22467"/>
                  <a:pt x="2585" y="21550"/>
                  <a:pt x="2930" y="20586"/>
                </a:cubicBezTo>
                <a:cubicBezTo>
                  <a:pt x="3287" y="19598"/>
                  <a:pt x="3537" y="18586"/>
                  <a:pt x="3680" y="17562"/>
                </a:cubicBezTo>
                <a:cubicBezTo>
                  <a:pt x="3823" y="16514"/>
                  <a:pt x="3847" y="15442"/>
                  <a:pt x="3739" y="14395"/>
                </a:cubicBezTo>
                <a:cubicBezTo>
                  <a:pt x="3632" y="13323"/>
                  <a:pt x="3394" y="12264"/>
                  <a:pt x="3013" y="11251"/>
                </a:cubicBezTo>
                <a:lnTo>
                  <a:pt x="2787" y="10585"/>
                </a:lnTo>
                <a:cubicBezTo>
                  <a:pt x="2704" y="10370"/>
                  <a:pt x="2632" y="10156"/>
                  <a:pt x="2573" y="9942"/>
                </a:cubicBezTo>
                <a:lnTo>
                  <a:pt x="2382" y="9275"/>
                </a:lnTo>
                <a:cubicBezTo>
                  <a:pt x="2311" y="9049"/>
                  <a:pt x="2299" y="8835"/>
                  <a:pt x="2239" y="8608"/>
                </a:cubicBezTo>
                <a:cubicBezTo>
                  <a:pt x="2120" y="8168"/>
                  <a:pt x="2084" y="7703"/>
                  <a:pt x="2001" y="7239"/>
                </a:cubicBezTo>
                <a:cubicBezTo>
                  <a:pt x="1953" y="6775"/>
                  <a:pt x="1882" y="6310"/>
                  <a:pt x="1870" y="5846"/>
                </a:cubicBezTo>
                <a:cubicBezTo>
                  <a:pt x="1775" y="3893"/>
                  <a:pt x="1870" y="1941"/>
                  <a:pt x="21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2" name="Google Shape;992;p46"/>
          <p:cNvSpPr/>
          <p:nvPr/>
        </p:nvSpPr>
        <p:spPr>
          <a:xfrm>
            <a:off x="3904171" y="4248671"/>
            <a:ext cx="134438" cy="624285"/>
          </a:xfrm>
          <a:custGeom>
            <a:avLst/>
            <a:gdLst/>
            <a:ahLst/>
            <a:cxnLst/>
            <a:rect l="l" t="t" r="r" b="b"/>
            <a:pathLst>
              <a:path w="3418" h="15872" extrusionOk="0">
                <a:moveTo>
                  <a:pt x="1549" y="1"/>
                </a:moveTo>
                <a:lnTo>
                  <a:pt x="1549" y="1"/>
                </a:lnTo>
                <a:cubicBezTo>
                  <a:pt x="1799" y="1310"/>
                  <a:pt x="1894" y="2644"/>
                  <a:pt x="1811" y="3977"/>
                </a:cubicBezTo>
                <a:cubicBezTo>
                  <a:pt x="1799" y="4132"/>
                  <a:pt x="1787" y="4287"/>
                  <a:pt x="1763" y="4453"/>
                </a:cubicBezTo>
                <a:lnTo>
                  <a:pt x="1703" y="4906"/>
                </a:lnTo>
                <a:cubicBezTo>
                  <a:pt x="1632" y="5204"/>
                  <a:pt x="1596" y="5513"/>
                  <a:pt x="1501" y="5799"/>
                </a:cubicBezTo>
                <a:cubicBezTo>
                  <a:pt x="1453" y="5942"/>
                  <a:pt x="1430" y="6097"/>
                  <a:pt x="1370" y="6239"/>
                </a:cubicBezTo>
                <a:lnTo>
                  <a:pt x="1227" y="6668"/>
                </a:lnTo>
                <a:cubicBezTo>
                  <a:pt x="1168" y="6799"/>
                  <a:pt x="1120" y="6942"/>
                  <a:pt x="1049" y="7073"/>
                </a:cubicBezTo>
                <a:lnTo>
                  <a:pt x="858" y="7513"/>
                </a:lnTo>
                <a:cubicBezTo>
                  <a:pt x="203" y="8906"/>
                  <a:pt x="1" y="10466"/>
                  <a:pt x="263" y="11990"/>
                </a:cubicBezTo>
                <a:cubicBezTo>
                  <a:pt x="525" y="13455"/>
                  <a:pt x="1132" y="14824"/>
                  <a:pt x="2120" y="15872"/>
                </a:cubicBezTo>
                <a:cubicBezTo>
                  <a:pt x="1858" y="14550"/>
                  <a:pt x="1739" y="13216"/>
                  <a:pt x="1775" y="11883"/>
                </a:cubicBezTo>
                <a:cubicBezTo>
                  <a:pt x="1811" y="10657"/>
                  <a:pt x="2096" y="9454"/>
                  <a:pt x="2608" y="8347"/>
                </a:cubicBezTo>
                <a:lnTo>
                  <a:pt x="2823" y="7847"/>
                </a:lnTo>
                <a:cubicBezTo>
                  <a:pt x="2906" y="7668"/>
                  <a:pt x="2977" y="7490"/>
                  <a:pt x="3037" y="7299"/>
                </a:cubicBezTo>
                <a:cubicBezTo>
                  <a:pt x="3263" y="6573"/>
                  <a:pt x="3394" y="5811"/>
                  <a:pt x="3406" y="5049"/>
                </a:cubicBezTo>
                <a:cubicBezTo>
                  <a:pt x="3418" y="3930"/>
                  <a:pt x="3180" y="2822"/>
                  <a:pt x="2739" y="1798"/>
                </a:cubicBezTo>
                <a:cubicBezTo>
                  <a:pt x="2442" y="1132"/>
                  <a:pt x="2049" y="524"/>
                  <a:pt x="15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3" name="Google Shape;993;p46"/>
          <p:cNvSpPr/>
          <p:nvPr/>
        </p:nvSpPr>
        <p:spPr>
          <a:xfrm>
            <a:off x="2986340" y="4351246"/>
            <a:ext cx="134438" cy="624285"/>
          </a:xfrm>
          <a:custGeom>
            <a:avLst/>
            <a:gdLst/>
            <a:ahLst/>
            <a:cxnLst/>
            <a:rect l="l" t="t" r="r" b="b"/>
            <a:pathLst>
              <a:path w="3418" h="15872" extrusionOk="0">
                <a:moveTo>
                  <a:pt x="1858" y="0"/>
                </a:moveTo>
                <a:lnTo>
                  <a:pt x="1858" y="0"/>
                </a:lnTo>
                <a:cubicBezTo>
                  <a:pt x="1358" y="524"/>
                  <a:pt x="965" y="1131"/>
                  <a:pt x="667" y="1798"/>
                </a:cubicBezTo>
                <a:cubicBezTo>
                  <a:pt x="370" y="2477"/>
                  <a:pt x="167" y="3191"/>
                  <a:pt x="72" y="3917"/>
                </a:cubicBezTo>
                <a:cubicBezTo>
                  <a:pt x="24" y="4286"/>
                  <a:pt x="1" y="4667"/>
                  <a:pt x="1" y="5048"/>
                </a:cubicBezTo>
                <a:cubicBezTo>
                  <a:pt x="13" y="5810"/>
                  <a:pt x="144" y="6572"/>
                  <a:pt x="370" y="7310"/>
                </a:cubicBezTo>
                <a:cubicBezTo>
                  <a:pt x="429" y="7489"/>
                  <a:pt x="501" y="7668"/>
                  <a:pt x="584" y="7846"/>
                </a:cubicBezTo>
                <a:lnTo>
                  <a:pt x="798" y="8358"/>
                </a:lnTo>
                <a:cubicBezTo>
                  <a:pt x="1310" y="9465"/>
                  <a:pt x="1584" y="10656"/>
                  <a:pt x="1632" y="11882"/>
                </a:cubicBezTo>
                <a:cubicBezTo>
                  <a:pt x="1668" y="13216"/>
                  <a:pt x="1548" y="14561"/>
                  <a:pt x="1287" y="15871"/>
                </a:cubicBezTo>
                <a:cubicBezTo>
                  <a:pt x="2275" y="14835"/>
                  <a:pt x="2882" y="13454"/>
                  <a:pt x="3144" y="11990"/>
                </a:cubicBezTo>
                <a:cubicBezTo>
                  <a:pt x="3418" y="10478"/>
                  <a:pt x="3203" y="8906"/>
                  <a:pt x="2549" y="7513"/>
                </a:cubicBezTo>
                <a:lnTo>
                  <a:pt x="2358" y="7084"/>
                </a:lnTo>
                <a:cubicBezTo>
                  <a:pt x="2287" y="6941"/>
                  <a:pt x="2239" y="6810"/>
                  <a:pt x="2179" y="6668"/>
                </a:cubicBezTo>
                <a:lnTo>
                  <a:pt x="2037" y="6239"/>
                </a:lnTo>
                <a:cubicBezTo>
                  <a:pt x="1977" y="6096"/>
                  <a:pt x="1965" y="5941"/>
                  <a:pt x="1918" y="5810"/>
                </a:cubicBezTo>
                <a:cubicBezTo>
                  <a:pt x="1810" y="5513"/>
                  <a:pt x="1787" y="5215"/>
                  <a:pt x="1715" y="4917"/>
                </a:cubicBezTo>
                <a:lnTo>
                  <a:pt x="1656" y="4453"/>
                </a:lnTo>
                <a:cubicBezTo>
                  <a:pt x="1632" y="4298"/>
                  <a:pt x="1608" y="4143"/>
                  <a:pt x="1608" y="3989"/>
                </a:cubicBezTo>
                <a:cubicBezTo>
                  <a:pt x="1525" y="2655"/>
                  <a:pt x="1608" y="1310"/>
                  <a:pt x="1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2287;p71">
            <a:extLst>
              <a:ext uri="{FF2B5EF4-FFF2-40B4-BE49-F238E27FC236}">
                <a16:creationId xmlns:a16="http://schemas.microsoft.com/office/drawing/2014/main" id="{9407B0BB-F085-4CA2-A9C1-8B2C26864FCE}"/>
              </a:ext>
            </a:extLst>
          </p:cNvPr>
          <p:cNvSpPr/>
          <p:nvPr/>
        </p:nvSpPr>
        <p:spPr>
          <a:xfrm>
            <a:off x="743205" y="301376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세계 평균 기온 변화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A7600-CDF3-4E06-9989-C3E8ED91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8" y="1143312"/>
            <a:ext cx="4032670" cy="3221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33D8F4-A145-43BD-A585-5F883630B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033" y="1151078"/>
            <a:ext cx="4016914" cy="32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5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2"/>
          <p:cNvSpPr/>
          <p:nvPr/>
        </p:nvSpPr>
        <p:spPr>
          <a:xfrm>
            <a:off x="-568411" y="3855875"/>
            <a:ext cx="2563616" cy="747054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3369F-21C8-4D00-8956-941D47302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88" y="1200850"/>
            <a:ext cx="4419823" cy="344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287;p71">
            <a:extLst>
              <a:ext uri="{FF2B5EF4-FFF2-40B4-BE49-F238E27FC236}">
                <a16:creationId xmlns:a16="http://schemas.microsoft.com/office/drawing/2014/main" id="{9ABDECA0-5466-445D-8635-1F76F8B8C108}"/>
              </a:ext>
            </a:extLst>
          </p:cNvPr>
          <p:cNvSpPr/>
          <p:nvPr/>
        </p:nvSpPr>
        <p:spPr>
          <a:xfrm>
            <a:off x="743205" y="301376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태풍 발생 빈도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20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2"/>
          <p:cNvSpPr/>
          <p:nvPr/>
        </p:nvSpPr>
        <p:spPr>
          <a:xfrm>
            <a:off x="-568411" y="3855875"/>
            <a:ext cx="2563616" cy="747054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612CE-C5D0-46AA-8EC8-B1F2A25A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28" y="1304217"/>
            <a:ext cx="4140050" cy="322998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080D63-F78F-44D6-8FC2-29A1D049629D}"/>
              </a:ext>
            </a:extLst>
          </p:cNvPr>
          <p:cNvGrpSpPr/>
          <p:nvPr/>
        </p:nvGrpSpPr>
        <p:grpSpPr>
          <a:xfrm>
            <a:off x="4707924" y="1823759"/>
            <a:ext cx="3963000" cy="2190900"/>
            <a:chOff x="4401953" y="879750"/>
            <a:chExt cx="3963000" cy="2190900"/>
          </a:xfrm>
        </p:grpSpPr>
        <p:sp>
          <p:nvSpPr>
            <p:cNvPr id="1082" name="Google Shape;1082;p52"/>
            <p:cNvSpPr/>
            <p:nvPr/>
          </p:nvSpPr>
          <p:spPr>
            <a:xfrm>
              <a:off x="4470203" y="879750"/>
              <a:ext cx="3826500" cy="21909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2D8D86B-6D5C-4271-91BD-F3221A47C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7740" y="1680173"/>
              <a:ext cx="3591426" cy="1352739"/>
            </a:xfrm>
            <a:prstGeom prst="rect">
              <a:avLst/>
            </a:prstGeom>
          </p:spPr>
        </p:pic>
        <p:sp>
          <p:nvSpPr>
            <p:cNvPr id="17" name="Google Shape;1084;p52">
              <a:extLst>
                <a:ext uri="{FF2B5EF4-FFF2-40B4-BE49-F238E27FC236}">
                  <a16:creationId xmlns:a16="http://schemas.microsoft.com/office/drawing/2014/main" id="{9A88D1C0-6BAE-4F5F-80FD-6B0725639951}"/>
                </a:ext>
              </a:extLst>
            </p:cNvPr>
            <p:cNvSpPr txBox="1">
              <a:spLocks/>
            </p:cNvSpPr>
            <p:nvPr/>
          </p:nvSpPr>
          <p:spPr>
            <a:xfrm>
              <a:off x="4401953" y="999417"/>
              <a:ext cx="3963000" cy="640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15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ko-KR" altLang="en-US" dirty="0">
                  <a:latin typeface="+mj-ea"/>
                  <a:ea typeface="+mj-ea"/>
                </a:rPr>
                <a:t>세계 평균 기온 </a:t>
              </a:r>
              <a:r>
                <a:rPr lang="en-US" altLang="ko-KR" dirty="0">
                  <a:latin typeface="+mj-ea"/>
                  <a:ea typeface="+mj-ea"/>
                </a:rPr>
                <a:t>– </a:t>
              </a:r>
              <a:r>
                <a:rPr lang="ko-KR" altLang="en-US" dirty="0">
                  <a:latin typeface="+mj-ea"/>
                  <a:ea typeface="+mj-ea"/>
                </a:rPr>
                <a:t>태풍 발생</a:t>
              </a:r>
              <a:endParaRPr lang="en-US" altLang="ko-KR" dirty="0">
                <a:latin typeface="+mj-ea"/>
                <a:ea typeface="+mj-ea"/>
              </a:endParaRPr>
            </a:p>
            <a:p>
              <a:pPr marL="0" indent="0"/>
              <a:r>
                <a:rPr lang="ko-KR" altLang="en-US" dirty="0">
                  <a:latin typeface="+mj-ea"/>
                  <a:ea typeface="+mj-ea"/>
                </a:rPr>
                <a:t>상관관계</a:t>
              </a:r>
              <a:endParaRPr lang="fr-FR" dirty="0">
                <a:latin typeface="+mj-ea"/>
                <a:ea typeface="+mj-ea"/>
              </a:endParaRPr>
            </a:p>
          </p:txBody>
        </p:sp>
      </p:grpSp>
      <p:sp>
        <p:nvSpPr>
          <p:cNvPr id="9" name="Google Shape;2287;p71">
            <a:extLst>
              <a:ext uri="{FF2B5EF4-FFF2-40B4-BE49-F238E27FC236}">
                <a16:creationId xmlns:a16="http://schemas.microsoft.com/office/drawing/2014/main" id="{97D227E4-2160-49AE-838C-3C75104CD56F}"/>
              </a:ext>
            </a:extLst>
          </p:cNvPr>
          <p:cNvSpPr/>
          <p:nvPr/>
        </p:nvSpPr>
        <p:spPr>
          <a:xfrm>
            <a:off x="743205" y="301376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상관관계 분석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27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2"/>
          <p:cNvSpPr/>
          <p:nvPr/>
        </p:nvSpPr>
        <p:spPr>
          <a:xfrm>
            <a:off x="-568411" y="3855875"/>
            <a:ext cx="2563616" cy="747054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673B4F-6AEA-4E10-BB11-B3D4DAA6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243" y="1096670"/>
            <a:ext cx="4573514" cy="3653748"/>
          </a:xfrm>
          <a:prstGeom prst="rect">
            <a:avLst/>
          </a:prstGeom>
        </p:spPr>
      </p:pic>
      <p:sp>
        <p:nvSpPr>
          <p:cNvPr id="4" name="Google Shape;2287;p71">
            <a:extLst>
              <a:ext uri="{FF2B5EF4-FFF2-40B4-BE49-F238E27FC236}">
                <a16:creationId xmlns:a16="http://schemas.microsoft.com/office/drawing/2014/main" id="{BCB9623F-99E3-4463-A504-AB0EF23BCEA7}"/>
              </a:ext>
            </a:extLst>
          </p:cNvPr>
          <p:cNvSpPr/>
          <p:nvPr/>
        </p:nvSpPr>
        <p:spPr>
          <a:xfrm>
            <a:off x="743205" y="301376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상관관계 분석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8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2"/>
          <p:cNvSpPr/>
          <p:nvPr/>
        </p:nvSpPr>
        <p:spPr>
          <a:xfrm>
            <a:off x="-568411" y="3855875"/>
            <a:ext cx="2563616" cy="747054"/>
          </a:xfrm>
          <a:custGeom>
            <a:avLst/>
            <a:gdLst/>
            <a:ahLst/>
            <a:cxnLst/>
            <a:rect l="l" t="t" r="r" b="b"/>
            <a:pathLst>
              <a:path w="74367" h="21671" extrusionOk="0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9E026D-592F-4AD7-8C30-50DD710C980C}"/>
              </a:ext>
            </a:extLst>
          </p:cNvPr>
          <p:cNvGrpSpPr/>
          <p:nvPr/>
        </p:nvGrpSpPr>
        <p:grpSpPr>
          <a:xfrm>
            <a:off x="4330453" y="1979054"/>
            <a:ext cx="4105999" cy="1757977"/>
            <a:chOff x="4330453" y="1248459"/>
            <a:chExt cx="4105999" cy="1757977"/>
          </a:xfrm>
        </p:grpSpPr>
        <p:sp>
          <p:nvSpPr>
            <p:cNvPr id="1082" name="Google Shape;1082;p52"/>
            <p:cNvSpPr/>
            <p:nvPr/>
          </p:nvSpPr>
          <p:spPr>
            <a:xfrm>
              <a:off x="4330453" y="1263076"/>
              <a:ext cx="4105999" cy="174336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621C115-E48F-4DBA-88A0-36037D93F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606"/>
            <a:stretch/>
          </p:blipFill>
          <p:spPr>
            <a:xfrm>
              <a:off x="4489290" y="1878838"/>
              <a:ext cx="3788324" cy="1041559"/>
            </a:xfrm>
            <a:prstGeom prst="rect">
              <a:avLst/>
            </a:prstGeom>
          </p:spPr>
        </p:pic>
        <p:sp>
          <p:nvSpPr>
            <p:cNvPr id="12" name="Google Shape;1084;p52">
              <a:extLst>
                <a:ext uri="{FF2B5EF4-FFF2-40B4-BE49-F238E27FC236}">
                  <a16:creationId xmlns:a16="http://schemas.microsoft.com/office/drawing/2014/main" id="{436770E3-CA9E-4934-9948-100CB646F1C8}"/>
                </a:ext>
              </a:extLst>
            </p:cNvPr>
            <p:cNvSpPr txBox="1">
              <a:spLocks/>
            </p:cNvSpPr>
            <p:nvPr/>
          </p:nvSpPr>
          <p:spPr>
            <a:xfrm>
              <a:off x="4401953" y="1248459"/>
              <a:ext cx="3963000" cy="640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15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Poppins"/>
                <a:buNone/>
                <a:defRPr sz="21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indent="0"/>
              <a:r>
                <a:rPr lang="ko-KR" altLang="en-US" dirty="0">
                  <a:latin typeface="+mj-ea"/>
                  <a:ea typeface="+mj-ea"/>
                </a:rPr>
                <a:t>월별 평균 기온 </a:t>
              </a:r>
              <a:r>
                <a:rPr lang="en-US" altLang="ko-KR" dirty="0">
                  <a:latin typeface="+mj-ea"/>
                  <a:ea typeface="+mj-ea"/>
                </a:rPr>
                <a:t>– </a:t>
              </a:r>
              <a:r>
                <a:rPr lang="ko-KR" altLang="en-US" dirty="0">
                  <a:latin typeface="+mj-ea"/>
                  <a:ea typeface="+mj-ea"/>
                </a:rPr>
                <a:t>태풍 발생 빈도</a:t>
              </a:r>
              <a:endParaRPr lang="en-US" altLang="ko-KR" dirty="0">
                <a:latin typeface="+mj-ea"/>
                <a:ea typeface="+mj-ea"/>
              </a:endParaRPr>
            </a:p>
            <a:p>
              <a:pPr marL="0" indent="0"/>
              <a:r>
                <a:rPr lang="ko-KR" altLang="en-US" dirty="0">
                  <a:latin typeface="+mj-ea"/>
                  <a:ea typeface="+mj-ea"/>
                </a:rPr>
                <a:t>상관관계</a:t>
              </a:r>
              <a:endParaRPr lang="fr-FR" dirty="0">
                <a:latin typeface="+mj-ea"/>
                <a:ea typeface="+mj-ea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84E16BD-DBA2-437E-B1A4-9B1992976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95" y="1617127"/>
            <a:ext cx="3455988" cy="2696293"/>
          </a:xfrm>
          <a:prstGeom prst="rect">
            <a:avLst/>
          </a:prstGeom>
        </p:spPr>
      </p:pic>
      <p:sp>
        <p:nvSpPr>
          <p:cNvPr id="10" name="Google Shape;2287;p71">
            <a:extLst>
              <a:ext uri="{FF2B5EF4-FFF2-40B4-BE49-F238E27FC236}">
                <a16:creationId xmlns:a16="http://schemas.microsoft.com/office/drawing/2014/main" id="{503CEFA7-E456-448A-9669-77619B58BF44}"/>
              </a:ext>
            </a:extLst>
          </p:cNvPr>
          <p:cNvSpPr/>
          <p:nvPr/>
        </p:nvSpPr>
        <p:spPr>
          <a:xfrm>
            <a:off x="743205" y="301376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상관관계 분석 </a:t>
            </a:r>
            <a:r>
              <a:rPr lang="en-US" altLang="ko-KR" dirty="0"/>
              <a:t>(?)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47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6DF4543-6794-4273-9032-BE97231A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9" y="1382709"/>
            <a:ext cx="3994242" cy="3116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6D2731-0E84-4A09-9A46-5CB14921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60" y="1382709"/>
            <a:ext cx="3859311" cy="3083177"/>
          </a:xfrm>
          <a:prstGeom prst="rect">
            <a:avLst/>
          </a:prstGeom>
        </p:spPr>
      </p:pic>
      <p:sp>
        <p:nvSpPr>
          <p:cNvPr id="4" name="Google Shape;2287;p71">
            <a:extLst>
              <a:ext uri="{FF2B5EF4-FFF2-40B4-BE49-F238E27FC236}">
                <a16:creationId xmlns:a16="http://schemas.microsoft.com/office/drawing/2014/main" id="{0995107D-0C09-4B4C-8C6C-4300C28501E5}"/>
              </a:ext>
            </a:extLst>
          </p:cNvPr>
          <p:cNvSpPr/>
          <p:nvPr/>
        </p:nvSpPr>
        <p:spPr>
          <a:xfrm>
            <a:off x="743205" y="301376"/>
            <a:ext cx="7717200" cy="525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기온 </a:t>
            </a:r>
            <a:r>
              <a:rPr lang="en-US" altLang="ko-KR" dirty="0"/>
              <a:t>– </a:t>
            </a:r>
            <a:r>
              <a:rPr lang="ko-KR" altLang="en-US" dirty="0"/>
              <a:t>태풍 강도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94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00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476659"/>
      </p:ext>
    </p:extLst>
  </p:cSld>
  <p:clrMapOvr>
    <a:masterClrMapping/>
  </p:clrMapOvr>
</p:sld>
</file>

<file path=ppt/theme/theme1.xml><?xml version="1.0" encoding="utf-8"?>
<a:theme xmlns:a="http://schemas.openxmlformats.org/drawingml/2006/main" name="Réchauffement climatique vs changement climatique by Slidesgo">
  <a:themeElements>
    <a:clrScheme name="Simple Light">
      <a:dk1>
        <a:srgbClr val="272727"/>
      </a:dk1>
      <a:lt1>
        <a:srgbClr val="F9B550"/>
      </a:lt1>
      <a:dk2>
        <a:srgbClr val="5F5B52"/>
      </a:dk2>
      <a:lt2>
        <a:srgbClr val="FFFFFF"/>
      </a:lt2>
      <a:accent1>
        <a:srgbClr val="B04428"/>
      </a:accent1>
      <a:accent2>
        <a:srgbClr val="EC5F44"/>
      </a:accent2>
      <a:accent3>
        <a:srgbClr val="85B940"/>
      </a:accent3>
      <a:accent4>
        <a:srgbClr val="7ECCCC"/>
      </a:accent4>
      <a:accent5>
        <a:srgbClr val="ECE8D7"/>
      </a:accent5>
      <a:accent6>
        <a:srgbClr val="A9A9AE"/>
      </a:accent6>
      <a:hlink>
        <a:srgbClr val="EC5F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44</Words>
  <Application>Microsoft Office PowerPoint</Application>
  <PresentationFormat>화면 슬라이드 쇼(16:9)</PresentationFormat>
  <Paragraphs>12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Raleway Medium</vt:lpstr>
      <vt:lpstr>Poppins</vt:lpstr>
      <vt:lpstr>Réchauffement climatique vs changement climatique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기후변화에 따른 자연재해</dc:title>
  <dc:creator>김정은</dc:creator>
  <cp:lastModifiedBy>정은</cp:lastModifiedBy>
  <cp:revision>12</cp:revision>
  <dcterms:modified xsi:type="dcterms:W3CDTF">2024-08-01T08:02:23Z</dcterms:modified>
</cp:coreProperties>
</file>