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D78A7-327C-4F4D-8BD9-7FE23D51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BC0C37-A4A5-40B5-BE21-DE7DFC09A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CABC4-6CEE-4350-A165-32D5B0F7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6E050-1346-45A1-80D1-495F289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CC278-565C-44FF-8D5C-C5896E04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48F9E-6A35-4056-B927-6C12EAB5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45C0E-1FC6-4FA0-A93B-CE8ACA12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1698-B45D-40F3-9EAC-9C493ECE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83D54-C7A2-4BC2-8147-106D154F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70B60-3D74-4EA0-BBC2-A583B4D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C6583-AC03-4F32-9B04-53446121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2A059-C3E2-4712-9CD4-114354CD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C8D9B-3799-47D0-9FDE-09469C17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FB3DA-C21E-4A2A-A517-1508D489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49122-C914-49F8-8B62-4C677DA2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CD52-76B1-443A-84F6-9A35C5AA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704C3-2EFA-4DEF-A08B-657139E5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2799-4216-470A-A9D4-28A6ABB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79E3-9EFA-4D65-AABB-693BAFC1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8EF98-5AC9-4FF2-AC05-354E8ED0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6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E2F28-F647-4BEB-89CF-A1BCCC1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54D16-5308-4D9E-B0AC-43D1BA11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807EB-F4E7-4C98-831E-33EA078C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3C167-D215-4EF2-85E6-DCAE4764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C3A0-5D34-446E-88B0-BE6A1E24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2C8A9-B6C3-4AFD-8C2F-ECA8E8CD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523A0-F0DE-48B9-8B2D-6FABFDE1E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678881-CBCD-46D6-926F-A2F81FC4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264A4-0036-4A0F-A29E-95DD488B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F7057-9896-4462-88A8-2ADBF97A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95DE0-0A85-4581-A268-B6A69310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6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56C3-4925-4BF8-B23B-88DD9A8A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F1B50-1ECD-4FEC-B7F2-8CA12F5E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F034A-0A9A-4D98-83E9-239E2711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50EFA1-F1B6-47CA-B357-F972D7692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832A72-1430-4AD2-A922-9185339B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6D20B5-ABF4-416B-8696-6B88B216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5ADBF2-7FCB-4386-AB34-7B421E8E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CFEF3-91C0-46F9-808A-591BDDA9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9221D-F161-4DB8-8585-716E495D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76B57-9D97-4EA3-A5EC-835F4B1B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CE870-7639-43DA-A333-9651D771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085627-46CA-4EB3-BAA2-527CC2C3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0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4C3E2-3D0B-4D31-AE92-6342A7ED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9A22B5-4530-49C7-B4B6-5D0881CB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B252D-A554-42F7-BAF5-21EC72E4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6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9F54-90DA-4779-A763-B2E23E54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24211-D81B-419B-AEEC-386283F0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E7D96-70F0-43C8-9539-5D6176B9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D5DD6-66BC-4AFD-9C9C-E823674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F3925-DB87-4039-A63D-5432AEB7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92155-4625-4C6E-810F-89757831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10762-D12F-4794-AA18-CFD7BA36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9471E2-13C5-4495-84A8-B04D487CF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7EDC7-CF36-4B23-8631-6ECEA49CB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D0BA5-3877-478C-B809-DD3A9A21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66444-DFEB-4761-A7BC-785FFE2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F859E-E962-42B1-937F-9792BA6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443B8-6E06-449B-9BCE-62D049A9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D3063-9C84-44AD-930D-48EA04B7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0B09C-1A87-42EC-8143-A35393455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6494-4E58-4969-8CFD-50E43EC75DEC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74DB7-38DB-4C17-A1EC-7125CAC5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73504-FF30-4948-BF2E-0D10DA0B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D22DC-075B-4BFF-97D3-02FB292B7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C2A81B-D12D-47EE-8DFB-D0F2187F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1133"/>
              </p:ext>
            </p:extLst>
          </p:nvPr>
        </p:nvGraphicFramePr>
        <p:xfrm>
          <a:off x="1182223" y="158157"/>
          <a:ext cx="3358326" cy="653200"/>
        </p:xfrm>
        <a:graphic>
          <a:graphicData uri="http://schemas.openxmlformats.org/drawingml/2006/table">
            <a:tbl>
              <a:tblPr/>
              <a:tblGrid>
                <a:gridCol w="1679163">
                  <a:extLst>
                    <a:ext uri="{9D8B030D-6E8A-4147-A177-3AD203B41FA5}">
                      <a16:colId xmlns:a16="http://schemas.microsoft.com/office/drawing/2014/main" val="804699605"/>
                    </a:ext>
                  </a:extLst>
                </a:gridCol>
                <a:gridCol w="1679163">
                  <a:extLst>
                    <a:ext uri="{9D8B030D-6E8A-4147-A177-3AD203B41FA5}">
                      <a16:colId xmlns:a16="http://schemas.microsoft.com/office/drawing/2014/main" val="1387021213"/>
                    </a:ext>
                  </a:extLst>
                </a:gridCol>
              </a:tblGrid>
              <a:tr h="653200"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2016-06-24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2016-07-30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6651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4113BF-3ABA-4048-8988-D086FB048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29683"/>
              </p:ext>
            </p:extLst>
          </p:nvPr>
        </p:nvGraphicFramePr>
        <p:xfrm>
          <a:off x="5037045" y="683009"/>
          <a:ext cx="2010114" cy="269052"/>
        </p:xfrm>
        <a:graphic>
          <a:graphicData uri="http://schemas.openxmlformats.org/drawingml/2006/table">
            <a:tbl>
              <a:tblPr/>
              <a:tblGrid>
                <a:gridCol w="2010114">
                  <a:extLst>
                    <a:ext uri="{9D8B030D-6E8A-4147-A177-3AD203B41FA5}">
                      <a16:colId xmlns:a16="http://schemas.microsoft.com/office/drawing/2014/main" val="2723349034"/>
                    </a:ext>
                  </a:extLst>
                </a:gridCol>
              </a:tblGrid>
              <a:tr h="269052"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2017-06-24</a:t>
                      </a:r>
                      <a:endParaRPr lang="en-US" sz="1900" dirty="0">
                        <a:effectLst/>
                      </a:endParaRPr>
                    </a:p>
                  </a:txBody>
                  <a:tcPr marL="94959" marR="94959" marT="47480" marB="47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3608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8795C7-5EE7-4A8F-9120-97188A8A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37232"/>
              </p:ext>
            </p:extLst>
          </p:nvPr>
        </p:nvGraphicFramePr>
        <p:xfrm>
          <a:off x="6063567" y="692981"/>
          <a:ext cx="2164835" cy="259080"/>
        </p:xfrm>
        <a:graphic>
          <a:graphicData uri="http://schemas.openxmlformats.org/drawingml/2006/table">
            <a:tbl>
              <a:tblPr/>
              <a:tblGrid>
                <a:gridCol w="2164835">
                  <a:extLst>
                    <a:ext uri="{9D8B030D-6E8A-4147-A177-3AD203B41FA5}">
                      <a16:colId xmlns:a16="http://schemas.microsoft.com/office/drawing/2014/main" val="4292861407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2017-07-29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3695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B8676C-56E4-4499-92F6-93B0275A2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10147"/>
              </p:ext>
            </p:extLst>
          </p:nvPr>
        </p:nvGraphicFramePr>
        <p:xfrm>
          <a:off x="9028092" y="582294"/>
          <a:ext cx="1935612" cy="259080"/>
        </p:xfrm>
        <a:graphic>
          <a:graphicData uri="http://schemas.openxmlformats.org/drawingml/2006/table">
            <a:tbl>
              <a:tblPr/>
              <a:tblGrid>
                <a:gridCol w="1935612">
                  <a:extLst>
                    <a:ext uri="{9D8B030D-6E8A-4147-A177-3AD203B41FA5}">
                      <a16:colId xmlns:a16="http://schemas.microsoft.com/office/drawing/2014/main" val="3320590654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2018-06-26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9742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227E5D-EAE0-4250-A98A-C7FB48FB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94542"/>
              </p:ext>
            </p:extLst>
          </p:nvPr>
        </p:nvGraphicFramePr>
        <p:xfrm>
          <a:off x="10395320" y="552277"/>
          <a:ext cx="2164835" cy="259080"/>
        </p:xfrm>
        <a:graphic>
          <a:graphicData uri="http://schemas.openxmlformats.org/drawingml/2006/table">
            <a:tbl>
              <a:tblPr/>
              <a:tblGrid>
                <a:gridCol w="2164835">
                  <a:extLst>
                    <a:ext uri="{9D8B030D-6E8A-4147-A177-3AD203B41FA5}">
                      <a16:colId xmlns:a16="http://schemas.microsoft.com/office/drawing/2014/main" val="278740924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2018-07-11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5465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18653A2-B46D-4179-AEE8-01307793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" y="681817"/>
            <a:ext cx="2885050" cy="53891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30112F-E3D3-42C4-969D-2E020AA4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31" y="874642"/>
            <a:ext cx="2995742" cy="5498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AA3CEB-1A55-456E-AA04-EF528796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793" y="871391"/>
            <a:ext cx="2927944" cy="54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D2EE5D-B7BB-4B65-9A2B-7B8EC2CD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6" y="876929"/>
            <a:ext cx="3495675" cy="4829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285559-646F-4B14-98B8-089C3801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72" y="818587"/>
            <a:ext cx="3838575" cy="5105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6AB71D-9C4A-46C0-B65E-E003F8F0D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729" y="818587"/>
            <a:ext cx="3895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5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B8DE56-5F47-4B56-8A60-58CC5CBF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709" y="700211"/>
            <a:ext cx="4629150" cy="281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D56D1-B0B7-4EB5-AE97-1AE71A64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178" y="3729567"/>
            <a:ext cx="4324350" cy="2876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27BB0A-BA76-46C1-BEA2-1ABE2BC8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7" y="675860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 이</dc:creator>
  <cp:lastModifiedBy>지혜 이</cp:lastModifiedBy>
  <cp:revision>2</cp:revision>
  <dcterms:created xsi:type="dcterms:W3CDTF">2022-03-13T18:41:34Z</dcterms:created>
  <dcterms:modified xsi:type="dcterms:W3CDTF">2022-03-13T19:32:54Z</dcterms:modified>
</cp:coreProperties>
</file>