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77E2-7DAB-4465-B8F6-30457B7F6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DBC52-BE49-416E-B6D0-8D2228CB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4C410-14F7-4944-87E7-135083C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EA8CB-063C-403F-8977-B263E6C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A31B-9021-4C34-9DDC-6B09677B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8B414-55E1-4C16-8485-253A103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03E33-B3E6-461E-BEAF-0205A5FC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C5BC-5106-4333-AD0E-E4BA2E3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37FA-157D-4CDA-A1E1-BE4B0973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047B5-DC89-4E64-B898-D9BBF246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45A34E-3F32-4B61-8191-79C38C6C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F61EE-67FB-41D8-A365-6F2584D1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10900-8D87-467B-BD6F-33F320B9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25F44-C44C-46AA-BE89-73C3ABB7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30841-8458-4D36-A044-10E12844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4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B7BCD-4074-4471-8687-01E3E9F5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DCDBD-D4E0-4CB2-9CD3-FD150BFD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58D8-AFBC-4F3A-80FC-05D536C4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88D38-E5D8-4A77-878C-B493E578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748AF-947B-4DD7-9B53-19958376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3DA-4419-4F67-8A2F-65BB7C62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FA6E1-E471-42C0-8D28-2302A488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80201-59B8-4276-ABCC-FD6D9757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559AF-71F7-4715-81F2-4E88184A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C6B37-E621-4653-AEDA-AD75A7A5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E3C55-8523-4C42-BCFB-E2785FA2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7FD6A-7C90-4EBA-9E3E-EFDF55A42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C3732-7FDD-4B4B-8A0B-D0174829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039E2-0812-43BB-ADCB-72A28155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3249C-3820-4673-916A-9E0227A1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AD829-2BF0-4DDE-8B45-56800DFE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C05F9-B31D-406F-9F3D-585ED746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75910-B540-419A-8963-3FA2A371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14BDC-89D4-41C8-AD6B-2A1D3F36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E4E8C0-3778-431C-A099-99DBD30A6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B4D345-9F5F-4F8A-BCC2-8EDC6759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143CA-B66E-436E-963F-112B6E90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FB4EF-4AD6-493A-8EC4-697EC0B6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E921B-185B-48A0-803A-E6BE25BE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939B-252B-4D1D-B225-3079303B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9EF54C-119D-447E-8107-5989304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C5DDE-8030-444C-8041-F77A8358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19DBA3-C541-4338-AD88-5CC410AF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5B387-BBDB-4AAB-BC3C-ECD85DF0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BC70F-0324-4AB2-BCC7-59DFCD7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E26FF-10EB-4127-A5C3-5F88A5FE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B690E-4A31-4806-8993-42DE78FA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2FEBE-1FDC-4058-8C4B-69CA41D5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85F17-1BE9-427C-A4B9-FF067357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3052F-323A-4AEE-BAEE-EB0A1E96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27334-3574-4748-817E-86597F4C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8129F-7FCD-48FA-8126-F04BF4BE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AA426-1111-452C-A21D-0665DF71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080A5D-C9FC-4E0A-B7FF-1EFE9CB32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D49B-2AF2-4793-A8C5-027E901A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90295-4952-4AB1-AB7D-958B7225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9B02C-FCD7-4DB8-BFE1-7F33525F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63AEA-6B09-471E-8CBE-5A689A4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5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0BE330-5DD9-477E-AB42-0B323C29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A70CB-105E-4BF8-A4B2-545094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F7B53-8455-45F1-A5C0-B1C1991E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265E-BE6C-4A09-B310-2E999213E6B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46986-D4E4-42B3-943F-B2AE1572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EC098-DE94-4888-9D07-CEF5A7983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500EC6D6-4062-4468-8ECF-D3A2D8DF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2012181026</a:t>
            </a:r>
          </a:p>
          <a:p>
            <a:pPr latinLnBrk="0"/>
            <a:r>
              <a:rPr lang="ko-KR" alt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이도연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C7CD6-BC84-4254-9C8E-F7E6B30606E7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 Midnight</a:t>
            </a:r>
          </a:p>
        </p:txBody>
      </p:sp>
    </p:spTree>
    <p:extLst>
      <p:ext uri="{BB962C8B-B14F-4D97-AF65-F5344CB8AC3E}">
        <p14:creationId xmlns:p14="http://schemas.microsoft.com/office/powerpoint/2010/main" val="219261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932522A-2A3F-4338-B7E8-FDF80D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77FEF-F453-4318-B961-4E1BD7B9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95" y="2644524"/>
            <a:ext cx="9013052" cy="3462657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endParaRPr lang="en-US" altLang="ko-KR" sz="2000" dirty="0"/>
          </a:p>
          <a:p>
            <a:pPr marL="36900" indent="0">
              <a:buNone/>
            </a:pPr>
            <a:endParaRPr lang="en-US" altLang="ko-KR" sz="2000" dirty="0"/>
          </a:p>
          <a:p>
            <a:pPr marL="36900" indent="0" algn="ctr">
              <a:buNone/>
            </a:pPr>
            <a:r>
              <a:rPr lang="ko-KR" altLang="en-US" sz="36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밤이 오자 내 주인이 없어졌다</a:t>
            </a:r>
            <a:r>
              <a:rPr lang="en-US" altLang="ko-KR" sz="36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altLang="ko-KR" sz="2000" dirty="0">
              <a:latin typeface="+mn-ea"/>
            </a:endParaRPr>
          </a:p>
          <a:p>
            <a:pPr marL="36900" indent="0" algn="ctr">
              <a:buNone/>
            </a:pP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주인을 찾으러 가는 고양이의 모험</a:t>
            </a:r>
            <a:endParaRPr lang="en-US" altLang="ko-KR" sz="2000" dirty="0">
              <a:latin typeface="+mn-ea"/>
            </a:endParaRPr>
          </a:p>
          <a:p>
            <a:pPr marL="36900" indent="0" algn="ctr">
              <a:buNone/>
            </a:pPr>
            <a:endParaRPr lang="en-US" altLang="ko-KR" sz="1800" dirty="0">
              <a:latin typeface="+mn-ea"/>
            </a:endParaRPr>
          </a:p>
          <a:p>
            <a:pPr marL="36900" indent="0">
              <a:buNone/>
            </a:pPr>
            <a:endParaRPr lang="en-US" altLang="ko-KR" sz="2000" dirty="0"/>
          </a:p>
          <a:p>
            <a:pPr marL="36900" indent="0">
              <a:buNone/>
            </a:pPr>
            <a:endParaRPr lang="en-US" altLang="ko-KR" sz="2000" dirty="0"/>
          </a:p>
          <a:p>
            <a:pPr marL="322650" indent="-285750">
              <a:buFontTx/>
              <a:buChar char="-"/>
            </a:pPr>
            <a:r>
              <a:rPr lang="ko-KR" altLang="en-US" sz="1600" dirty="0"/>
              <a:t>좌</a:t>
            </a:r>
            <a:r>
              <a:rPr lang="en-US" altLang="ko-KR" sz="1600" dirty="0"/>
              <a:t>, </a:t>
            </a:r>
            <a:r>
              <a:rPr lang="ko-KR" altLang="en-US" sz="1600" dirty="0"/>
              <a:t>우 점프를 이용한 조작키</a:t>
            </a:r>
            <a:endParaRPr lang="en-US" altLang="ko-KR" sz="1600" dirty="0"/>
          </a:p>
          <a:p>
            <a:pPr marL="322650" indent="-285750">
              <a:buFontTx/>
              <a:buChar char="-"/>
            </a:pPr>
            <a:r>
              <a:rPr lang="ko-KR" altLang="en-US" sz="1600" dirty="0"/>
              <a:t>다양한 적과 장애물들을 피해 주인을 찾아가자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6247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52861EE1-756F-4567-85A9-9D894634D0F3}"/>
              </a:ext>
            </a:extLst>
          </p:cNvPr>
          <p:cNvSpPr txBox="1">
            <a:spLocks/>
          </p:cNvSpPr>
          <p:nvPr/>
        </p:nvSpPr>
        <p:spPr>
          <a:xfrm>
            <a:off x="655320" y="365125"/>
            <a:ext cx="9013052" cy="1623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 범위</a:t>
            </a:r>
          </a:p>
        </p:txBody>
      </p: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83AF39DC-5FD0-4935-A6BC-9C7AE0DDA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572564"/>
              </p:ext>
            </p:extLst>
          </p:nvPr>
        </p:nvGraphicFramePr>
        <p:xfrm>
          <a:off x="655320" y="2644518"/>
          <a:ext cx="10353676" cy="34681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1931882692"/>
                    </a:ext>
                  </a:extLst>
                </a:gridCol>
                <a:gridCol w="3869055">
                  <a:extLst>
                    <a:ext uri="{9D8B030D-6E8A-4147-A177-3AD203B41FA5}">
                      <a16:colId xmlns:a16="http://schemas.microsoft.com/office/drawing/2014/main" val="1901031506"/>
                    </a:ext>
                  </a:extLst>
                </a:gridCol>
                <a:gridCol w="4455796">
                  <a:extLst>
                    <a:ext uri="{9D8B030D-6E8A-4147-A177-3AD203B41FA5}">
                      <a16:colId xmlns:a16="http://schemas.microsoft.com/office/drawing/2014/main" val="2662309734"/>
                    </a:ext>
                  </a:extLst>
                </a:gridCol>
              </a:tblGrid>
              <a:tr h="445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최소 범위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추가 범위</a:t>
                      </a:r>
                      <a:endParaRPr lang="ko-KR" altLang="en-US" sz="2000" dirty="0"/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625975009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점프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단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2864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밤 배경의 평지 맵</a:t>
                      </a:r>
                      <a:endParaRPr lang="en-US" altLang="ko-KR" sz="16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숲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도시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등의 배경 맵 추가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07026"/>
                  </a:ext>
                </a:extLst>
              </a:tr>
              <a:tr h="860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장애물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바위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움직이는 적 캐릭터</a:t>
                      </a:r>
                      <a:endParaRPr lang="en-US" altLang="ko-KR" sz="16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하늘에서 떨어지는 장애물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절벽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언덕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등의 지형</a:t>
                      </a:r>
                      <a:endParaRPr lang="en-US" altLang="ko-KR" sz="16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80312"/>
                  </a:ext>
                </a:extLst>
              </a:tr>
              <a:tr h="492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작은 울음소리 등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22975"/>
                  </a:ext>
                </a:extLst>
              </a:tr>
              <a:tr h="246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좌 우 점프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장애물에 필요한 애니메이션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단 점프 및 슬라이딩에 맞는 애니메이션 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22062"/>
                  </a:ext>
                </a:extLst>
              </a:tr>
              <a:tr h="246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</a:t>
                      </a:r>
                      <a:r>
                        <a:rPr lang="ko-KR" altLang="en-US" sz="1600" dirty="0" err="1"/>
                        <a:t>상태알림창</a:t>
                      </a:r>
                      <a:endParaRPr lang="ko-KR" altLang="en-US" sz="16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게임 종료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장애물 만났을 때 알림</a:t>
                      </a:r>
                      <a:endParaRPr lang="en-US" altLang="ko-KR" sz="16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21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63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2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548AA46B-1A9E-4248-BED8-E6A7AD0F2D78}"/>
              </a:ext>
            </a:extLst>
          </p:cNvPr>
          <p:cNvSpPr txBox="1">
            <a:spLocks/>
          </p:cNvSpPr>
          <p:nvPr/>
        </p:nvSpPr>
        <p:spPr>
          <a:xfrm>
            <a:off x="655320" y="365125"/>
            <a:ext cx="9013052" cy="1623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 일정</a:t>
            </a:r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BC15D1F3-68D5-45C6-B4BA-210932F89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682244"/>
              </p:ext>
            </p:extLst>
          </p:nvPr>
        </p:nvGraphicFramePr>
        <p:xfrm>
          <a:off x="655320" y="2470763"/>
          <a:ext cx="10353675" cy="39591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0316">
                  <a:extLst>
                    <a:ext uri="{9D8B030D-6E8A-4147-A177-3AD203B41FA5}">
                      <a16:colId xmlns:a16="http://schemas.microsoft.com/office/drawing/2014/main" val="3150067722"/>
                    </a:ext>
                  </a:extLst>
                </a:gridCol>
                <a:gridCol w="3345285">
                  <a:extLst>
                    <a:ext uri="{9D8B030D-6E8A-4147-A177-3AD203B41FA5}">
                      <a16:colId xmlns:a16="http://schemas.microsoft.com/office/drawing/2014/main" val="2145024002"/>
                    </a:ext>
                  </a:extLst>
                </a:gridCol>
                <a:gridCol w="5688074">
                  <a:extLst>
                    <a:ext uri="{9D8B030D-6E8A-4147-A177-3AD203B41FA5}">
                      <a16:colId xmlns:a16="http://schemas.microsoft.com/office/drawing/2014/main" val="2329475309"/>
                    </a:ext>
                  </a:extLst>
                </a:gridCol>
              </a:tblGrid>
              <a:tr h="21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세부계획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1431612466"/>
                  </a:ext>
                </a:extLst>
              </a:tr>
              <a:tr h="182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기획서 작성</a:t>
                      </a:r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기획서 작성</a:t>
                      </a:r>
                      <a:endParaRPr lang="en-US" altLang="ko-KR" sz="1200" dirty="0"/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21681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오브젝트</a:t>
                      </a:r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200" dirty="0"/>
                        <a:t>기본 캐릭터 오브젝트 계획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수집 및 제작</a:t>
                      </a:r>
                      <a:r>
                        <a:rPr lang="en-US" altLang="ko-KR" sz="1200" dirty="0"/>
                        <a:t>(90%)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200" dirty="0"/>
                        <a:t>스테이지 계획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이미지 수집 및 제작 </a:t>
                      </a:r>
                      <a:r>
                        <a:rPr lang="en-US" altLang="ko-KR" sz="1200" dirty="0"/>
                        <a:t>(90%)</a:t>
                      </a:r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53050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상태 및 프레임워크 </a:t>
                      </a:r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dirty="0"/>
                        <a:t>STATE</a:t>
                      </a:r>
                      <a:r>
                        <a:rPr lang="ko-KR" altLang="en-US" sz="1200" dirty="0"/>
                        <a:t> 제작 </a:t>
                      </a:r>
                      <a:r>
                        <a:rPr lang="en-US" altLang="ko-KR" sz="1200" dirty="0"/>
                        <a:t>(100%)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200" dirty="0"/>
                        <a:t>시간을 사용하기 위한 프레임워크 구현 </a:t>
                      </a:r>
                      <a:r>
                        <a:rPr lang="en-US" altLang="ko-KR" sz="1200" dirty="0"/>
                        <a:t>(100%)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200" dirty="0"/>
                        <a:t>클래스 별 파일 분할 및 수정 </a:t>
                      </a:r>
                      <a:r>
                        <a:rPr lang="en-US" altLang="ko-KR" sz="1200" dirty="0"/>
                        <a:t>(100%)</a:t>
                      </a:r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01296"/>
                  </a:ext>
                </a:extLst>
              </a:tr>
              <a:tr h="182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컨트롤러 구현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중간 점검</a:t>
                      </a:r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</a:t>
                      </a:r>
                      <a:r>
                        <a:rPr lang="ko-KR" altLang="en-US" sz="1200" dirty="0" err="1"/>
                        <a:t>스프라이트</a:t>
                      </a:r>
                      <a:r>
                        <a:rPr lang="ko-KR" altLang="en-US" sz="1200" dirty="0"/>
                        <a:t> 시트 제작 </a:t>
                      </a:r>
                      <a:r>
                        <a:rPr lang="en-US" altLang="ko-KR" sz="1200" dirty="0"/>
                        <a:t>(100%)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키 입력에 따른 캐릭터의 움직임 구현 </a:t>
                      </a:r>
                      <a:r>
                        <a:rPr lang="en-US" altLang="ko-KR" sz="1200" dirty="0"/>
                        <a:t>(100%)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1~4 </a:t>
                      </a:r>
                      <a:r>
                        <a:rPr lang="ko-KR" altLang="en-US" sz="1200" dirty="0"/>
                        <a:t>주차 점검 및 보완 </a:t>
                      </a:r>
                      <a:r>
                        <a:rPr lang="en-US" altLang="ko-KR" sz="1200" dirty="0"/>
                        <a:t>(90%)</a:t>
                      </a:r>
                      <a:endParaRPr lang="ko-KR" altLang="en-US" sz="1200" dirty="0"/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68376"/>
                  </a:ext>
                </a:extLst>
              </a:tr>
              <a:tr h="332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장애물 및 충돌체크</a:t>
                      </a:r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200" dirty="0"/>
                        <a:t>장애물 오브젝트 수집 및 제작 </a:t>
                      </a:r>
                      <a:r>
                        <a:rPr lang="en-US" altLang="ko-KR" sz="1200" dirty="0"/>
                        <a:t>(80%)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200" dirty="0"/>
                        <a:t>장애물과 캐릭터 간의 충돌 체크 </a:t>
                      </a:r>
                      <a:r>
                        <a:rPr lang="en-US" altLang="ko-KR" sz="1200" dirty="0"/>
                        <a:t>(100%)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200" dirty="0"/>
                        <a:t>충돌 시에 캐릭터의 생명 감소 구현 </a:t>
                      </a:r>
                      <a:r>
                        <a:rPr lang="en-US" altLang="ko-KR" sz="1200" dirty="0"/>
                        <a:t>(100%)</a:t>
                      </a:r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4982"/>
                  </a:ext>
                </a:extLst>
              </a:tr>
              <a:tr h="182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90032" marR="9003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40451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스테이지 제작 및 캐릭터 </a:t>
                      </a:r>
                      <a:r>
                        <a:rPr lang="ko-KR" altLang="en-US" sz="1200" dirty="0" err="1"/>
                        <a:t>알림창</a:t>
                      </a:r>
                      <a:r>
                        <a:rPr lang="ko-KR" altLang="en-US" sz="1200" dirty="0"/>
                        <a:t> 구현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 움직임에 따라 스테이지 움직임 구현</a:t>
                      </a:r>
                      <a:endParaRPr lang="en-US" altLang="ko-KR" sz="12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게임시작 과 게임 종료 시 나타내는 알림 구현</a:t>
                      </a:r>
                      <a:endParaRPr lang="en-US" altLang="ko-KR" sz="1200" dirty="0"/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 </a:t>
                      </a:r>
                      <a:r>
                        <a:rPr lang="ko-KR" altLang="en-US" sz="1200" dirty="0" err="1"/>
                        <a:t>상태알림창</a:t>
                      </a:r>
                      <a:r>
                        <a:rPr lang="ko-KR" altLang="en-US" sz="1200" dirty="0"/>
                        <a:t> 구현</a:t>
                      </a:r>
                      <a:endParaRPr lang="en-US" altLang="ko-KR" sz="12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28637"/>
                  </a:ext>
                </a:extLst>
              </a:tr>
              <a:tr h="332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 점검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 점검</a:t>
                      </a:r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7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24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3086DBD-3AB4-4CB8-A328-D2ECC36E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Github commits</a:t>
            </a:r>
            <a:endParaRPr lang="ko-KR" altLang="en-US" sz="4000"/>
          </a:p>
        </p:txBody>
      </p:sp>
      <p:pic>
        <p:nvPicPr>
          <p:cNvPr id="5" name="내용 개체 틀 4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ACB7631E-38CC-4365-8445-5C9EAB9C6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30" y="2475711"/>
            <a:ext cx="2669623" cy="1901734"/>
          </a:xfrm>
        </p:spPr>
      </p:pic>
      <p:pic>
        <p:nvPicPr>
          <p:cNvPr id="7" name="그림 6" descr="지도, 텍스트, 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7119BF5-BEA6-41A2-A683-2459FA815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1" y="2475711"/>
            <a:ext cx="2721302" cy="1901728"/>
          </a:xfrm>
          <a:prstGeom prst="rect">
            <a:avLst/>
          </a:prstGeom>
        </p:spPr>
      </p:pic>
      <p:pic>
        <p:nvPicPr>
          <p:cNvPr id="11" name="그림 10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4DF65D9-BCC9-4484-BC8C-6B5D5636D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771" y="2475711"/>
            <a:ext cx="2669680" cy="1901728"/>
          </a:xfrm>
          <a:prstGeom prst="rect">
            <a:avLst/>
          </a:prstGeom>
        </p:spPr>
      </p:pic>
      <p:pic>
        <p:nvPicPr>
          <p:cNvPr id="13" name="그림 12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8508E94-9037-45A4-B4E2-3BFD68D9C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8" y="4681382"/>
            <a:ext cx="2684262" cy="1901728"/>
          </a:xfrm>
          <a:prstGeom prst="rect">
            <a:avLst/>
          </a:prstGeom>
        </p:spPr>
      </p:pic>
      <p:pic>
        <p:nvPicPr>
          <p:cNvPr id="15" name="그림 1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2EF57C0-519F-498D-9E1C-097CB2E93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24" y="4681382"/>
            <a:ext cx="2722125" cy="1905843"/>
          </a:xfrm>
          <a:prstGeom prst="rect">
            <a:avLst/>
          </a:prstGeom>
        </p:spPr>
      </p:pic>
      <p:pic>
        <p:nvPicPr>
          <p:cNvPr id="17" name="그림 16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25EC4372-55DB-4102-B908-4762D28FBE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34" y="4681383"/>
            <a:ext cx="2703506" cy="19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50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259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PowerPoint 프레젠테이션</vt:lpstr>
      <vt:lpstr>게임 컨셉</vt:lpstr>
      <vt:lpstr>PowerPoint 프레젠테이션</vt:lpstr>
      <vt:lpstr>PowerPoint 프레젠테이션</vt:lpstr>
      <vt:lpstr>Github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도연 이</dc:creator>
  <cp:lastModifiedBy>이도연</cp:lastModifiedBy>
  <cp:revision>11</cp:revision>
  <dcterms:created xsi:type="dcterms:W3CDTF">2017-11-21T13:00:04Z</dcterms:created>
  <dcterms:modified xsi:type="dcterms:W3CDTF">2017-11-22T10:19:40Z</dcterms:modified>
</cp:coreProperties>
</file>