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sldIdLst>
    <p:sldId id="256" r:id="rId2"/>
    <p:sldId id="262" r:id="rId3"/>
    <p:sldId id="263" r:id="rId4"/>
  </p:sldIdLst>
  <p:sldSz cx="12192000" cy="6858000"/>
  <p:notesSz cx="6858000" cy="9144000"/>
  <p:embeddedFontLst>
    <p:embeddedFont>
      <p:font typeface="Rockwell" panose="02060603020205020403" pitchFamily="18" charset="0"/>
      <p:regular r:id="rId5"/>
      <p:bold r:id="rId6"/>
      <p:italic r:id="rId7"/>
      <p:boldItalic r:id="rId8"/>
    </p:embeddedFont>
    <p:embeddedFont>
      <p:font typeface="HY나무L" panose="02030600000101010101" pitchFamily="18" charset="-127"/>
      <p:regular r:id="rId9"/>
    </p:embeddedFont>
    <p:embeddedFont>
      <p:font typeface="Rockwell Condensed" panose="02060603050405020104" pitchFamily="18" charset="0"/>
      <p:regular r:id="rId10"/>
      <p:bold r:id="rId11"/>
    </p:embeddedFont>
    <p:embeddedFont>
      <p:font typeface="Agency FB" panose="020B0503020202020204" pitchFamily="34" charset="0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043FE-C81F-4C7B-A8C5-EBE21645FC46}" type="doc">
      <dgm:prSet loTypeId="urn:microsoft.com/office/officeart/2005/8/layout/radial3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F15C83-E51B-43B2-933B-1184C7F8CB3C}">
      <dgm:prSet phldrT="[텍스트]" custT="1"/>
      <dgm:spPr/>
      <dgm:t>
        <a:bodyPr/>
        <a:lstStyle/>
        <a:p>
          <a:pPr latinLnBrk="1"/>
          <a:r>
            <a: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anose="02030600000101010101" pitchFamily="18" charset="-127"/>
              <a:ea typeface="HY나무L" panose="02030600000101010101" pitchFamily="18" charset="-127"/>
            </a:rPr>
            <a:t>SUPERSON</a:t>
          </a:r>
          <a:endParaRPr lang="ko-KR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나무L" panose="02030600000101010101" pitchFamily="18" charset="-127"/>
            <a:ea typeface="HY나무L" panose="02030600000101010101" pitchFamily="18" charset="-127"/>
          </a:endParaRPr>
        </a:p>
      </dgm:t>
    </dgm:pt>
    <dgm:pt modelId="{E6E6EF06-B839-434D-B77D-141685F26144}" type="parTrans" cxnId="{103DA2E6-55AD-44F6-9B26-0B026AB367C3}">
      <dgm:prSet/>
      <dgm:spPr/>
      <dgm:t>
        <a:bodyPr/>
        <a:lstStyle/>
        <a:p>
          <a:pPr latinLnBrk="1"/>
          <a:endParaRPr lang="ko-KR" altLang="en-US"/>
        </a:p>
      </dgm:t>
    </dgm:pt>
    <dgm:pt modelId="{17D0630A-BDF7-4E91-8B51-460E6247282A}" type="sibTrans" cxnId="{103DA2E6-55AD-44F6-9B26-0B026AB367C3}">
      <dgm:prSet/>
      <dgm:spPr/>
      <dgm:t>
        <a:bodyPr/>
        <a:lstStyle/>
        <a:p>
          <a:pPr latinLnBrk="1"/>
          <a:endParaRPr lang="ko-KR" altLang="en-US"/>
        </a:p>
      </dgm:t>
    </dgm:pt>
    <dgm:pt modelId="{83DC53F8-721E-405E-9815-95F2304BA86C}">
      <dgm:prSet phldrT="[텍스트]" custT="1"/>
      <dgm:spPr/>
      <dgm:t>
        <a:bodyPr/>
        <a:lstStyle/>
        <a:p>
          <a:pPr latinLnBrk="1"/>
          <a:r>
            <a:rPr lang="ko-KR" altLang="en-US" sz="1800" b="0" dirty="0" smtClean="0">
              <a:latin typeface="HY나무L" panose="02030600000101010101" pitchFamily="18" charset="-127"/>
              <a:ea typeface="HY나무L" panose="02030600000101010101" pitchFamily="18" charset="-127"/>
            </a:rPr>
            <a:t>주인공</a:t>
          </a:r>
          <a:r>
            <a:rPr lang="en-US" altLang="ko-KR" sz="1800" b="0" dirty="0" smtClean="0">
              <a:latin typeface="HY나무L" panose="02030600000101010101" pitchFamily="18" charset="-127"/>
              <a:ea typeface="HY나무L" panose="02030600000101010101" pitchFamily="18" charset="-127"/>
            </a:rPr>
            <a:t>(</a:t>
          </a:r>
          <a:r>
            <a:rPr lang="ko-KR" altLang="en-US" sz="1800" b="0" dirty="0" smtClean="0">
              <a:latin typeface="HY나무L" panose="02030600000101010101" pitchFamily="18" charset="-127"/>
              <a:ea typeface="HY나무L" panose="02030600000101010101" pitchFamily="18" charset="-127"/>
            </a:rPr>
            <a:t>남자</a:t>
          </a:r>
          <a:r>
            <a:rPr lang="en-US" altLang="ko-KR" sz="1800" b="0" dirty="0" smtClean="0">
              <a:latin typeface="HY나무L" panose="02030600000101010101" pitchFamily="18" charset="-127"/>
              <a:ea typeface="HY나무L" panose="02030600000101010101" pitchFamily="18" charset="-127"/>
            </a:rPr>
            <a:t>)</a:t>
          </a:r>
          <a:r>
            <a:rPr lang="ko-KR" altLang="en-US" sz="1800" b="0" dirty="0" smtClean="0">
              <a:latin typeface="HY나무L" panose="02030600000101010101" pitchFamily="18" charset="-127"/>
              <a:ea typeface="HY나무L" panose="02030600000101010101" pitchFamily="18" charset="-127"/>
            </a:rPr>
            <a:t>가 사는 동네가외계인 침공을  당함</a:t>
          </a:r>
          <a:endParaRPr lang="ko-KR" altLang="en-US" sz="1800" b="0" dirty="0">
            <a:latin typeface="HY나무L" panose="02030600000101010101" pitchFamily="18" charset="-127"/>
            <a:ea typeface="HY나무L" panose="02030600000101010101" pitchFamily="18" charset="-127"/>
          </a:endParaRPr>
        </a:p>
      </dgm:t>
    </dgm:pt>
    <dgm:pt modelId="{50AC0DBE-0606-472C-9102-DD6803D7A7AA}" type="parTrans" cxnId="{239A761A-676E-4099-A389-AA3BC6ECFE3D}">
      <dgm:prSet/>
      <dgm:spPr/>
      <dgm:t>
        <a:bodyPr/>
        <a:lstStyle/>
        <a:p>
          <a:pPr latinLnBrk="1"/>
          <a:endParaRPr lang="ko-KR" altLang="en-US"/>
        </a:p>
      </dgm:t>
    </dgm:pt>
    <dgm:pt modelId="{DE85D11B-EADC-4EE5-BD66-62DDDA8842B2}" type="sibTrans" cxnId="{239A761A-676E-4099-A389-AA3BC6ECFE3D}">
      <dgm:prSet/>
      <dgm:spPr/>
      <dgm:t>
        <a:bodyPr/>
        <a:lstStyle/>
        <a:p>
          <a:pPr latinLnBrk="1"/>
          <a:endParaRPr lang="ko-KR" altLang="en-US"/>
        </a:p>
      </dgm:t>
    </dgm:pt>
    <dgm:pt modelId="{0E0404BE-8AA6-471C-AE74-21292761D39B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HY나무L" panose="02030600000101010101" pitchFamily="18" charset="-127"/>
              <a:ea typeface="HY나무L" panose="02030600000101010101" pitchFamily="18" charset="-127"/>
            </a:rPr>
            <a:t>주인공의 가족을 지키기 위해 초능력이 한가지 생김</a:t>
          </a:r>
          <a:endParaRPr lang="ko-KR" altLang="en-US" sz="1800" dirty="0">
            <a:latin typeface="HY나무L" panose="02030600000101010101" pitchFamily="18" charset="-127"/>
            <a:ea typeface="HY나무L" panose="02030600000101010101" pitchFamily="18" charset="-127"/>
          </a:endParaRPr>
        </a:p>
      </dgm:t>
    </dgm:pt>
    <dgm:pt modelId="{933FC185-457B-4B32-99A0-5466E73269E8}" type="parTrans" cxnId="{7ED3B585-054E-406C-9B5B-07F2FB101F56}">
      <dgm:prSet/>
      <dgm:spPr/>
      <dgm:t>
        <a:bodyPr/>
        <a:lstStyle/>
        <a:p>
          <a:pPr latinLnBrk="1"/>
          <a:endParaRPr lang="ko-KR" altLang="en-US"/>
        </a:p>
      </dgm:t>
    </dgm:pt>
    <dgm:pt modelId="{637E4FBC-7864-438C-ACF2-291D02F28D1D}" type="sibTrans" cxnId="{7ED3B585-054E-406C-9B5B-07F2FB101F56}">
      <dgm:prSet/>
      <dgm:spPr/>
      <dgm:t>
        <a:bodyPr/>
        <a:lstStyle/>
        <a:p>
          <a:pPr latinLnBrk="1"/>
          <a:endParaRPr lang="ko-KR" altLang="en-US"/>
        </a:p>
      </dgm:t>
    </dgm:pt>
    <dgm:pt modelId="{2E0A23A7-398D-4279-A25C-54E57D769C1D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HY나무L" panose="02030600000101010101" pitchFamily="18" charset="-127"/>
              <a:ea typeface="HY나무L" panose="02030600000101010101" pitchFamily="18" charset="-127"/>
            </a:rPr>
            <a:t>가족을 지키고 생존하는 것이 목표</a:t>
          </a:r>
          <a:endParaRPr lang="ko-KR" altLang="en-US" sz="1800" dirty="0">
            <a:latin typeface="HY나무L" panose="02030600000101010101" pitchFamily="18" charset="-127"/>
            <a:ea typeface="HY나무L" panose="02030600000101010101" pitchFamily="18" charset="-127"/>
          </a:endParaRPr>
        </a:p>
      </dgm:t>
    </dgm:pt>
    <dgm:pt modelId="{7EA7771F-C96B-46A3-8343-B3D5F6EAD67A}" type="parTrans" cxnId="{7392F4DB-9B96-4A10-94AA-9DC4148968B9}">
      <dgm:prSet/>
      <dgm:spPr/>
      <dgm:t>
        <a:bodyPr/>
        <a:lstStyle/>
        <a:p>
          <a:pPr latinLnBrk="1"/>
          <a:endParaRPr lang="ko-KR" altLang="en-US"/>
        </a:p>
      </dgm:t>
    </dgm:pt>
    <dgm:pt modelId="{E0C34CD2-DD5D-4168-9041-21EDB5CAE25D}" type="sibTrans" cxnId="{7392F4DB-9B96-4A10-94AA-9DC4148968B9}">
      <dgm:prSet/>
      <dgm:spPr/>
      <dgm:t>
        <a:bodyPr/>
        <a:lstStyle/>
        <a:p>
          <a:pPr latinLnBrk="1"/>
          <a:endParaRPr lang="ko-KR" altLang="en-US"/>
        </a:p>
      </dgm:t>
    </dgm:pt>
    <dgm:pt modelId="{79CEF923-A1CB-4C2D-8CAA-B0D2B7034A3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effectLst/>
              <a:latin typeface="HY나무L" panose="02030600000101010101" pitchFamily="18" charset="-127"/>
              <a:ea typeface="HY나무L" panose="02030600000101010101" pitchFamily="18" charset="-127"/>
            </a:rPr>
            <a:t>외계인 무기에 맞는 사람들은 변종으로 변함</a:t>
          </a:r>
          <a:endParaRPr lang="ko-KR" altLang="en-US" sz="1800" dirty="0">
            <a:effectLst/>
            <a:latin typeface="HY나무L" panose="02030600000101010101" pitchFamily="18" charset="-127"/>
            <a:ea typeface="HY나무L" panose="02030600000101010101" pitchFamily="18" charset="-127"/>
          </a:endParaRPr>
        </a:p>
      </dgm:t>
    </dgm:pt>
    <dgm:pt modelId="{F710ED56-B3F7-4A37-AF78-89847F9A765F}" type="parTrans" cxnId="{7A8EBFE8-8C7C-48E5-A1DE-6D740E31CBA0}">
      <dgm:prSet/>
      <dgm:spPr/>
      <dgm:t>
        <a:bodyPr/>
        <a:lstStyle/>
        <a:p>
          <a:pPr latinLnBrk="1"/>
          <a:endParaRPr lang="ko-KR" altLang="en-US"/>
        </a:p>
      </dgm:t>
    </dgm:pt>
    <dgm:pt modelId="{CF908C2A-C0AC-4033-8313-4BF833E511D9}" type="sibTrans" cxnId="{7A8EBFE8-8C7C-48E5-A1DE-6D740E31CBA0}">
      <dgm:prSet/>
      <dgm:spPr/>
      <dgm:t>
        <a:bodyPr/>
        <a:lstStyle/>
        <a:p>
          <a:pPr latinLnBrk="1"/>
          <a:endParaRPr lang="ko-KR" altLang="en-US"/>
        </a:p>
      </dgm:t>
    </dgm:pt>
    <dgm:pt modelId="{8CA0FF01-DAA4-4F2C-817E-71A8B42E901E}" type="pres">
      <dgm:prSet presAssocID="{C45043FE-C81F-4C7B-A8C5-EBE21645FC46}" presName="composite" presStyleCnt="0">
        <dgm:presLayoutVars>
          <dgm:chMax val="1"/>
          <dgm:dir/>
          <dgm:resizeHandles val="exact"/>
        </dgm:presLayoutVars>
      </dgm:prSet>
      <dgm:spPr/>
    </dgm:pt>
    <dgm:pt modelId="{F6916D4B-09B6-452E-9BC1-D4A35CA930E7}" type="pres">
      <dgm:prSet presAssocID="{C45043FE-C81F-4C7B-A8C5-EBE21645FC46}" presName="radial" presStyleCnt="0">
        <dgm:presLayoutVars>
          <dgm:animLvl val="ctr"/>
        </dgm:presLayoutVars>
      </dgm:prSet>
      <dgm:spPr/>
    </dgm:pt>
    <dgm:pt modelId="{8D7FCD63-8D36-49C5-AD0C-8B8A2CD5B0EB}" type="pres">
      <dgm:prSet presAssocID="{26F15C83-E51B-43B2-933B-1184C7F8CB3C}" presName="centerShape" presStyleLbl="vennNode1" presStyleIdx="0" presStyleCnt="5" custScaleX="77863" custScaleY="75867"/>
      <dgm:spPr/>
    </dgm:pt>
    <dgm:pt modelId="{18848916-167B-4FD2-8DD6-B218F763951A}" type="pres">
      <dgm:prSet presAssocID="{83DC53F8-721E-405E-9815-95F2304BA86C}" presName="node" presStyleLbl="vennNode1" presStyleIdx="1" presStyleCnt="5" custScaleX="150979" custScaleY="1509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8EAAD3-B355-4E8B-AB1A-C908B0A0D314}" type="pres">
      <dgm:prSet presAssocID="{0E0404BE-8AA6-471C-AE74-21292761D39B}" presName="node" presStyleLbl="vennNode1" presStyleIdx="2" presStyleCnt="5" custScaleX="156570" custScaleY="156569" custRadScaleRad="110383" custRadScaleInc="-3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9ECEE1-1701-4A48-BAE2-8C2735D0ED0B}" type="pres">
      <dgm:prSet presAssocID="{2E0A23A7-398D-4279-A25C-54E57D769C1D}" presName="node" presStyleLbl="vennNode1" presStyleIdx="3" presStyleCnt="5" custScaleX="164500" custScaleY="154549" custRadScaleRad="10973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B8E9E2-138E-444C-AE1D-6D5FDE1EBA54}" type="pres">
      <dgm:prSet presAssocID="{79CEF923-A1CB-4C2D-8CAA-B0D2B7034A30}" presName="node" presStyleLbl="vennNode1" presStyleIdx="4" presStyleCnt="5" custScaleX="158838" custScaleY="158838" custRadScaleRad="10973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EDC7E92-F1AE-4D54-8D31-59076C3BD7F0}" type="presOf" srcId="{83DC53F8-721E-405E-9815-95F2304BA86C}" destId="{18848916-167B-4FD2-8DD6-B218F763951A}" srcOrd="0" destOrd="0" presId="urn:microsoft.com/office/officeart/2005/8/layout/radial3"/>
    <dgm:cxn modelId="{7ED3B585-054E-406C-9B5B-07F2FB101F56}" srcId="{26F15C83-E51B-43B2-933B-1184C7F8CB3C}" destId="{0E0404BE-8AA6-471C-AE74-21292761D39B}" srcOrd="1" destOrd="0" parTransId="{933FC185-457B-4B32-99A0-5466E73269E8}" sibTransId="{637E4FBC-7864-438C-ACF2-291D02F28D1D}"/>
    <dgm:cxn modelId="{BBDD7CEC-0DF3-406C-8065-67E24D46E76E}" type="presOf" srcId="{2E0A23A7-398D-4279-A25C-54E57D769C1D}" destId="{519ECEE1-1701-4A48-BAE2-8C2735D0ED0B}" srcOrd="0" destOrd="0" presId="urn:microsoft.com/office/officeart/2005/8/layout/radial3"/>
    <dgm:cxn modelId="{239A761A-676E-4099-A389-AA3BC6ECFE3D}" srcId="{26F15C83-E51B-43B2-933B-1184C7F8CB3C}" destId="{83DC53F8-721E-405E-9815-95F2304BA86C}" srcOrd="0" destOrd="0" parTransId="{50AC0DBE-0606-472C-9102-DD6803D7A7AA}" sibTransId="{DE85D11B-EADC-4EE5-BD66-62DDDA8842B2}"/>
    <dgm:cxn modelId="{1BCD281D-2CA7-4BF9-A49F-68B92E6B873F}" type="presOf" srcId="{C45043FE-C81F-4C7B-A8C5-EBE21645FC46}" destId="{8CA0FF01-DAA4-4F2C-817E-71A8B42E901E}" srcOrd="0" destOrd="0" presId="urn:microsoft.com/office/officeart/2005/8/layout/radial3"/>
    <dgm:cxn modelId="{103DA2E6-55AD-44F6-9B26-0B026AB367C3}" srcId="{C45043FE-C81F-4C7B-A8C5-EBE21645FC46}" destId="{26F15C83-E51B-43B2-933B-1184C7F8CB3C}" srcOrd="0" destOrd="0" parTransId="{E6E6EF06-B839-434D-B77D-141685F26144}" sibTransId="{17D0630A-BDF7-4E91-8B51-460E6247282A}"/>
    <dgm:cxn modelId="{84A6431E-BCCA-4A51-AC02-89A97D7664CF}" type="presOf" srcId="{79CEF923-A1CB-4C2D-8CAA-B0D2B7034A30}" destId="{AFB8E9E2-138E-444C-AE1D-6D5FDE1EBA54}" srcOrd="0" destOrd="0" presId="urn:microsoft.com/office/officeart/2005/8/layout/radial3"/>
    <dgm:cxn modelId="{7A8EBFE8-8C7C-48E5-A1DE-6D740E31CBA0}" srcId="{26F15C83-E51B-43B2-933B-1184C7F8CB3C}" destId="{79CEF923-A1CB-4C2D-8CAA-B0D2B7034A30}" srcOrd="3" destOrd="0" parTransId="{F710ED56-B3F7-4A37-AF78-89847F9A765F}" sibTransId="{CF908C2A-C0AC-4033-8313-4BF833E511D9}"/>
    <dgm:cxn modelId="{7392F4DB-9B96-4A10-94AA-9DC4148968B9}" srcId="{26F15C83-E51B-43B2-933B-1184C7F8CB3C}" destId="{2E0A23A7-398D-4279-A25C-54E57D769C1D}" srcOrd="2" destOrd="0" parTransId="{7EA7771F-C96B-46A3-8343-B3D5F6EAD67A}" sibTransId="{E0C34CD2-DD5D-4168-9041-21EDB5CAE25D}"/>
    <dgm:cxn modelId="{A08A1BCD-1FC6-4ECA-B7FD-D1A59418778D}" type="presOf" srcId="{26F15C83-E51B-43B2-933B-1184C7F8CB3C}" destId="{8D7FCD63-8D36-49C5-AD0C-8B8A2CD5B0EB}" srcOrd="0" destOrd="0" presId="urn:microsoft.com/office/officeart/2005/8/layout/radial3"/>
    <dgm:cxn modelId="{521A19B4-4574-439B-A678-C08378EAE705}" type="presOf" srcId="{0E0404BE-8AA6-471C-AE74-21292761D39B}" destId="{D18EAAD3-B355-4E8B-AB1A-C908B0A0D314}" srcOrd="0" destOrd="0" presId="urn:microsoft.com/office/officeart/2005/8/layout/radial3"/>
    <dgm:cxn modelId="{32FA5503-E0E3-4628-A029-C041B0F122CF}" type="presParOf" srcId="{8CA0FF01-DAA4-4F2C-817E-71A8B42E901E}" destId="{F6916D4B-09B6-452E-9BC1-D4A35CA930E7}" srcOrd="0" destOrd="0" presId="urn:microsoft.com/office/officeart/2005/8/layout/radial3"/>
    <dgm:cxn modelId="{D0687349-DA14-4E49-AC62-840FBB323802}" type="presParOf" srcId="{F6916D4B-09B6-452E-9BC1-D4A35CA930E7}" destId="{8D7FCD63-8D36-49C5-AD0C-8B8A2CD5B0EB}" srcOrd="0" destOrd="0" presId="urn:microsoft.com/office/officeart/2005/8/layout/radial3"/>
    <dgm:cxn modelId="{AD321976-5CD7-47B4-AEC6-92DB0EE767B9}" type="presParOf" srcId="{F6916D4B-09B6-452E-9BC1-D4A35CA930E7}" destId="{18848916-167B-4FD2-8DD6-B218F763951A}" srcOrd="1" destOrd="0" presId="urn:microsoft.com/office/officeart/2005/8/layout/radial3"/>
    <dgm:cxn modelId="{DEF9BEB6-3701-4FE4-B4BC-AC51DC16786A}" type="presParOf" srcId="{F6916D4B-09B6-452E-9BC1-D4A35CA930E7}" destId="{D18EAAD3-B355-4E8B-AB1A-C908B0A0D314}" srcOrd="2" destOrd="0" presId="urn:microsoft.com/office/officeart/2005/8/layout/radial3"/>
    <dgm:cxn modelId="{78B96540-C521-4C4B-BEF1-7494FDCDDEB0}" type="presParOf" srcId="{F6916D4B-09B6-452E-9BC1-D4A35CA930E7}" destId="{519ECEE1-1701-4A48-BAE2-8C2735D0ED0B}" srcOrd="3" destOrd="0" presId="urn:microsoft.com/office/officeart/2005/8/layout/radial3"/>
    <dgm:cxn modelId="{29A3358F-769D-4061-8827-FA7FDE471951}" type="presParOf" srcId="{F6916D4B-09B6-452E-9BC1-D4A35CA930E7}" destId="{AFB8E9E2-138E-444C-AE1D-6D5FDE1EBA5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FCD63-8D36-49C5-AD0C-8B8A2CD5B0EB}">
      <dsp:nvSpPr>
        <dsp:cNvPr id="0" name=""/>
        <dsp:cNvSpPr/>
      </dsp:nvSpPr>
      <dsp:spPr>
        <a:xfrm>
          <a:off x="2902369" y="1555766"/>
          <a:ext cx="2340302" cy="22803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나무L" panose="02030600000101010101" pitchFamily="18" charset="-127"/>
              <a:ea typeface="HY나무L" panose="02030600000101010101" pitchFamily="18" charset="-127"/>
            </a:rPr>
            <a:t>SUPERSON</a:t>
          </a:r>
          <a:endParaRPr lang="ko-KR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나무L" panose="02030600000101010101" pitchFamily="18" charset="-127"/>
            <a:ea typeface="HY나무L" panose="02030600000101010101" pitchFamily="18" charset="-127"/>
          </a:endParaRPr>
        </a:p>
      </dsp:txBody>
      <dsp:txXfrm>
        <a:off x="3245098" y="1889710"/>
        <a:ext cx="1654844" cy="1612421"/>
      </dsp:txXfrm>
    </dsp:sp>
    <dsp:sp modelId="{18848916-167B-4FD2-8DD6-B218F763951A}">
      <dsp:nvSpPr>
        <dsp:cNvPr id="0" name=""/>
        <dsp:cNvSpPr/>
      </dsp:nvSpPr>
      <dsp:spPr>
        <a:xfrm>
          <a:off x="2938039" y="-395941"/>
          <a:ext cx="2268962" cy="22689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주인공</a:t>
          </a:r>
          <a:r>
            <a:rPr lang="en-US" altLang="ko-KR" sz="1800" b="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(</a:t>
          </a:r>
          <a:r>
            <a:rPr lang="ko-KR" altLang="en-US" sz="1800" b="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남자</a:t>
          </a:r>
          <a:r>
            <a:rPr lang="en-US" altLang="ko-KR" sz="1800" b="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)</a:t>
          </a:r>
          <a:r>
            <a:rPr lang="ko-KR" altLang="en-US" sz="1800" b="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가 사는 동네가외계인 침공을  당함</a:t>
          </a:r>
          <a:endParaRPr lang="ko-KR" altLang="en-US" sz="1800" b="0" kern="1200" dirty="0">
            <a:latin typeface="HY나무L" panose="02030600000101010101" pitchFamily="18" charset="-127"/>
            <a:ea typeface="HY나무L" panose="02030600000101010101" pitchFamily="18" charset="-127"/>
          </a:endParaRPr>
        </a:p>
      </dsp:txBody>
      <dsp:txXfrm>
        <a:off x="3270321" y="-63659"/>
        <a:ext cx="1604398" cy="1604398"/>
      </dsp:txXfrm>
    </dsp:sp>
    <dsp:sp modelId="{D18EAAD3-B355-4E8B-AB1A-C908B0A0D314}">
      <dsp:nvSpPr>
        <dsp:cNvPr id="0" name=""/>
        <dsp:cNvSpPr/>
      </dsp:nvSpPr>
      <dsp:spPr>
        <a:xfrm>
          <a:off x="5056605" y="1506742"/>
          <a:ext cx="2352986" cy="23529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주인공의 가족을 지키기 위해 초능력이 한가지 생김</a:t>
          </a:r>
          <a:endParaRPr lang="ko-KR" altLang="en-US" sz="1800" kern="1200" dirty="0">
            <a:latin typeface="HY나무L" panose="02030600000101010101" pitchFamily="18" charset="-127"/>
            <a:ea typeface="HY나무L" panose="02030600000101010101" pitchFamily="18" charset="-127"/>
          </a:endParaRPr>
        </a:p>
      </dsp:txBody>
      <dsp:txXfrm>
        <a:off x="5401192" y="1851327"/>
        <a:ext cx="1663812" cy="1663801"/>
      </dsp:txXfrm>
    </dsp:sp>
    <dsp:sp modelId="{519ECEE1-1701-4A48-BAE2-8C2735D0ED0B}">
      <dsp:nvSpPr>
        <dsp:cNvPr id="0" name=""/>
        <dsp:cNvSpPr/>
      </dsp:nvSpPr>
      <dsp:spPr>
        <a:xfrm>
          <a:off x="2836440" y="3491993"/>
          <a:ext cx="2472160" cy="23226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HY나무L" panose="02030600000101010101" pitchFamily="18" charset="-127"/>
              <a:ea typeface="HY나무L" panose="02030600000101010101" pitchFamily="18" charset="-127"/>
            </a:rPr>
            <a:t>가족을 지키고 생존하는 것이 목표</a:t>
          </a:r>
          <a:endParaRPr lang="ko-KR" altLang="en-US" sz="1800" kern="1200" dirty="0">
            <a:latin typeface="HY나무L" panose="02030600000101010101" pitchFamily="18" charset="-127"/>
            <a:ea typeface="HY나무L" panose="02030600000101010101" pitchFamily="18" charset="-127"/>
          </a:endParaRPr>
        </a:p>
      </dsp:txBody>
      <dsp:txXfrm>
        <a:off x="3198479" y="3832132"/>
        <a:ext cx="1748082" cy="1642336"/>
      </dsp:txXfrm>
    </dsp:sp>
    <dsp:sp modelId="{AFB8E9E2-138E-444C-AE1D-6D5FDE1EBA54}">
      <dsp:nvSpPr>
        <dsp:cNvPr id="0" name=""/>
        <dsp:cNvSpPr/>
      </dsp:nvSpPr>
      <dsp:spPr>
        <a:xfrm>
          <a:off x="731113" y="1502385"/>
          <a:ext cx="2387070" cy="23870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effectLst/>
              <a:latin typeface="HY나무L" panose="02030600000101010101" pitchFamily="18" charset="-127"/>
              <a:ea typeface="HY나무L" panose="02030600000101010101" pitchFamily="18" charset="-127"/>
            </a:rPr>
            <a:t>외계인 무기에 맞는 사람들은 변종으로 변함</a:t>
          </a:r>
          <a:endParaRPr lang="ko-KR" altLang="en-US" sz="1800" kern="1200" dirty="0">
            <a:effectLst/>
            <a:latin typeface="HY나무L" panose="02030600000101010101" pitchFamily="18" charset="-127"/>
            <a:ea typeface="HY나무L" panose="02030600000101010101" pitchFamily="18" charset="-127"/>
          </a:endParaRPr>
        </a:p>
      </dsp:txBody>
      <dsp:txXfrm>
        <a:off x="1080691" y="1851963"/>
        <a:ext cx="1687914" cy="1687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9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9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5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58DBE1-9E48-49A8-B534-FAF9ECDF4851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97AF0D-96E1-4241-8E5F-E7D4FB838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3672" y="2171700"/>
            <a:ext cx="49263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altLang="ko-KR" sz="9600" spc="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SUPERSON</a:t>
            </a:r>
            <a:endParaRPr lang="ko-KR" altLang="en-US" sz="9600" spc="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5400" y="54356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2012181026 </a:t>
            </a:r>
            <a:r>
              <a:rPr lang="ko-KR" altLang="en-US" dirty="0" err="1" smtClean="0"/>
              <a:t>이도연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435859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099" y="1446768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도시의 장애물들을 피하면서 이동</a:t>
            </a:r>
            <a:endParaRPr lang="ko-KR" altLang="en-US" sz="2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099" y="2486703"/>
            <a:ext cx="435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침략자 및 변종들을 제거</a:t>
            </a:r>
            <a:endParaRPr lang="ko-KR" altLang="en-US" sz="2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099" y="3526638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초능력은 게임시작시에 랜덤으로 생성</a:t>
            </a:r>
            <a:endParaRPr lang="en-US" altLang="ko-KR" sz="2400" dirty="0" smtClean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99" y="4566573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아이템 획득 및 적 제거로 초능력 변경가능</a:t>
            </a:r>
            <a:endParaRPr lang="ko-KR" altLang="en-US" sz="24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0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35</TotalTime>
  <Words>50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Rockwell</vt:lpstr>
      <vt:lpstr>Arial</vt:lpstr>
      <vt:lpstr>바탕</vt:lpstr>
      <vt:lpstr>HY나무L</vt:lpstr>
      <vt:lpstr>Rockwell Condensed</vt:lpstr>
      <vt:lpstr>Agency FB</vt:lpstr>
      <vt:lpstr>Wingdings</vt:lpstr>
      <vt:lpstr>목판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2017-09-13T01:30:14Z</dcterms:created>
  <dcterms:modified xsi:type="dcterms:W3CDTF">2017-09-13T02:06:14Z</dcterms:modified>
</cp:coreProperties>
</file>