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embeddedFontLst>
    <p:embeddedFont>
      <p:font typeface="Trebuchet MS" panose="020B0603020202020204" pitchFamily="34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  <p:embeddedFont>
      <p:font typeface="Calisto MT" panose="02040603050505030304" pitchFamily="18" charset="0"/>
      <p:regular r:id="rId13"/>
      <p:bold r:id="rId14"/>
      <p:italic r:id="rId15"/>
      <p:boldItalic r:id="rId16"/>
    </p:embeddedFont>
    <p:embeddedFont>
      <p:font typeface="HY견고딕" panose="02030600000101010101" pitchFamily="18" charset="-127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3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78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55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1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3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190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4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8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8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8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0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27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DDD974-8E76-44BD-B4CC-BDD9F7CC3E8C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08DC2B-6705-4333-B582-E9229C2F5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142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91E04EF-C1C0-4727-B2BE-F6AF390C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1758" y="4463835"/>
            <a:ext cx="1867029" cy="1610394"/>
          </a:xfrm>
        </p:spPr>
        <p:txBody>
          <a:bodyPr>
            <a:noAutofit/>
          </a:bodyPr>
          <a:lstStyle/>
          <a:p>
            <a:r>
              <a:rPr lang="en-US" altLang="ko-KR" sz="1900" b="1" dirty="0"/>
              <a:t>2</a:t>
            </a:r>
            <a:r>
              <a:rPr lang="ko-KR" altLang="en-US" sz="1900" b="1" dirty="0"/>
              <a:t>차 발표</a:t>
            </a:r>
            <a:endParaRPr lang="en-US" altLang="ko-KR" sz="1900" b="1" dirty="0"/>
          </a:p>
          <a:p>
            <a:r>
              <a:rPr lang="en-US" altLang="ko-KR" sz="1900" b="1" dirty="0"/>
              <a:t>2014180049</a:t>
            </a:r>
          </a:p>
          <a:p>
            <a:r>
              <a:rPr lang="ko-KR" altLang="en-US" sz="1900" b="1" dirty="0"/>
              <a:t>  게임공학과</a:t>
            </a:r>
            <a:r>
              <a:rPr lang="en-US" altLang="ko-KR" sz="1900" b="1" dirty="0"/>
              <a:t>	</a:t>
            </a:r>
          </a:p>
          <a:p>
            <a:r>
              <a:rPr lang="ko-KR" altLang="en-US" sz="1900" b="1" dirty="0"/>
              <a:t>김상수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E5FA676-A381-4761-8646-4E3861497A79}"/>
              </a:ext>
            </a:extLst>
          </p:cNvPr>
          <p:cNvSpPr/>
          <p:nvPr/>
        </p:nvSpPr>
        <p:spPr>
          <a:xfrm rot="8734141">
            <a:off x="8864137" y="3172400"/>
            <a:ext cx="323508" cy="513198"/>
          </a:xfrm>
          <a:prstGeom prst="downArrow">
            <a:avLst>
              <a:gd name="adj1" fmla="val 50000"/>
              <a:gd name="adj2" fmla="val 6494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6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2522A-2A3F-4338-B7E8-FDF80D98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2916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77FEF-F453-4318-B961-4E1BD7B9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1F249FD-62BB-4876-BAF0-D907147D5EED}"/>
              </a:ext>
            </a:extLst>
          </p:cNvPr>
          <p:cNvSpPr/>
          <p:nvPr/>
        </p:nvSpPr>
        <p:spPr>
          <a:xfrm>
            <a:off x="1608013" y="1499466"/>
            <a:ext cx="8965325" cy="1051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마우스로 혼자서 심플하게</a:t>
            </a:r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r>
              <a:rPr lang="ko-KR" alt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간단하게</a:t>
            </a:r>
            <a:r>
              <a:rPr lang="en-US" altLang="ko-KR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2400" b="1" dirty="0">
              <a:solidFill>
                <a:schemeClr val="accent3">
                  <a:lumMod val="20000"/>
                  <a:lumOff val="8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664BB41-FC63-4B30-9965-284953A1DA9B}"/>
              </a:ext>
            </a:extLst>
          </p:cNvPr>
          <p:cNvSpPr/>
          <p:nvPr/>
        </p:nvSpPr>
        <p:spPr>
          <a:xfrm>
            <a:off x="1210856" y="2647104"/>
            <a:ext cx="3282767" cy="282623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7732D-922A-4A53-AFB6-92FCBA6EA569}"/>
              </a:ext>
            </a:extLst>
          </p:cNvPr>
          <p:cNvSpPr/>
          <p:nvPr/>
        </p:nvSpPr>
        <p:spPr>
          <a:xfrm>
            <a:off x="1608013" y="5638801"/>
            <a:ext cx="8965325" cy="88812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플래시 게임으로 간단한 인터페이스 구성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b="1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싱글플레이의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시간 점수로 랭킹 매뉴얼 구성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ED0BE9-6BB9-41EC-B129-0BACD5BAF206}"/>
              </a:ext>
            </a:extLst>
          </p:cNvPr>
          <p:cNvSpPr/>
          <p:nvPr/>
        </p:nvSpPr>
        <p:spPr>
          <a:xfrm>
            <a:off x="4504994" y="2647105"/>
            <a:ext cx="3282767" cy="282623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B02671-7395-420D-A0CB-57084937FA7A}"/>
              </a:ext>
            </a:extLst>
          </p:cNvPr>
          <p:cNvSpPr/>
          <p:nvPr/>
        </p:nvSpPr>
        <p:spPr>
          <a:xfrm>
            <a:off x="7787761" y="2647104"/>
            <a:ext cx="3131095" cy="282623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DB5E3B-2B28-4995-AFB1-FCD85ABB93A1}"/>
              </a:ext>
            </a:extLst>
          </p:cNvPr>
          <p:cNvSpPr/>
          <p:nvPr/>
        </p:nvSpPr>
        <p:spPr>
          <a:xfrm>
            <a:off x="2351314" y="4340116"/>
            <a:ext cx="1018903" cy="19023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5F7EEE-6731-4F5F-981D-EAC2061A42D3}"/>
              </a:ext>
            </a:extLst>
          </p:cNvPr>
          <p:cNvSpPr/>
          <p:nvPr/>
        </p:nvSpPr>
        <p:spPr>
          <a:xfrm>
            <a:off x="2351314" y="4725074"/>
            <a:ext cx="1018903" cy="19023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 err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47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4CE1-FF39-4610-BCC2-E65B88C0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28" y="50306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범위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42ED7F6-9282-4C95-BAD9-697EB12D3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992146"/>
              </p:ext>
            </p:extLst>
          </p:nvPr>
        </p:nvGraphicFramePr>
        <p:xfrm>
          <a:off x="914314" y="1652194"/>
          <a:ext cx="10353676" cy="456527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1931882692"/>
                    </a:ext>
                  </a:extLst>
                </a:gridCol>
                <a:gridCol w="3869055">
                  <a:extLst>
                    <a:ext uri="{9D8B030D-6E8A-4147-A177-3AD203B41FA5}">
                      <a16:colId xmlns:a16="http://schemas.microsoft.com/office/drawing/2014/main" val="1901031506"/>
                    </a:ext>
                  </a:extLst>
                </a:gridCol>
                <a:gridCol w="4455796">
                  <a:extLst>
                    <a:ext uri="{9D8B030D-6E8A-4147-A177-3AD203B41FA5}">
                      <a16:colId xmlns:a16="http://schemas.microsoft.com/office/drawing/2014/main" val="2662309734"/>
                    </a:ext>
                  </a:extLst>
                </a:gridCol>
              </a:tblGrid>
              <a:tr h="503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75009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컨트롤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마우스 포인터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562864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장애물 속도가 느리고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구조가 간단한 맵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다양한 장애물이 섞인   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맵 추가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07026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난이도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쉬운 구조와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맵의</a:t>
                      </a:r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 장애물</a:t>
                      </a:r>
                      <a:endParaRPr lang="en-US" altLang="ko-KR" sz="24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속도가 느림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스테이지가 넘어가면 어려운 구조와  장애물의 속도가 </a:t>
                      </a:r>
                      <a:r>
                        <a:rPr lang="ko-KR" altLang="en-US" sz="2400" dirty="0" err="1">
                          <a:solidFill>
                            <a:schemeClr val="tx1"/>
                          </a:solidFill>
                        </a:rPr>
                        <a:t>빨라짐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27563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사운드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게임의 이미지에 맞는 배경 소리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22975"/>
                  </a:ext>
                </a:extLst>
              </a:tr>
              <a:tr h="805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애니메이션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마우스 포인터의 움직임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2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66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F0106-8C3D-4625-84C0-39EAB014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2019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개발 일정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69FC80F-4501-4AE5-AF65-900DA96B9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76066"/>
              </p:ext>
            </p:extLst>
          </p:nvPr>
        </p:nvGraphicFramePr>
        <p:xfrm>
          <a:off x="913795" y="1332470"/>
          <a:ext cx="10353763" cy="50567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0701">
                  <a:extLst>
                    <a:ext uri="{9D8B030D-6E8A-4147-A177-3AD203B41FA5}">
                      <a16:colId xmlns:a16="http://schemas.microsoft.com/office/drawing/2014/main" val="3150067722"/>
                    </a:ext>
                  </a:extLst>
                </a:gridCol>
                <a:gridCol w="4005020">
                  <a:extLst>
                    <a:ext uri="{9D8B030D-6E8A-4147-A177-3AD203B41FA5}">
                      <a16:colId xmlns:a16="http://schemas.microsoft.com/office/drawing/2014/main" val="2145024002"/>
                    </a:ext>
                  </a:extLst>
                </a:gridCol>
                <a:gridCol w="2384021">
                  <a:extLst>
                    <a:ext uri="{9D8B030D-6E8A-4147-A177-3AD203B41FA5}">
                      <a16:colId xmlns:a16="http://schemas.microsoft.com/office/drawing/2014/main" val="2329475309"/>
                    </a:ext>
                  </a:extLst>
                </a:gridCol>
                <a:gridCol w="2384021">
                  <a:extLst>
                    <a:ext uri="{9D8B030D-6E8A-4147-A177-3AD203B41FA5}">
                      <a16:colId xmlns:a16="http://schemas.microsoft.com/office/drawing/2014/main" val="3172907155"/>
                    </a:ext>
                  </a:extLst>
                </a:gridCol>
              </a:tblGrid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개발진행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12466"/>
                  </a:ext>
                </a:extLst>
              </a:tr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기획서 작성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기획 작성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121681"/>
                  </a:ext>
                </a:extLst>
              </a:tr>
              <a:tr h="783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기본 오브젝트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장애물 제작 및 수집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벽 제작 및 수집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53050"/>
                  </a:ext>
                </a:extLst>
              </a:tr>
              <a:tr h="54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마우스 움직임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마우스 포인터 움직임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201296"/>
                  </a:ext>
                </a:extLst>
              </a:tr>
              <a:tr h="379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다양한 맵 제작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68376"/>
                  </a:ext>
                </a:extLst>
              </a:tr>
              <a:tr h="3307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메뉴 구현 및 중간 점검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게임에 필요한 메뉴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1~4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 진행 시 부족한 부분 점검 및 보완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4982"/>
                  </a:ext>
                </a:extLst>
              </a:tr>
              <a:tr h="636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90032" marR="90032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608707"/>
                  </a:ext>
                </a:extLst>
              </a:tr>
              <a:tr h="545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오브젝트 최종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랭킹 인터페이스 추가 및 구현  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40%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40451"/>
                  </a:ext>
                </a:extLst>
              </a:tr>
              <a:tr h="1020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맵 최종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시작과 종료처리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마무리</a:t>
                      </a: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다양한 장애물 구현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게임의 시작과 종료 처리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최종 점검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예정</a:t>
                      </a:r>
                      <a:endParaRPr lang="en-US" altLang="ko-KR" sz="2000" dirty="0">
                        <a:solidFill>
                          <a:schemeClr val="tx1"/>
                        </a:solidFill>
                      </a:endParaRPr>
                    </a:p>
                  </a:txBody>
                  <a:tcPr marL="90032" marR="90032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894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2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6C35-3B5E-4B13-B7CB-0BC46B1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602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Git Hub Commits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48D48C-8BB1-452E-BF16-F64D8C425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316775"/>
              </p:ext>
            </p:extLst>
          </p:nvPr>
        </p:nvGraphicFramePr>
        <p:xfrm>
          <a:off x="919119" y="1494233"/>
          <a:ext cx="10353762" cy="4984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3762">
                  <a:extLst>
                    <a:ext uri="{9D8B030D-6E8A-4147-A177-3AD203B41FA5}">
                      <a16:colId xmlns:a16="http://schemas.microsoft.com/office/drawing/2014/main" val="1644292241"/>
                    </a:ext>
                  </a:extLst>
                </a:gridCol>
              </a:tblGrid>
              <a:tr h="4984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706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1007FB7-FE5E-49C1-BFA0-C10A18903AEB}"/>
              </a:ext>
            </a:extLst>
          </p:cNvPr>
          <p:cNvSpPr/>
          <p:nvPr/>
        </p:nvSpPr>
        <p:spPr>
          <a:xfrm>
            <a:off x="1110343" y="1658983"/>
            <a:ext cx="2050868" cy="75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통 계</a:t>
            </a:r>
            <a:endParaRPr lang="en-US" altLang="ko-KR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15</a:t>
            </a:r>
            <a:r>
              <a:rPr lang="ko-KR" altLang="en-US" sz="24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385145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6C35-3B5E-4B13-B7CB-0BC46B10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06028"/>
            <a:ext cx="10353762" cy="970450"/>
          </a:xfrm>
          <a:solidFill>
            <a:schemeClr val="bg2"/>
          </a:solidFill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게임 시연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648D48C-8BB1-452E-BF16-F64D8C425B4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919119" y="1494233"/>
          <a:ext cx="10353762" cy="49849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53762">
                  <a:extLst>
                    <a:ext uri="{9D8B030D-6E8A-4147-A177-3AD203B41FA5}">
                      <a16:colId xmlns:a16="http://schemas.microsoft.com/office/drawing/2014/main" val="1644292241"/>
                    </a:ext>
                  </a:extLst>
                </a:gridCol>
              </a:tblGrid>
              <a:tr h="4984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34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2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sz="2400" b="1" dirty="0" err="1"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812</TotalTime>
  <Words>183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Trebuchet MS</vt:lpstr>
      <vt:lpstr>Wingdings 2</vt:lpstr>
      <vt:lpstr>Calisto MT</vt:lpstr>
      <vt:lpstr>돋움</vt:lpstr>
      <vt:lpstr>HY견고딕</vt:lpstr>
      <vt:lpstr>슬레이트</vt:lpstr>
      <vt:lpstr>PowerPoint 프레젠테이션</vt:lpstr>
      <vt:lpstr>게임 컨셉</vt:lpstr>
      <vt:lpstr>개발 범위</vt:lpstr>
      <vt:lpstr>개발 일정</vt:lpstr>
      <vt:lpstr>Git Hub Commits</vt:lpstr>
      <vt:lpstr>게임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MidNight</dc:title>
  <dc:creator>이도연</dc:creator>
  <cp:lastModifiedBy>김상수</cp:lastModifiedBy>
  <cp:revision>59</cp:revision>
  <dcterms:created xsi:type="dcterms:W3CDTF">2017-10-16T13:19:16Z</dcterms:created>
  <dcterms:modified xsi:type="dcterms:W3CDTF">2017-11-22T09:32:57Z</dcterms:modified>
</cp:coreProperties>
</file>