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sldIdLst>
    <p:sldId id="256" r:id="rId2"/>
    <p:sldId id="257" r:id="rId3"/>
    <p:sldId id="265" r:id="rId4"/>
    <p:sldId id="266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sto MT" panose="02040603050505030304" pitchFamily="18" charset="0"/>
      <p:regular r:id="rId9"/>
      <p:bold r:id="rId10"/>
      <p:italic r:id="rId11"/>
      <p:boldItalic r:id="rId12"/>
    </p:embeddedFont>
    <p:embeddedFont>
      <p:font typeface="HY견고딕" panose="02030600000101010101" pitchFamily="18" charset="-127"/>
      <p:regular r:id="rId13"/>
    </p:embeddedFont>
    <p:embeddedFont>
      <p:font typeface="Wingdings 2" panose="05020102010507070707" pitchFamily="18" charset="2"/>
      <p:regular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8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5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1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9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4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7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2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DDD974-8E76-44BD-B4CC-BDD9F7CC3E8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4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91E04EF-C1C0-4727-B2BE-F6AF390C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1758" y="4463835"/>
            <a:ext cx="1867029" cy="1049867"/>
          </a:xfrm>
        </p:spPr>
        <p:txBody>
          <a:bodyPr>
            <a:normAutofit/>
          </a:bodyPr>
          <a:lstStyle/>
          <a:p>
            <a:r>
              <a:rPr lang="en-US" altLang="ko-KR" dirty="0"/>
              <a:t>2014180049	</a:t>
            </a:r>
          </a:p>
          <a:p>
            <a:r>
              <a:rPr lang="ko-KR" altLang="en-US" dirty="0"/>
              <a:t>김상수</a:t>
            </a:r>
          </a:p>
        </p:txBody>
      </p:sp>
    </p:spTree>
    <p:extLst>
      <p:ext uri="{BB962C8B-B14F-4D97-AF65-F5344CB8AC3E}">
        <p14:creationId xmlns:p14="http://schemas.microsoft.com/office/powerpoint/2010/main" val="9896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9168"/>
            <a:ext cx="10353762" cy="970450"/>
          </a:xfrm>
          <a:solidFill>
            <a:schemeClr val="bg1"/>
          </a:solidFill>
        </p:spPr>
        <p:txBody>
          <a:bodyPr/>
          <a:lstStyle/>
          <a:p>
            <a:r>
              <a:rPr lang="ko-KR" altLang="en-US" dirty="0">
                <a:highlight>
                  <a:srgbClr val="000000"/>
                </a:highlight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77FEF-F453-4318-B961-4E1BD7B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F249FD-62BB-4876-BAF0-D907147D5EED}"/>
              </a:ext>
            </a:extLst>
          </p:cNvPr>
          <p:cNvSpPr/>
          <p:nvPr/>
        </p:nvSpPr>
        <p:spPr>
          <a:xfrm>
            <a:off x="1608013" y="1499466"/>
            <a:ext cx="8965325" cy="10510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테트리스</a:t>
            </a:r>
            <a:r>
              <a:rPr lang="ko-KR" altLang="en-US" sz="2400" b="1" dirty="0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혼자서 심플하게</a:t>
            </a:r>
            <a:r>
              <a:rPr lang="en-US" altLang="ko-KR" sz="2400" b="1" dirty="0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r>
              <a:rPr lang="ko-KR" altLang="en-US" sz="2400" b="1" dirty="0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간단하게</a:t>
            </a:r>
            <a:r>
              <a:rPr lang="en-US" altLang="ko-KR" sz="2400" b="1" dirty="0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400" b="1" dirty="0">
              <a:highlight>
                <a:srgbClr val="00008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64BB41-FC63-4B30-9965-284953A1DA9B}"/>
              </a:ext>
            </a:extLst>
          </p:cNvPr>
          <p:cNvSpPr/>
          <p:nvPr/>
        </p:nvSpPr>
        <p:spPr>
          <a:xfrm>
            <a:off x="3279227" y="2650348"/>
            <a:ext cx="5780690" cy="2888605"/>
          </a:xfrm>
          <a:prstGeom prst="rect">
            <a:avLst/>
          </a:prstGeom>
          <a:blipFill>
            <a:blip r:embed="rId3">
              <a:alphaModFix amt="97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57732D-922A-4A53-AFB6-92FCBA6EA569}"/>
              </a:ext>
            </a:extLst>
          </p:cNvPr>
          <p:cNvSpPr/>
          <p:nvPr/>
        </p:nvSpPr>
        <p:spPr>
          <a:xfrm>
            <a:off x="1608013" y="5638801"/>
            <a:ext cx="8965325" cy="8881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간단한 인터페이스로 구성</a:t>
            </a:r>
            <a:endParaRPr lang="en-US" altLang="ko-KR" sz="2400" b="1" dirty="0">
              <a:highlight>
                <a:srgbClr val="00008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b="1" dirty="0" err="1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배틀형식이</a:t>
            </a:r>
            <a:r>
              <a:rPr lang="ko-KR" altLang="en-US" sz="2400" b="1" dirty="0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아닌 </a:t>
            </a:r>
            <a:r>
              <a:rPr lang="ko-KR" altLang="en-US" sz="2400" b="1" dirty="0" err="1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싱글플레이의</a:t>
            </a:r>
            <a:r>
              <a:rPr lang="ko-KR" altLang="en-US" sz="2400" b="1" dirty="0">
                <a:highlight>
                  <a:srgbClr val="00008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점수로 랭킹 메뉴얼 구성</a:t>
            </a:r>
          </a:p>
        </p:txBody>
      </p:sp>
    </p:spTree>
    <p:extLst>
      <p:ext uri="{BB962C8B-B14F-4D97-AF65-F5344CB8AC3E}">
        <p14:creationId xmlns:p14="http://schemas.microsoft.com/office/powerpoint/2010/main" val="32624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9727C716-CDAA-4BB0-96D3-66B83EAB0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39" y="1806630"/>
            <a:ext cx="3278380" cy="18692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47C839-F487-4D73-AC78-72A8A6DF3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9" y="1806630"/>
            <a:ext cx="3340790" cy="18692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3BB9C8-A8AE-4525-B7A8-8C5918ACD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78" y="1806630"/>
            <a:ext cx="3296077" cy="18692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3DDFC4-4B93-4EA9-BBEF-252E59F1F3DA}"/>
              </a:ext>
            </a:extLst>
          </p:cNvPr>
          <p:cNvSpPr txBox="1"/>
          <p:nvPr/>
        </p:nvSpPr>
        <p:spPr>
          <a:xfrm>
            <a:off x="416798" y="3906175"/>
            <a:ext cx="332477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highlight>
                  <a:srgbClr val="000000"/>
                </a:highlight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투명 표적기능을 사용해 </a:t>
            </a:r>
            <a:r>
              <a:rPr lang="ko-KR" altLang="en-US" dirty="0" err="1">
                <a:solidFill>
                  <a:schemeClr val="tx1"/>
                </a:solidFill>
              </a:rPr>
              <a:t>블럭쌓기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DBCEC-8987-4DB6-A2C8-9D09C73D6447}"/>
              </a:ext>
            </a:extLst>
          </p:cNvPr>
          <p:cNvSpPr txBox="1"/>
          <p:nvPr/>
        </p:nvSpPr>
        <p:spPr>
          <a:xfrm>
            <a:off x="4485839" y="3906175"/>
            <a:ext cx="332477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000000"/>
                </a:highlight>
              </a:rPr>
              <a:t>자신의 판단과 순발력으로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000000"/>
                </a:highlight>
              </a:rPr>
              <a:t>블럭쌓기</a:t>
            </a:r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F9024-A157-4028-B89B-53454023C5C3}"/>
              </a:ext>
            </a:extLst>
          </p:cNvPr>
          <p:cNvSpPr txBox="1"/>
          <p:nvPr/>
        </p:nvSpPr>
        <p:spPr>
          <a:xfrm>
            <a:off x="8618406" y="3906175"/>
            <a:ext cx="332477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highlight>
                  <a:srgbClr val="000000"/>
                </a:highlight>
              </a:rPr>
              <a:t>블럭이</a:t>
            </a:r>
            <a:r>
              <a:rPr lang="ko-KR" altLang="en-US" dirty="0">
                <a:solidFill>
                  <a:schemeClr val="tx1"/>
                </a:solidFill>
                <a:highlight>
                  <a:srgbClr val="000000"/>
                </a:highlight>
              </a:rPr>
              <a:t> 줄이 맞춰지면 줄어든다</a:t>
            </a:r>
            <a:r>
              <a:rPr lang="en-US" altLang="ko-KR" dirty="0">
                <a:highlight>
                  <a:srgbClr val="000000"/>
                </a:highlight>
              </a:rPr>
              <a:t>.</a:t>
            </a:r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9054D63-E951-4360-BB51-1BCB4055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solidFill>
            <a:schemeClr val="bg1"/>
          </a:solidFill>
        </p:spPr>
        <p:txBody>
          <a:bodyPr/>
          <a:lstStyle/>
          <a:p>
            <a:r>
              <a:rPr lang="ko-KR" altLang="en-US" dirty="0">
                <a:highlight>
                  <a:srgbClr val="000000"/>
                </a:highlight>
              </a:rPr>
              <a:t>게임 흐름</a:t>
            </a:r>
          </a:p>
        </p:txBody>
      </p:sp>
    </p:spTree>
    <p:extLst>
      <p:ext uri="{BB962C8B-B14F-4D97-AF65-F5344CB8AC3E}">
        <p14:creationId xmlns:p14="http://schemas.microsoft.com/office/powerpoint/2010/main" val="99208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>
                <a:highlight>
                  <a:srgbClr val="000000"/>
                </a:highlight>
              </a:rPr>
              <a:t>게임 흐름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6A8054-3FA2-44F9-9809-744326C6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52175"/>
            <a:ext cx="4160310" cy="23368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FBD0C0-E485-4556-9AA3-245B22467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35" y="1686702"/>
            <a:ext cx="4156671" cy="2327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3B543-66E7-44D2-8C70-28DB1A76639E}"/>
              </a:ext>
            </a:extLst>
          </p:cNvPr>
          <p:cNvSpPr txBox="1"/>
          <p:nvPr/>
        </p:nvSpPr>
        <p:spPr>
          <a:xfrm>
            <a:off x="1128561" y="4305755"/>
            <a:ext cx="332477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000000"/>
                </a:highlight>
              </a:rPr>
              <a:t>시간이 지날수록 난이도가 어려워진다</a:t>
            </a:r>
            <a:r>
              <a:rPr lang="en-US" altLang="ko-KR" dirty="0">
                <a:solidFill>
                  <a:schemeClr val="tx1"/>
                </a:solidFill>
                <a:highlight>
                  <a:srgbClr val="000000"/>
                </a:highlight>
              </a:rPr>
              <a:t>.</a:t>
            </a:r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83157-FBCA-49EF-A04A-34DD52B6D0C9}"/>
              </a:ext>
            </a:extLst>
          </p:cNvPr>
          <p:cNvSpPr txBox="1"/>
          <p:nvPr/>
        </p:nvSpPr>
        <p:spPr>
          <a:xfrm>
            <a:off x="7263619" y="4302077"/>
            <a:ext cx="332477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000000"/>
                </a:highlight>
              </a:rPr>
              <a:t>목표는 높은 고득점</a:t>
            </a:r>
          </a:p>
        </p:txBody>
      </p:sp>
    </p:spTree>
    <p:extLst>
      <p:ext uri="{BB962C8B-B14F-4D97-AF65-F5344CB8AC3E}">
        <p14:creationId xmlns:p14="http://schemas.microsoft.com/office/powerpoint/2010/main" val="94072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4CE1-FF39-4610-BCC2-E65B88C0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28" y="503068"/>
            <a:ext cx="10353762" cy="970450"/>
          </a:xfrm>
          <a:solidFill>
            <a:schemeClr val="bg1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42ED7F6-9282-4C95-BAD9-697EB12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5608"/>
              </p:ext>
            </p:extLst>
          </p:nvPr>
        </p:nvGraphicFramePr>
        <p:xfrm>
          <a:off x="914314" y="1652194"/>
          <a:ext cx="10353676" cy="49310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1931882692"/>
                    </a:ext>
                  </a:extLst>
                </a:gridCol>
                <a:gridCol w="3869055">
                  <a:extLst>
                    <a:ext uri="{9D8B030D-6E8A-4147-A177-3AD203B41FA5}">
                      <a16:colId xmlns:a16="http://schemas.microsoft.com/office/drawing/2014/main" val="1901031506"/>
                    </a:ext>
                  </a:extLst>
                </a:gridCol>
                <a:gridCol w="4455796">
                  <a:extLst>
                    <a:ext uri="{9D8B030D-6E8A-4147-A177-3AD203B41FA5}">
                      <a16:colId xmlns:a16="http://schemas.microsoft.com/office/drawing/2014/main" val="2662309734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75009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컨트롤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위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아래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좌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우 단축키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홀드 스페이스바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2864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빈 공간의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블럭을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쌓을 수 있는 맵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다양한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블럭이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쌓인   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맵 추가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07026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증가시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블럭의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내려가는 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속도가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빨라짐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증가시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밑줄부터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블럭이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한줄씩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올라감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27563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블럭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내려가는 소리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블럭이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닿는 소리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22975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투명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블럭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표적기능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2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6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F0106-8C3D-4625-84C0-39EAB014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019"/>
            <a:ext cx="10353762" cy="970450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69FC80F-4501-4AE5-AF65-900DA96B9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839710"/>
              </p:ext>
            </p:extLst>
          </p:nvPr>
        </p:nvGraphicFramePr>
        <p:xfrm>
          <a:off x="913795" y="1332469"/>
          <a:ext cx="10353675" cy="4821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0316">
                  <a:extLst>
                    <a:ext uri="{9D8B030D-6E8A-4147-A177-3AD203B41FA5}">
                      <a16:colId xmlns:a16="http://schemas.microsoft.com/office/drawing/2014/main" val="3150067722"/>
                    </a:ext>
                  </a:extLst>
                </a:gridCol>
                <a:gridCol w="3345285">
                  <a:extLst>
                    <a:ext uri="{9D8B030D-6E8A-4147-A177-3AD203B41FA5}">
                      <a16:colId xmlns:a16="http://schemas.microsoft.com/office/drawing/2014/main" val="2145024002"/>
                    </a:ext>
                  </a:extLst>
                </a:gridCol>
                <a:gridCol w="5688074">
                  <a:extLst>
                    <a:ext uri="{9D8B030D-6E8A-4147-A177-3AD203B41FA5}">
                      <a16:colId xmlns:a16="http://schemas.microsoft.com/office/drawing/2014/main" val="2329475309"/>
                    </a:ext>
                  </a:extLst>
                </a:gridCol>
              </a:tblGrid>
              <a:tr h="356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세부계획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1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기획서 작성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기획 작성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21681"/>
                  </a:ext>
                </a:extLst>
              </a:tr>
              <a:tr h="62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기본 오브젝트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블럭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제작 및 수집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배경 제작 및 수집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53050"/>
                  </a:ext>
                </a:extLst>
              </a:tr>
              <a:tr h="42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블럭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움직임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블록의 위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아래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좌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우 움직임 구현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01296"/>
                  </a:ext>
                </a:extLst>
              </a:tr>
              <a:tr h="42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맵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다양한 맵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68376"/>
                  </a:ext>
                </a:extLst>
              </a:tr>
              <a:tr h="42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메뉴 구현 및 중간 점검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게임에 필요한 메뉴 구현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1~4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 진행 시 부족한 부분 점검 및 보완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4982"/>
                  </a:ext>
                </a:extLst>
              </a:tr>
              <a:tr h="42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/>
                </a:tc>
                <a:extLst>
                  <a:ext uri="{0D108BD9-81ED-4DB2-BD59-A6C34878D82A}">
                    <a16:rowId xmlns:a16="http://schemas.microsoft.com/office/drawing/2014/main" val="655608707"/>
                  </a:ext>
                </a:extLst>
              </a:tr>
              <a:tr h="62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오브젝트 최종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블록의 단축키 및 애니메이션 블록 투명표적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0451"/>
                  </a:ext>
                </a:extLst>
              </a:tr>
              <a:tr h="62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맵 최종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시작과 종료처리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다양한 블록이 쌓인 맵 구현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게임의 시작과 종료 처리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최종 점검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9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6C35-3B5E-4B13-B7CB-0BC46B1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6028"/>
            <a:ext cx="10353762" cy="970450"/>
          </a:xfrm>
        </p:spPr>
        <p:txBody>
          <a:bodyPr/>
          <a:lstStyle/>
          <a:p>
            <a:r>
              <a:rPr lang="ko-KR" altLang="en-US" dirty="0"/>
              <a:t>자체평가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48D48C-8BB1-452E-BF16-F64D8C425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544800"/>
              </p:ext>
            </p:extLst>
          </p:nvPr>
        </p:nvGraphicFramePr>
        <p:xfrm>
          <a:off x="919119" y="1494233"/>
          <a:ext cx="10353762" cy="47308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2893">
                  <a:extLst>
                    <a:ext uri="{9D8B030D-6E8A-4147-A177-3AD203B41FA5}">
                      <a16:colId xmlns:a16="http://schemas.microsoft.com/office/drawing/2014/main" val="1644292241"/>
                    </a:ext>
                  </a:extLst>
                </a:gridCol>
                <a:gridCol w="5830869">
                  <a:extLst>
                    <a:ext uri="{9D8B030D-6E8A-4147-A177-3AD203B41FA5}">
                      <a16:colId xmlns:a16="http://schemas.microsoft.com/office/drawing/2014/main" val="338073008"/>
                    </a:ext>
                  </a:extLst>
                </a:gridCol>
              </a:tblGrid>
              <a:tr h="8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항목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(A:</a:t>
                      </a:r>
                      <a:r>
                        <a:rPr lang="ko-KR" altLang="en-US" dirty="0"/>
                        <a:t>매우 잘함</a:t>
                      </a:r>
                      <a:r>
                        <a:rPr lang="en-US" altLang="ko-KR" dirty="0"/>
                        <a:t>, B:</a:t>
                      </a:r>
                      <a:r>
                        <a:rPr lang="ko-KR" altLang="en-US" dirty="0"/>
                        <a:t>잘함</a:t>
                      </a:r>
                      <a:r>
                        <a:rPr lang="en-US" altLang="ko-KR" dirty="0"/>
                        <a:t>, C:</a:t>
                      </a:r>
                      <a:r>
                        <a:rPr lang="ko-KR" altLang="en-US" dirty="0"/>
                        <a:t>보통</a:t>
                      </a:r>
                      <a:r>
                        <a:rPr lang="en-US" altLang="ko-KR" dirty="0"/>
                        <a:t>, D:</a:t>
                      </a:r>
                      <a:r>
                        <a:rPr lang="ko-KR" altLang="en-US" dirty="0"/>
                        <a:t>못함</a:t>
                      </a:r>
                      <a:r>
                        <a:rPr lang="en-US" altLang="ko-KR" dirty="0"/>
                        <a:t>, E:</a:t>
                      </a:r>
                      <a:r>
                        <a:rPr lang="ko-KR" altLang="en-US" dirty="0"/>
                        <a:t>매우 못함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7062"/>
                  </a:ext>
                </a:extLst>
              </a:tr>
              <a:tr h="5480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게임 컨셉이 잘 표현되었는가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? 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16020"/>
                  </a:ext>
                </a:extLst>
              </a:tr>
              <a:tr h="5480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게임 핵심 메카닉의 제시가 잘 되었는가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? 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57796"/>
                  </a:ext>
                </a:extLst>
              </a:tr>
              <a:tr h="5480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게임 실행 흐름이 잘 표현되었는가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74314"/>
                  </a:ext>
                </a:extLst>
              </a:tr>
              <a:tr h="5480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개발 범위가 구체적이며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측정 가능한가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532930"/>
                  </a:ext>
                </a:extLst>
              </a:tr>
              <a:tr h="5480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개발 계획이 구체적이며 실행가능한가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? 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24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45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 b="1" dirty="0" err="1"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587</TotalTime>
  <Words>259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Calisto MT</vt:lpstr>
      <vt:lpstr>HY견고딕</vt:lpstr>
      <vt:lpstr>Wingdings 2</vt:lpstr>
      <vt:lpstr>돋움</vt:lpstr>
      <vt:lpstr>Trebuchet MS</vt:lpstr>
      <vt:lpstr>슬레이트</vt:lpstr>
      <vt:lpstr>PowerPoint 프레젠테이션</vt:lpstr>
      <vt:lpstr>게임 컨셉</vt:lpstr>
      <vt:lpstr>게임 흐름</vt:lpstr>
      <vt:lpstr>게임 흐름</vt:lpstr>
      <vt:lpstr>개발 범위</vt:lpstr>
      <vt:lpstr>개발 일정</vt:lpstr>
      <vt:lpstr>자체평가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MidNight</dc:title>
  <dc:creator>이도연</dc:creator>
  <cp:lastModifiedBy>김상수</cp:lastModifiedBy>
  <cp:revision>32</cp:revision>
  <dcterms:created xsi:type="dcterms:W3CDTF">2017-10-16T13:19:16Z</dcterms:created>
  <dcterms:modified xsi:type="dcterms:W3CDTF">2017-10-30T04:39:56Z</dcterms:modified>
</cp:coreProperties>
</file>