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2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59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9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9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9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8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2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15C6-4DAF-4359-8C17-EEE18D5A5787}" type="datetimeFigureOut">
              <a:rPr lang="ko-KR" altLang="en-US" smtClean="0"/>
              <a:pPr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810AB-4EAD-40A9-B270-4FA36EDAAC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9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00150" y="666750"/>
            <a:ext cx="9144000" cy="1014412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latin typeface="HY크리스탈M" panose="02030600000101010101" pitchFamily="18" charset="-127"/>
                <a:ea typeface="HY크리스탈M" panose="02030600000101010101" pitchFamily="18" charset="-127"/>
              </a:rPr>
              <a:t>게임제작 프레젠테이션</a:t>
            </a:r>
            <a:endParaRPr lang="ko-KR" altLang="en-US" dirty="0"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0150" y="3564924"/>
            <a:ext cx="9144000" cy="232924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sz="36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PASSION</a:t>
            </a:r>
            <a:r>
              <a:rPr lang="ko-KR" altLang="en-US" sz="36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조</a:t>
            </a:r>
            <a:endParaRPr lang="en-US" altLang="ko-KR" sz="3600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조장 </a:t>
            </a:r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: </a:t>
            </a:r>
            <a:r>
              <a:rPr lang="ko-KR" altLang="en-US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김도엽</a:t>
            </a:r>
            <a:endParaRPr lang="en-US" altLang="ko-KR" b="1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조원 </a:t>
            </a:r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: </a:t>
            </a:r>
            <a:r>
              <a:rPr lang="ko-KR" altLang="en-US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최장열</a:t>
            </a:r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강승원</a:t>
            </a:r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배진우</a:t>
            </a:r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진재민</a:t>
            </a:r>
            <a:endParaRPr lang="ko-KR" altLang="en-US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1827705"/>
            <a:ext cx="2063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982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벤치마킹 한 게임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모두의 </a:t>
            </a:r>
            <a:r>
              <a:rPr lang="ko-KR" altLang="en-US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마블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690688"/>
            <a:ext cx="4895850" cy="4953000"/>
          </a:xfrm>
        </p:spPr>
      </p:pic>
      <p:sp>
        <p:nvSpPr>
          <p:cNvPr id="7" name="직사각형 6"/>
          <p:cNvSpPr/>
          <p:nvPr/>
        </p:nvSpPr>
        <p:spPr>
          <a:xfrm>
            <a:off x="6172200" y="1719263"/>
            <a:ext cx="5172075" cy="4895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※</a:t>
            </a:r>
            <a:r>
              <a:rPr lang="ko-KR" altLang="en-US" sz="3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선택한 이유</a:t>
            </a:r>
            <a:endParaRPr lang="en-US" altLang="ko-KR" sz="32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게임의 </a:t>
            </a:r>
            <a:r>
              <a:rPr lang="ko-KR" altLang="en-US" sz="2400" u="sng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대명사</a:t>
            </a:r>
            <a:endParaRPr lang="en-US" altLang="ko-KR" sz="2400" u="sng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u="sng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누구나 즐겁게 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수 있음</a:t>
            </a:r>
            <a:endParaRPr lang="en-US" altLang="ko-KR" sz="2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룰이 </a:t>
            </a:r>
            <a:r>
              <a:rPr lang="ko-KR" altLang="en-US" sz="2400" u="sng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단순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하고 </a:t>
            </a:r>
            <a:r>
              <a:rPr lang="ko-KR" altLang="en-US" sz="2400" u="sng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간단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</a:t>
            </a:r>
            <a:endParaRPr lang="en-US" altLang="ko-KR" sz="2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★</a:t>
            </a:r>
            <a:r>
              <a:rPr lang="ko-KR" altLang="en-US" sz="3200" dirty="0" smtClean="0">
                <a:solidFill>
                  <a:schemeClr val="tx1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지향점</a:t>
            </a:r>
            <a:endParaRPr lang="en-US" altLang="ko-KR" sz="3200" dirty="0" smtClean="0">
              <a:solidFill>
                <a:schemeClr val="tx1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맵을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축소하여 다소 </a:t>
            </a:r>
            <a:r>
              <a:rPr lang="ko-KR" altLang="en-US" sz="2000" u="sng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지루함을 억제</a:t>
            </a:r>
            <a:endParaRPr lang="en-US" altLang="ko-KR" sz="2000" u="sng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u="sng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역전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쉽게 일어나도록 구성</a:t>
            </a:r>
            <a:endParaRPr lang="en-US" altLang="ko-KR" sz="2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u="sng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팀플레이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중요함</a:t>
            </a:r>
            <a:endParaRPr lang="en-US" altLang="ko-KR" sz="2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/>
          </a:p>
          <a:p>
            <a:pPr algn="r"/>
            <a:endParaRPr lang="en-US" altLang="ko-KR" sz="2400" dirty="0" smtClean="0"/>
          </a:p>
          <a:p>
            <a:pPr algn="r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0608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590676"/>
            <a:ext cx="2557463" cy="3409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7" y="1590676"/>
            <a:ext cx="2557463" cy="340995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982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ko-KR" altLang="en-US" b="1" dirty="0" smtClean="0"/>
              <a:t>제 작 과 정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1092992" y="5143500"/>
            <a:ext cx="2569370" cy="790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구상 및 계획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283869" y="5143500"/>
            <a:ext cx="2569370" cy="790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구체적인 방안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46" y="1590676"/>
            <a:ext cx="3180495" cy="34099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74745" y="5143500"/>
            <a:ext cx="3180495" cy="790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깃허브를</a:t>
            </a:r>
            <a:r>
              <a:rPr lang="ko-KR" altLang="en-US" b="1" dirty="0" smtClean="0"/>
              <a:t> 사용하여 자료공유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680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982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ko-KR" altLang="en-US" b="1" dirty="0" err="1" smtClean="0"/>
              <a:t>같은점</a:t>
            </a:r>
            <a:endParaRPr lang="ko-KR" altLang="en-US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1" y="1825625"/>
            <a:ext cx="10515600" cy="4702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200" b="1" dirty="0" smtClean="0"/>
              <a:t>시스템</a:t>
            </a:r>
            <a:endParaRPr lang="en-US" altLang="ko-KR" sz="3200" b="1" dirty="0" smtClean="0"/>
          </a:p>
          <a:p>
            <a:r>
              <a:rPr lang="ko-KR" altLang="en-US" dirty="0" smtClean="0"/>
              <a:t>게임 형식이 기존의 </a:t>
            </a:r>
            <a:r>
              <a:rPr lang="ko-KR" altLang="en-US" dirty="0" err="1" smtClean="0"/>
              <a:t>마블</a:t>
            </a:r>
            <a:r>
              <a:rPr lang="ko-KR" altLang="en-US" dirty="0" smtClean="0"/>
              <a:t> 시리즈와 매우 흡사</a:t>
            </a:r>
            <a:endParaRPr lang="en-US" altLang="ko-KR" dirty="0" smtClean="0"/>
          </a:p>
          <a:p>
            <a:r>
              <a:rPr lang="ko-KR" altLang="en-US" dirty="0" err="1" smtClean="0"/>
              <a:t>랜드마크</a:t>
            </a:r>
            <a:r>
              <a:rPr lang="ko-KR" altLang="en-US" dirty="0" smtClean="0"/>
              <a:t> 시스템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계단식 건물건설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맵구조</a:t>
            </a:r>
            <a:endParaRPr lang="en-US" altLang="ko-KR" dirty="0" smtClean="0"/>
          </a:p>
          <a:p>
            <a:r>
              <a:rPr lang="ko-KR" altLang="en-US" dirty="0" smtClean="0"/>
              <a:t>비밀 카드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찬스 카드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출발점에서 월급 지급 및 건물 짓기 가능</a:t>
            </a:r>
            <a:endParaRPr lang="en-US" altLang="ko-KR" dirty="0" smtClean="0"/>
          </a:p>
          <a:p>
            <a:r>
              <a:rPr lang="ko-KR" altLang="en-US" dirty="0" smtClean="0"/>
              <a:t>무인도 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특수한 조건을 이뤄야 탈출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세계여행 시스템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일정 금액을 지불 뒤 원하는 곳으로 이동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90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982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ko-KR" altLang="en-US" b="1" dirty="0" err="1" smtClean="0"/>
              <a:t>다른점</a:t>
            </a:r>
            <a:endParaRPr lang="ko-KR" altLang="en-US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5775" y="1784436"/>
            <a:ext cx="10532441" cy="4702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b="1" dirty="0" smtClean="0"/>
              <a:t>시스템</a:t>
            </a:r>
            <a:endParaRPr lang="en-US" altLang="ko-KR" sz="3200" b="1" dirty="0" smtClean="0"/>
          </a:p>
          <a:p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축소 및 </a:t>
            </a:r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구성 변경</a:t>
            </a:r>
            <a:endParaRPr lang="en-US" altLang="ko-KR" sz="2000" dirty="0" smtClean="0"/>
          </a:p>
          <a:p>
            <a:r>
              <a:rPr lang="ko-KR" altLang="en-US" sz="2000" dirty="0" smtClean="0"/>
              <a:t>승리 요건 변경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적 모두 파산</a:t>
            </a:r>
            <a:r>
              <a:rPr lang="en-US" altLang="ko-KR" sz="2000" dirty="0" smtClean="0"/>
              <a:t>, 15</a:t>
            </a:r>
            <a:r>
              <a:rPr lang="ko-KR" altLang="en-US" sz="2000" dirty="0" err="1" smtClean="0"/>
              <a:t>턴뒤</a:t>
            </a:r>
            <a:r>
              <a:rPr lang="ko-KR" altLang="en-US" sz="2000" dirty="0" smtClean="0"/>
              <a:t> 땅의 가치가 제일 높은 팀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무인도 탈출 시스템 </a:t>
            </a:r>
            <a:r>
              <a:rPr lang="ko-KR" altLang="en-US" sz="2000" dirty="0"/>
              <a:t>→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미니게임 형식</a:t>
            </a:r>
            <a:endParaRPr lang="en-US" altLang="ko-KR" sz="2000" dirty="0"/>
          </a:p>
          <a:p>
            <a:r>
              <a:rPr lang="ko-KR" altLang="en-US" sz="2000" dirty="0" smtClean="0"/>
              <a:t>땅 매각 불가능</a:t>
            </a:r>
            <a:endParaRPr lang="en-US" altLang="ko-KR" sz="2000" dirty="0" smtClean="0"/>
          </a:p>
          <a:p>
            <a:r>
              <a:rPr lang="ko-KR" altLang="en-US" sz="2000" dirty="0" smtClean="0"/>
              <a:t>세계여행 즉시이동</a:t>
            </a:r>
            <a:endParaRPr lang="en-US" altLang="ko-KR" sz="2000" dirty="0" smtClean="0"/>
          </a:p>
          <a:p>
            <a:r>
              <a:rPr lang="ko-KR" altLang="en-US" sz="2000" dirty="0" smtClean="0"/>
              <a:t>라인 독점 시스템 삭제</a:t>
            </a:r>
            <a:endParaRPr lang="en-US" altLang="ko-KR" sz="2000" dirty="0" smtClean="0"/>
          </a:p>
          <a:p>
            <a:r>
              <a:rPr lang="ko-KR" altLang="en-US" sz="2000" dirty="0" smtClean="0"/>
              <a:t>관광지 삭제</a:t>
            </a:r>
            <a:endParaRPr lang="en-US" altLang="ko-KR" sz="2000" dirty="0" smtClean="0"/>
          </a:p>
          <a:p>
            <a:r>
              <a:rPr lang="ko-KR" altLang="en-US" sz="2000" dirty="0" smtClean="0"/>
              <a:t>차별화된 비밀카드</a:t>
            </a:r>
            <a:endParaRPr lang="en-US" altLang="ko-KR" sz="2000" dirty="0" smtClean="0"/>
          </a:p>
          <a:p>
            <a:r>
              <a:rPr lang="ko-KR" altLang="en-US" sz="2000" dirty="0" smtClean="0"/>
              <a:t>건물 통행 비용보다 건설비용이 </a:t>
            </a:r>
            <a:r>
              <a:rPr lang="ko-KR" altLang="en-US" sz="2000" dirty="0" smtClean="0"/>
              <a:t>높음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수동적 </a:t>
            </a:r>
            <a:r>
              <a:rPr lang="ko-KR" altLang="en-US" sz="2000" dirty="0" err="1" smtClean="0"/>
              <a:t>게임성</a:t>
            </a:r>
            <a:r>
              <a:rPr lang="ko-KR" altLang="en-US" sz="2000" dirty="0" smtClean="0"/>
              <a:t> 탈피</a:t>
            </a:r>
            <a:r>
              <a:rPr lang="en-US" altLang="ko-KR" sz="2000" dirty="0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28685" y="4453507"/>
            <a:ext cx="3247769" cy="2037921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ko-KR" altLang="en-US" sz="3200" b="1" dirty="0" smtClean="0"/>
              <a:t>명칭 변경</a:t>
            </a:r>
            <a:endParaRPr lang="en-US" altLang="ko-KR" sz="3200" b="1" dirty="0" smtClean="0"/>
          </a:p>
          <a:p>
            <a:r>
              <a:rPr lang="ko-KR" altLang="en-US" dirty="0" smtClean="0"/>
              <a:t>무인도 → 미로</a:t>
            </a:r>
            <a:endParaRPr lang="en-US" altLang="ko-KR" dirty="0" smtClean="0"/>
          </a:p>
          <a:p>
            <a:r>
              <a:rPr lang="ko-KR" altLang="en-US" dirty="0"/>
              <a:t>올림픽 </a:t>
            </a:r>
            <a:r>
              <a:rPr lang="ko-KR" altLang="en-US" dirty="0" smtClean="0"/>
              <a:t>→ 축제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sz="2600" dirty="0" smtClean="0"/>
              <a:t>수도 → 국가</a:t>
            </a: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20821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982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altLang="ko-KR" b="1" dirty="0" smtClean="0"/>
              <a:t>- </a:t>
            </a:r>
            <a:r>
              <a:rPr lang="ko-KR" altLang="en-US" b="1" dirty="0" smtClean="0"/>
              <a:t>결 과 물</a:t>
            </a:r>
            <a:r>
              <a:rPr lang="en-US" altLang="ko-KR" b="1" dirty="0"/>
              <a:t> </a:t>
            </a:r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899"/>
            <a:ext cx="10560908" cy="4829175"/>
          </a:xfrm>
        </p:spPr>
      </p:pic>
    </p:spTree>
    <p:extLst>
      <p:ext uri="{BB962C8B-B14F-4D97-AF65-F5344CB8AC3E}">
        <p14:creationId xmlns:p14="http://schemas.microsoft.com/office/powerpoint/2010/main" val="4294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179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HY견고딕</vt:lpstr>
      <vt:lpstr>HY궁서</vt:lpstr>
      <vt:lpstr>HY수평선B</vt:lpstr>
      <vt:lpstr>HY크리스탈M</vt:lpstr>
      <vt:lpstr>맑은 고딕</vt:lpstr>
      <vt:lpstr>Arial</vt:lpstr>
      <vt:lpstr>Office 테마</vt:lpstr>
      <vt:lpstr>게임제작 프레젠테이션</vt:lpstr>
      <vt:lpstr>벤치마킹 한 게임 : 모두의 마블</vt:lpstr>
      <vt:lpstr>제 작 과 정</vt:lpstr>
      <vt:lpstr>같은점</vt:lpstr>
      <vt:lpstr>다른점</vt:lpstr>
      <vt:lpstr>- 결 과 물 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게임제작 프레젠테이션</dc:title>
  <dc:creator>embeded</dc:creator>
  <cp:lastModifiedBy>embeded</cp:lastModifiedBy>
  <cp:revision>17</cp:revision>
  <dcterms:created xsi:type="dcterms:W3CDTF">2018-03-20T04:31:43Z</dcterms:created>
  <dcterms:modified xsi:type="dcterms:W3CDTF">2018-04-03T04:52:51Z</dcterms:modified>
</cp:coreProperties>
</file>