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C3919-3A66-480C-9204-7E9ECEFF070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414ADE4-28CA-49D1-8AD3-DBD3094F6D92}">
      <dgm:prSet phldrT="[텍스트]"/>
      <dgm:spPr/>
      <dgm:t>
        <a:bodyPr/>
        <a:lstStyle/>
        <a:p>
          <a:pPr latinLnBrk="1"/>
          <a:r>
            <a:rPr lang="ko-KR" altLang="en-US" dirty="0" smtClean="0"/>
            <a:t>컴퓨터</a:t>
          </a:r>
          <a:endParaRPr lang="en-US" altLang="ko-KR" dirty="0" smtClean="0"/>
        </a:p>
      </dgm:t>
    </dgm:pt>
    <dgm:pt modelId="{9210E1B2-9ED7-4B86-9F9C-FCA6003C98C9}" type="parTrans" cxnId="{EE35857F-3C54-4940-B25E-7BFDCBE6B47B}">
      <dgm:prSet/>
      <dgm:spPr/>
      <dgm:t>
        <a:bodyPr/>
        <a:lstStyle/>
        <a:p>
          <a:pPr latinLnBrk="1"/>
          <a:endParaRPr lang="ko-KR" altLang="en-US"/>
        </a:p>
      </dgm:t>
    </dgm:pt>
    <dgm:pt modelId="{1778A7C4-3ACA-4526-AF53-6C97FF0C7253}" type="sibTrans" cxnId="{EE35857F-3C54-4940-B25E-7BFDCBE6B47B}">
      <dgm:prSet/>
      <dgm:spPr/>
      <dgm:t>
        <a:bodyPr/>
        <a:lstStyle/>
        <a:p>
          <a:pPr latinLnBrk="1"/>
          <a:endParaRPr lang="ko-KR" altLang="en-US"/>
        </a:p>
      </dgm:t>
    </dgm:pt>
    <dgm:pt modelId="{1DC3E6DE-1E56-4F8D-AE50-B3FD93955F27}">
      <dgm:prSet phldrT="[텍스트]"/>
      <dgm:spPr/>
      <dgm:t>
        <a:bodyPr/>
        <a:lstStyle/>
        <a:p>
          <a:pPr latinLnBrk="1"/>
          <a:r>
            <a:rPr lang="ko-KR" altLang="en-US" dirty="0" smtClean="0"/>
            <a:t>하드웨어</a:t>
          </a:r>
          <a:endParaRPr lang="ko-KR" altLang="en-US" dirty="0"/>
        </a:p>
      </dgm:t>
    </dgm:pt>
    <dgm:pt modelId="{9CDD2FEA-89D2-40AB-AB08-E7F1555759B1}" type="parTrans" cxnId="{4C7FEFC0-F77E-46C8-8511-A6536CDA07AB}">
      <dgm:prSet/>
      <dgm:spPr/>
      <dgm:t>
        <a:bodyPr/>
        <a:lstStyle/>
        <a:p>
          <a:pPr latinLnBrk="1"/>
          <a:endParaRPr lang="ko-KR" altLang="en-US"/>
        </a:p>
      </dgm:t>
    </dgm:pt>
    <dgm:pt modelId="{3FED032A-A47D-43D5-B569-4157A0DEA548}" type="sibTrans" cxnId="{4C7FEFC0-F77E-46C8-8511-A6536CDA07AB}">
      <dgm:prSet/>
      <dgm:spPr/>
      <dgm:t>
        <a:bodyPr/>
        <a:lstStyle/>
        <a:p>
          <a:pPr latinLnBrk="1"/>
          <a:endParaRPr lang="ko-KR" altLang="en-US"/>
        </a:p>
      </dgm:t>
    </dgm:pt>
    <dgm:pt modelId="{56189446-F5E3-47F7-B9FF-9E56BBE7E199}">
      <dgm:prSet phldrT="[텍스트]"/>
      <dgm:spPr/>
      <dgm:t>
        <a:bodyPr/>
        <a:lstStyle/>
        <a:p>
          <a:pPr latinLnBrk="1"/>
          <a:r>
            <a:rPr lang="ko-KR" altLang="en-US" dirty="0" smtClean="0"/>
            <a:t>소프트웨어</a:t>
          </a:r>
          <a:endParaRPr lang="ko-KR" altLang="en-US" dirty="0"/>
        </a:p>
      </dgm:t>
    </dgm:pt>
    <dgm:pt modelId="{F2A40B6B-2951-4467-BF8F-C08AC4751DEE}" type="parTrans" cxnId="{C27B4BEF-5003-4F8A-A6B3-16181ABE0EA9}">
      <dgm:prSet/>
      <dgm:spPr/>
      <dgm:t>
        <a:bodyPr/>
        <a:lstStyle/>
        <a:p>
          <a:pPr latinLnBrk="1"/>
          <a:endParaRPr lang="ko-KR" altLang="en-US"/>
        </a:p>
      </dgm:t>
    </dgm:pt>
    <dgm:pt modelId="{0E3F133A-6A4E-4588-AC22-14C813E673CC}" type="sibTrans" cxnId="{C27B4BEF-5003-4F8A-A6B3-16181ABE0EA9}">
      <dgm:prSet/>
      <dgm:spPr/>
      <dgm:t>
        <a:bodyPr/>
        <a:lstStyle/>
        <a:p>
          <a:pPr latinLnBrk="1"/>
          <a:endParaRPr lang="ko-KR" altLang="en-US"/>
        </a:p>
      </dgm:t>
    </dgm:pt>
    <dgm:pt modelId="{5769343F-A4D6-4203-AA25-D7BD018B858F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소프트웨어</a:t>
          </a:r>
          <a:endParaRPr lang="ko-KR" altLang="en-US" dirty="0"/>
        </a:p>
      </dgm:t>
    </dgm:pt>
    <dgm:pt modelId="{3E4EC058-F535-4989-8200-8DFA7BD8CE95}" type="parTrans" cxnId="{7EF599A2-96A8-434C-A6B4-806949B6691A}">
      <dgm:prSet/>
      <dgm:spPr/>
      <dgm:t>
        <a:bodyPr/>
        <a:lstStyle/>
        <a:p>
          <a:pPr latinLnBrk="1"/>
          <a:endParaRPr lang="ko-KR" altLang="en-US"/>
        </a:p>
      </dgm:t>
    </dgm:pt>
    <dgm:pt modelId="{38D2D566-5650-4B6A-924C-3BD6B6AC90BA}" type="sibTrans" cxnId="{7EF599A2-96A8-434C-A6B4-806949B6691A}">
      <dgm:prSet/>
      <dgm:spPr/>
      <dgm:t>
        <a:bodyPr/>
        <a:lstStyle/>
        <a:p>
          <a:pPr latinLnBrk="1"/>
          <a:endParaRPr lang="ko-KR" altLang="en-US"/>
        </a:p>
      </dgm:t>
    </dgm:pt>
    <dgm:pt modelId="{B199E774-885A-4592-BEB1-E2412A839161}">
      <dgm:prSet phldrT="[텍스트]"/>
      <dgm:spPr/>
      <dgm:t>
        <a:bodyPr/>
        <a:lstStyle/>
        <a:p>
          <a:pPr latinLnBrk="1"/>
          <a:r>
            <a:rPr lang="ko-KR" altLang="en-US" dirty="0" smtClean="0"/>
            <a:t>응용 소프트웨어</a:t>
          </a:r>
          <a:endParaRPr lang="ko-KR" altLang="en-US" dirty="0"/>
        </a:p>
      </dgm:t>
    </dgm:pt>
    <dgm:pt modelId="{4F8C94AA-DF9D-4C57-8970-018AF9D78805}" type="parTrans" cxnId="{37F9761F-795E-49AF-8AE9-E58DB59FE68C}">
      <dgm:prSet/>
      <dgm:spPr/>
      <dgm:t>
        <a:bodyPr/>
        <a:lstStyle/>
        <a:p>
          <a:pPr latinLnBrk="1"/>
          <a:endParaRPr lang="ko-KR" altLang="en-US"/>
        </a:p>
      </dgm:t>
    </dgm:pt>
    <dgm:pt modelId="{227C1062-4503-457C-9AA6-95C98465F4EE}" type="sibTrans" cxnId="{37F9761F-795E-49AF-8AE9-E58DB59FE68C}">
      <dgm:prSet/>
      <dgm:spPr/>
      <dgm:t>
        <a:bodyPr/>
        <a:lstStyle/>
        <a:p>
          <a:pPr latinLnBrk="1"/>
          <a:endParaRPr lang="ko-KR" altLang="en-US"/>
        </a:p>
      </dgm:t>
    </dgm:pt>
    <dgm:pt modelId="{15912E63-EFB4-4FB8-8750-577D352E2E1C}">
      <dgm:prSet phldrT="[텍스트]"/>
      <dgm:spPr/>
      <dgm:t>
        <a:bodyPr/>
        <a:lstStyle/>
        <a:p>
          <a:pPr latinLnBrk="1"/>
          <a:r>
            <a:rPr lang="ko-KR" altLang="en-US" dirty="0" smtClean="0"/>
            <a:t>중앙처리장치</a:t>
          </a:r>
          <a:endParaRPr lang="ko-KR" altLang="en-US" dirty="0"/>
        </a:p>
      </dgm:t>
    </dgm:pt>
    <dgm:pt modelId="{A95E4D95-003B-4494-84BA-B77277581B07}" type="parTrans" cxnId="{A3A5587E-D244-450A-8DDC-58879CFA5B5F}">
      <dgm:prSet/>
      <dgm:spPr/>
      <dgm:t>
        <a:bodyPr/>
        <a:lstStyle/>
        <a:p>
          <a:pPr latinLnBrk="1"/>
          <a:endParaRPr lang="ko-KR" altLang="en-US"/>
        </a:p>
      </dgm:t>
    </dgm:pt>
    <dgm:pt modelId="{7EAD889E-AD85-450A-B77C-8FAF0279779F}" type="sibTrans" cxnId="{A3A5587E-D244-450A-8DDC-58879CFA5B5F}">
      <dgm:prSet/>
      <dgm:spPr/>
      <dgm:t>
        <a:bodyPr/>
        <a:lstStyle/>
        <a:p>
          <a:pPr latinLnBrk="1"/>
          <a:endParaRPr lang="ko-KR" altLang="en-US"/>
        </a:p>
      </dgm:t>
    </dgm:pt>
    <dgm:pt modelId="{9F5557BF-F07F-48E4-807C-A0C798CA0912}">
      <dgm:prSet phldrT="[텍스트]"/>
      <dgm:spPr/>
      <dgm:t>
        <a:bodyPr/>
        <a:lstStyle/>
        <a:p>
          <a:pPr latinLnBrk="1"/>
          <a:r>
            <a:rPr lang="ko-KR" altLang="en-US" dirty="0" smtClean="0"/>
            <a:t>기억장치</a:t>
          </a:r>
          <a:endParaRPr lang="ko-KR" altLang="en-US" dirty="0"/>
        </a:p>
      </dgm:t>
    </dgm:pt>
    <dgm:pt modelId="{C1322DE9-AFB1-4421-B8BD-D0318989BE29}" type="parTrans" cxnId="{677817E8-CD95-4AE3-934C-A5D7A0AB2760}">
      <dgm:prSet/>
      <dgm:spPr/>
      <dgm:t>
        <a:bodyPr/>
        <a:lstStyle/>
        <a:p>
          <a:pPr latinLnBrk="1"/>
          <a:endParaRPr lang="ko-KR" altLang="en-US"/>
        </a:p>
      </dgm:t>
    </dgm:pt>
    <dgm:pt modelId="{2AF33E32-19C6-42FD-AD93-DA415E03450A}" type="sibTrans" cxnId="{677817E8-CD95-4AE3-934C-A5D7A0AB2760}">
      <dgm:prSet/>
      <dgm:spPr/>
      <dgm:t>
        <a:bodyPr/>
        <a:lstStyle/>
        <a:p>
          <a:pPr latinLnBrk="1"/>
          <a:endParaRPr lang="ko-KR" altLang="en-US"/>
        </a:p>
      </dgm:t>
    </dgm:pt>
    <dgm:pt modelId="{5807B2BC-9369-4137-9471-F7F42DF83DD3}">
      <dgm:prSet phldrT="[텍스트]"/>
      <dgm:spPr/>
      <dgm:t>
        <a:bodyPr/>
        <a:lstStyle/>
        <a:p>
          <a:pPr latinLnBrk="1"/>
          <a:r>
            <a:rPr lang="ko-KR" altLang="en-US" dirty="0" smtClean="0"/>
            <a:t>입출력장치</a:t>
          </a:r>
          <a:endParaRPr lang="ko-KR" altLang="en-US" dirty="0"/>
        </a:p>
      </dgm:t>
    </dgm:pt>
    <dgm:pt modelId="{4CC8C9D6-576D-48A9-B2A1-70DA52FE7C04}" type="parTrans" cxnId="{C76F323C-D229-4510-A6AD-A8D5F8A5E3C0}">
      <dgm:prSet/>
      <dgm:spPr/>
      <dgm:t>
        <a:bodyPr/>
        <a:lstStyle/>
        <a:p>
          <a:pPr latinLnBrk="1"/>
          <a:endParaRPr lang="ko-KR" altLang="en-US"/>
        </a:p>
      </dgm:t>
    </dgm:pt>
    <dgm:pt modelId="{17EB6648-550D-44BA-B912-BED7A420D235}" type="sibTrans" cxnId="{C76F323C-D229-4510-A6AD-A8D5F8A5E3C0}">
      <dgm:prSet/>
      <dgm:spPr/>
      <dgm:t>
        <a:bodyPr/>
        <a:lstStyle/>
        <a:p>
          <a:pPr latinLnBrk="1"/>
          <a:endParaRPr lang="ko-KR" altLang="en-US"/>
        </a:p>
      </dgm:t>
    </dgm:pt>
    <dgm:pt modelId="{D582B05E-557A-4EA1-A801-6EAB1033E817}">
      <dgm:prSet phldrT="[텍스트]"/>
      <dgm:spPr/>
      <dgm:t>
        <a:bodyPr/>
        <a:lstStyle/>
        <a:p>
          <a:pPr latinLnBrk="1"/>
          <a:r>
            <a:rPr lang="ko-KR" altLang="en-US" dirty="0" smtClean="0"/>
            <a:t>주기억장치</a:t>
          </a:r>
          <a:endParaRPr lang="en-US" altLang="ko-KR" dirty="0" smtClean="0"/>
        </a:p>
        <a:p>
          <a:pPr latinLnBrk="1"/>
          <a:r>
            <a:rPr lang="en-US" altLang="ko-KR" dirty="0" smtClean="0"/>
            <a:t>(RAM)</a:t>
          </a:r>
          <a:endParaRPr lang="ko-KR" altLang="en-US" dirty="0"/>
        </a:p>
      </dgm:t>
    </dgm:pt>
    <dgm:pt modelId="{A8C747D4-07B0-42BB-B1F1-072D0CB26163}" type="parTrans" cxnId="{FA3B3394-31F1-4C8A-9CAA-CFCD1053CFA3}">
      <dgm:prSet/>
      <dgm:spPr/>
      <dgm:t>
        <a:bodyPr/>
        <a:lstStyle/>
        <a:p>
          <a:pPr latinLnBrk="1"/>
          <a:endParaRPr lang="ko-KR" altLang="en-US"/>
        </a:p>
      </dgm:t>
    </dgm:pt>
    <dgm:pt modelId="{2D11D762-6961-4F2B-9B41-4DF45FF2299A}" type="sibTrans" cxnId="{FA3B3394-31F1-4C8A-9CAA-CFCD1053CFA3}">
      <dgm:prSet/>
      <dgm:spPr/>
      <dgm:t>
        <a:bodyPr/>
        <a:lstStyle/>
        <a:p>
          <a:pPr latinLnBrk="1"/>
          <a:endParaRPr lang="ko-KR" altLang="en-US"/>
        </a:p>
      </dgm:t>
    </dgm:pt>
    <dgm:pt modelId="{D46F6EE3-F970-4310-B621-440F49072460}">
      <dgm:prSet phldrT="[텍스트]"/>
      <dgm:spPr/>
      <dgm:t>
        <a:bodyPr/>
        <a:lstStyle/>
        <a:p>
          <a:pPr latinLnBrk="1"/>
          <a:r>
            <a:rPr lang="ko-KR" altLang="en-US" dirty="0" smtClean="0"/>
            <a:t>보조기억장치</a:t>
          </a:r>
          <a:endParaRPr lang="en-US" altLang="ko-KR" dirty="0" smtClean="0"/>
        </a:p>
        <a:p>
          <a:pPr latinLnBrk="1"/>
          <a:r>
            <a:rPr lang="en-US" altLang="ko-KR" dirty="0" smtClean="0"/>
            <a:t>(ROM HDD SSD USB)</a:t>
          </a:r>
          <a:endParaRPr lang="ko-KR" altLang="en-US" dirty="0"/>
        </a:p>
      </dgm:t>
    </dgm:pt>
    <dgm:pt modelId="{F8DE43D8-1CFC-4B69-825E-A751AF14FAAE}" type="parTrans" cxnId="{7BF645C6-D44A-4126-9F8B-6676565B49C3}">
      <dgm:prSet/>
      <dgm:spPr/>
      <dgm:t>
        <a:bodyPr/>
        <a:lstStyle/>
        <a:p>
          <a:pPr latinLnBrk="1"/>
          <a:endParaRPr lang="ko-KR" altLang="en-US"/>
        </a:p>
      </dgm:t>
    </dgm:pt>
    <dgm:pt modelId="{8253D06F-CA3F-4301-B295-58100BC42643}" type="sibTrans" cxnId="{7BF645C6-D44A-4126-9F8B-6676565B49C3}">
      <dgm:prSet/>
      <dgm:spPr/>
      <dgm:t>
        <a:bodyPr/>
        <a:lstStyle/>
        <a:p>
          <a:pPr latinLnBrk="1"/>
          <a:endParaRPr lang="ko-KR" altLang="en-US"/>
        </a:p>
      </dgm:t>
    </dgm:pt>
    <dgm:pt modelId="{D1ACA883-3D53-47A8-B969-C75F6048CBBF}">
      <dgm:prSet phldrT="[텍스트]"/>
      <dgm:spPr/>
      <dgm:t>
        <a:bodyPr/>
        <a:lstStyle/>
        <a:p>
          <a:pPr latinLnBrk="1"/>
          <a:r>
            <a:rPr lang="ko-KR" altLang="en-US" dirty="0" smtClean="0"/>
            <a:t>연산장치</a:t>
          </a:r>
          <a:endParaRPr lang="ko-KR" altLang="en-US" dirty="0"/>
        </a:p>
      </dgm:t>
    </dgm:pt>
    <dgm:pt modelId="{082C4EA0-B7B5-4E06-9BB6-995495127A36}" type="parTrans" cxnId="{CC595CF3-B0E2-46D9-A089-6EA512CA733D}">
      <dgm:prSet/>
      <dgm:spPr/>
      <dgm:t>
        <a:bodyPr/>
        <a:lstStyle/>
        <a:p>
          <a:pPr latinLnBrk="1"/>
          <a:endParaRPr lang="ko-KR" altLang="en-US"/>
        </a:p>
      </dgm:t>
    </dgm:pt>
    <dgm:pt modelId="{077ABEEF-2578-4B9D-9D3D-319DD57BFBF9}" type="sibTrans" cxnId="{CC595CF3-B0E2-46D9-A089-6EA512CA733D}">
      <dgm:prSet/>
      <dgm:spPr/>
      <dgm:t>
        <a:bodyPr/>
        <a:lstStyle/>
        <a:p>
          <a:pPr latinLnBrk="1"/>
          <a:endParaRPr lang="ko-KR" altLang="en-US"/>
        </a:p>
      </dgm:t>
    </dgm:pt>
    <dgm:pt modelId="{FE7D05DF-EAB6-4DA7-AA30-1B024B6A1319}">
      <dgm:prSet phldrT="[텍스트]"/>
      <dgm:spPr/>
      <dgm:t>
        <a:bodyPr/>
        <a:lstStyle/>
        <a:p>
          <a:pPr latinLnBrk="1"/>
          <a:r>
            <a:rPr lang="ko-KR" altLang="en-US" dirty="0" smtClean="0"/>
            <a:t>제어장치</a:t>
          </a:r>
          <a:endParaRPr lang="ko-KR" altLang="en-US" dirty="0"/>
        </a:p>
      </dgm:t>
    </dgm:pt>
    <dgm:pt modelId="{CBE66395-54D6-4C4E-BB5B-99A82D682027}" type="parTrans" cxnId="{5C9C31DF-F248-4B58-9307-B0ED2FD14936}">
      <dgm:prSet/>
      <dgm:spPr/>
      <dgm:t>
        <a:bodyPr/>
        <a:lstStyle/>
        <a:p>
          <a:pPr latinLnBrk="1"/>
          <a:endParaRPr lang="ko-KR" altLang="en-US"/>
        </a:p>
      </dgm:t>
    </dgm:pt>
    <dgm:pt modelId="{2CE1241E-546D-43F3-9FBC-A319B288A7A1}" type="sibTrans" cxnId="{5C9C31DF-F248-4B58-9307-B0ED2FD14936}">
      <dgm:prSet/>
      <dgm:spPr/>
      <dgm:t>
        <a:bodyPr/>
        <a:lstStyle/>
        <a:p>
          <a:pPr latinLnBrk="1"/>
          <a:endParaRPr lang="ko-KR" altLang="en-US"/>
        </a:p>
      </dgm:t>
    </dgm:pt>
    <dgm:pt modelId="{B5DA86CD-1984-41AF-A79D-E76C5A02910D}" type="pres">
      <dgm:prSet presAssocID="{FE7C3919-3A66-480C-9204-7E9ECEFF070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FBB913-3D9D-4379-8EF7-BE00E19DB647}" type="pres">
      <dgm:prSet presAssocID="{C414ADE4-28CA-49D1-8AD3-DBD3094F6D92}" presName="root1" presStyleCnt="0"/>
      <dgm:spPr/>
    </dgm:pt>
    <dgm:pt modelId="{8054B230-98CA-498A-BC91-F64E87168A10}" type="pres">
      <dgm:prSet presAssocID="{C414ADE4-28CA-49D1-8AD3-DBD3094F6D92}" presName="LevelOneTextNode" presStyleLbl="node0" presStyleIdx="0" presStyleCnt="1">
        <dgm:presLayoutVars>
          <dgm:chPref val="3"/>
        </dgm:presLayoutVars>
      </dgm:prSet>
      <dgm:spPr/>
    </dgm:pt>
    <dgm:pt modelId="{5B2ED3FA-4A3A-4D20-9E9F-21DC221800A9}" type="pres">
      <dgm:prSet presAssocID="{C414ADE4-28CA-49D1-8AD3-DBD3094F6D92}" presName="level2hierChild" presStyleCnt="0"/>
      <dgm:spPr/>
    </dgm:pt>
    <dgm:pt modelId="{81D90507-4DF0-474C-BA26-05654AA2B5B4}" type="pres">
      <dgm:prSet presAssocID="{9CDD2FEA-89D2-40AB-AB08-E7F1555759B1}" presName="conn2-1" presStyleLbl="parChTrans1D2" presStyleIdx="0" presStyleCnt="2"/>
      <dgm:spPr/>
    </dgm:pt>
    <dgm:pt modelId="{2C89533C-DA9F-4E0A-B6C7-DC2828876367}" type="pres">
      <dgm:prSet presAssocID="{9CDD2FEA-89D2-40AB-AB08-E7F1555759B1}" presName="connTx" presStyleLbl="parChTrans1D2" presStyleIdx="0" presStyleCnt="2"/>
      <dgm:spPr/>
    </dgm:pt>
    <dgm:pt modelId="{7AA2D3C5-65F6-49E8-9A62-15B8A2DE1DEE}" type="pres">
      <dgm:prSet presAssocID="{1DC3E6DE-1E56-4F8D-AE50-B3FD93955F27}" presName="root2" presStyleCnt="0"/>
      <dgm:spPr/>
    </dgm:pt>
    <dgm:pt modelId="{DA518A72-6A55-467C-9757-0C74B74EAA09}" type="pres">
      <dgm:prSet presAssocID="{1DC3E6DE-1E56-4F8D-AE50-B3FD93955F27}" presName="LevelTwoTextNode" presStyleLbl="node2" presStyleIdx="0" presStyleCnt="2">
        <dgm:presLayoutVars>
          <dgm:chPref val="3"/>
        </dgm:presLayoutVars>
      </dgm:prSet>
      <dgm:spPr/>
    </dgm:pt>
    <dgm:pt modelId="{9FF4580A-B314-4980-8B13-C200CDED727C}" type="pres">
      <dgm:prSet presAssocID="{1DC3E6DE-1E56-4F8D-AE50-B3FD93955F27}" presName="level3hierChild" presStyleCnt="0"/>
      <dgm:spPr/>
    </dgm:pt>
    <dgm:pt modelId="{5CC1A63A-9EEA-4FB5-805C-B75B8B4D637E}" type="pres">
      <dgm:prSet presAssocID="{A95E4D95-003B-4494-84BA-B77277581B07}" presName="conn2-1" presStyleLbl="parChTrans1D3" presStyleIdx="0" presStyleCnt="5"/>
      <dgm:spPr/>
    </dgm:pt>
    <dgm:pt modelId="{4B8EEB29-207D-466A-AB25-E389A6D78515}" type="pres">
      <dgm:prSet presAssocID="{A95E4D95-003B-4494-84BA-B77277581B07}" presName="connTx" presStyleLbl="parChTrans1D3" presStyleIdx="0" presStyleCnt="5"/>
      <dgm:spPr/>
    </dgm:pt>
    <dgm:pt modelId="{4FEC0550-0BA0-4A77-A363-108A9426CAE4}" type="pres">
      <dgm:prSet presAssocID="{15912E63-EFB4-4FB8-8750-577D352E2E1C}" presName="root2" presStyleCnt="0"/>
      <dgm:spPr/>
    </dgm:pt>
    <dgm:pt modelId="{6676D11A-5960-4498-95D2-DE37CB61AB68}" type="pres">
      <dgm:prSet presAssocID="{15912E63-EFB4-4FB8-8750-577D352E2E1C}" presName="LevelTwoTextNode" presStyleLbl="node3" presStyleIdx="0" presStyleCnt="5">
        <dgm:presLayoutVars>
          <dgm:chPref val="3"/>
        </dgm:presLayoutVars>
      </dgm:prSet>
      <dgm:spPr/>
    </dgm:pt>
    <dgm:pt modelId="{F308F3D2-C65C-435D-8A01-2AE2D4C6D57E}" type="pres">
      <dgm:prSet presAssocID="{15912E63-EFB4-4FB8-8750-577D352E2E1C}" presName="level3hierChild" presStyleCnt="0"/>
      <dgm:spPr/>
    </dgm:pt>
    <dgm:pt modelId="{CAD877CF-9895-47F6-B872-5A671013DE3C}" type="pres">
      <dgm:prSet presAssocID="{082C4EA0-B7B5-4E06-9BB6-995495127A36}" presName="conn2-1" presStyleLbl="parChTrans1D4" presStyleIdx="0" presStyleCnt="4"/>
      <dgm:spPr/>
    </dgm:pt>
    <dgm:pt modelId="{9AC7AE92-B560-4A0F-B13E-08A9A1602E71}" type="pres">
      <dgm:prSet presAssocID="{082C4EA0-B7B5-4E06-9BB6-995495127A36}" presName="connTx" presStyleLbl="parChTrans1D4" presStyleIdx="0" presStyleCnt="4"/>
      <dgm:spPr/>
    </dgm:pt>
    <dgm:pt modelId="{3341BB24-B66B-41F5-8FB4-917EEBB1BDF1}" type="pres">
      <dgm:prSet presAssocID="{D1ACA883-3D53-47A8-B969-C75F6048CBBF}" presName="root2" presStyleCnt="0"/>
      <dgm:spPr/>
    </dgm:pt>
    <dgm:pt modelId="{25F5E345-73BA-4AE9-878B-649B1813BEA0}" type="pres">
      <dgm:prSet presAssocID="{D1ACA883-3D53-47A8-B969-C75F6048CBBF}" presName="LevelTwoTextNode" presStyleLbl="node4" presStyleIdx="0" presStyleCnt="4">
        <dgm:presLayoutVars>
          <dgm:chPref val="3"/>
        </dgm:presLayoutVars>
      </dgm:prSet>
      <dgm:spPr/>
    </dgm:pt>
    <dgm:pt modelId="{A528892D-D00E-4953-BD6A-1C43989A99BD}" type="pres">
      <dgm:prSet presAssocID="{D1ACA883-3D53-47A8-B969-C75F6048CBBF}" presName="level3hierChild" presStyleCnt="0"/>
      <dgm:spPr/>
    </dgm:pt>
    <dgm:pt modelId="{6C0CB8DA-93F6-4168-9330-9A32A0ED2323}" type="pres">
      <dgm:prSet presAssocID="{CBE66395-54D6-4C4E-BB5B-99A82D682027}" presName="conn2-1" presStyleLbl="parChTrans1D4" presStyleIdx="1" presStyleCnt="4"/>
      <dgm:spPr/>
    </dgm:pt>
    <dgm:pt modelId="{26275499-A459-49BA-803D-64EBD31B0BF7}" type="pres">
      <dgm:prSet presAssocID="{CBE66395-54D6-4C4E-BB5B-99A82D682027}" presName="connTx" presStyleLbl="parChTrans1D4" presStyleIdx="1" presStyleCnt="4"/>
      <dgm:spPr/>
    </dgm:pt>
    <dgm:pt modelId="{9E7D1930-3D09-43F6-AEC5-235B19C18C44}" type="pres">
      <dgm:prSet presAssocID="{FE7D05DF-EAB6-4DA7-AA30-1B024B6A1319}" presName="root2" presStyleCnt="0"/>
      <dgm:spPr/>
    </dgm:pt>
    <dgm:pt modelId="{68278B0A-53F8-42D5-A177-465A65B2FF01}" type="pres">
      <dgm:prSet presAssocID="{FE7D05DF-EAB6-4DA7-AA30-1B024B6A1319}" presName="LevelTwoTextNode" presStyleLbl="node4" presStyleIdx="1" presStyleCnt="4">
        <dgm:presLayoutVars>
          <dgm:chPref val="3"/>
        </dgm:presLayoutVars>
      </dgm:prSet>
      <dgm:spPr/>
    </dgm:pt>
    <dgm:pt modelId="{EA3C27B2-F8A7-42FB-BD1B-CFBD9E64A88F}" type="pres">
      <dgm:prSet presAssocID="{FE7D05DF-EAB6-4DA7-AA30-1B024B6A1319}" presName="level3hierChild" presStyleCnt="0"/>
      <dgm:spPr/>
    </dgm:pt>
    <dgm:pt modelId="{5A3AE89C-92F9-47FC-A033-DDC600330396}" type="pres">
      <dgm:prSet presAssocID="{C1322DE9-AFB1-4421-B8BD-D0318989BE29}" presName="conn2-1" presStyleLbl="parChTrans1D3" presStyleIdx="1" presStyleCnt="5"/>
      <dgm:spPr/>
    </dgm:pt>
    <dgm:pt modelId="{F0441BCC-9486-4620-B7A9-4201A8680398}" type="pres">
      <dgm:prSet presAssocID="{C1322DE9-AFB1-4421-B8BD-D0318989BE29}" presName="connTx" presStyleLbl="parChTrans1D3" presStyleIdx="1" presStyleCnt="5"/>
      <dgm:spPr/>
    </dgm:pt>
    <dgm:pt modelId="{E3E8CE03-E9BD-46FA-8DCB-E2B86C303F27}" type="pres">
      <dgm:prSet presAssocID="{9F5557BF-F07F-48E4-807C-A0C798CA0912}" presName="root2" presStyleCnt="0"/>
      <dgm:spPr/>
    </dgm:pt>
    <dgm:pt modelId="{A26F0B5D-DC98-4503-9464-0BAD4AF60DAF}" type="pres">
      <dgm:prSet presAssocID="{9F5557BF-F07F-48E4-807C-A0C798CA0912}" presName="LevelTwoTextNode" presStyleLbl="node3" presStyleIdx="1" presStyleCnt="5">
        <dgm:presLayoutVars>
          <dgm:chPref val="3"/>
        </dgm:presLayoutVars>
      </dgm:prSet>
      <dgm:spPr/>
    </dgm:pt>
    <dgm:pt modelId="{7FDF2F8B-0884-4E02-8BE3-FA1F3686EF81}" type="pres">
      <dgm:prSet presAssocID="{9F5557BF-F07F-48E4-807C-A0C798CA0912}" presName="level3hierChild" presStyleCnt="0"/>
      <dgm:spPr/>
    </dgm:pt>
    <dgm:pt modelId="{BDB96416-D520-49C8-BFA5-2A0FECA281A6}" type="pres">
      <dgm:prSet presAssocID="{A8C747D4-07B0-42BB-B1F1-072D0CB26163}" presName="conn2-1" presStyleLbl="parChTrans1D4" presStyleIdx="2" presStyleCnt="4"/>
      <dgm:spPr/>
    </dgm:pt>
    <dgm:pt modelId="{AFCBA02F-B787-4A04-929B-B549BD1E2478}" type="pres">
      <dgm:prSet presAssocID="{A8C747D4-07B0-42BB-B1F1-072D0CB26163}" presName="connTx" presStyleLbl="parChTrans1D4" presStyleIdx="2" presStyleCnt="4"/>
      <dgm:spPr/>
    </dgm:pt>
    <dgm:pt modelId="{E113A458-DD01-4808-98EA-5CE25C26C5DD}" type="pres">
      <dgm:prSet presAssocID="{D582B05E-557A-4EA1-A801-6EAB1033E817}" presName="root2" presStyleCnt="0"/>
      <dgm:spPr/>
    </dgm:pt>
    <dgm:pt modelId="{41D914E5-8280-4E4C-96AC-2528C361C66E}" type="pres">
      <dgm:prSet presAssocID="{D582B05E-557A-4EA1-A801-6EAB1033E817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C6B0B8-E60C-4FE7-AD72-FF6AD657ABBC}" type="pres">
      <dgm:prSet presAssocID="{D582B05E-557A-4EA1-A801-6EAB1033E817}" presName="level3hierChild" presStyleCnt="0"/>
      <dgm:spPr/>
    </dgm:pt>
    <dgm:pt modelId="{6DE863AE-0235-47FE-9B42-4139F8FB19BB}" type="pres">
      <dgm:prSet presAssocID="{F8DE43D8-1CFC-4B69-825E-A751AF14FAAE}" presName="conn2-1" presStyleLbl="parChTrans1D4" presStyleIdx="3" presStyleCnt="4"/>
      <dgm:spPr/>
    </dgm:pt>
    <dgm:pt modelId="{C1AECFA0-858B-4E80-929B-32779DA9A49D}" type="pres">
      <dgm:prSet presAssocID="{F8DE43D8-1CFC-4B69-825E-A751AF14FAAE}" presName="connTx" presStyleLbl="parChTrans1D4" presStyleIdx="3" presStyleCnt="4"/>
      <dgm:spPr/>
    </dgm:pt>
    <dgm:pt modelId="{F511ABE8-C3E2-461D-AD6B-2CF97AB0F5ED}" type="pres">
      <dgm:prSet presAssocID="{D46F6EE3-F970-4310-B621-440F49072460}" presName="root2" presStyleCnt="0"/>
      <dgm:spPr/>
    </dgm:pt>
    <dgm:pt modelId="{EB7295C8-DD79-44A8-AF06-0F5AB408CDF8}" type="pres">
      <dgm:prSet presAssocID="{D46F6EE3-F970-4310-B621-440F4907246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4BB048-7954-4CA7-9773-D80EFB1F20BA}" type="pres">
      <dgm:prSet presAssocID="{D46F6EE3-F970-4310-B621-440F49072460}" presName="level3hierChild" presStyleCnt="0"/>
      <dgm:spPr/>
    </dgm:pt>
    <dgm:pt modelId="{2FCB44B6-ED1F-422A-B88C-16B73CF76922}" type="pres">
      <dgm:prSet presAssocID="{4CC8C9D6-576D-48A9-B2A1-70DA52FE7C04}" presName="conn2-1" presStyleLbl="parChTrans1D3" presStyleIdx="2" presStyleCnt="5"/>
      <dgm:spPr/>
    </dgm:pt>
    <dgm:pt modelId="{ED8CEA31-A31B-44B4-B600-F725409693D3}" type="pres">
      <dgm:prSet presAssocID="{4CC8C9D6-576D-48A9-B2A1-70DA52FE7C04}" presName="connTx" presStyleLbl="parChTrans1D3" presStyleIdx="2" presStyleCnt="5"/>
      <dgm:spPr/>
    </dgm:pt>
    <dgm:pt modelId="{D3F93E5D-077D-4BEB-AD7D-7F233AED5038}" type="pres">
      <dgm:prSet presAssocID="{5807B2BC-9369-4137-9471-F7F42DF83DD3}" presName="root2" presStyleCnt="0"/>
      <dgm:spPr/>
    </dgm:pt>
    <dgm:pt modelId="{DA224D26-DD2D-4C40-B01A-97190A05F4E9}" type="pres">
      <dgm:prSet presAssocID="{5807B2BC-9369-4137-9471-F7F42DF83DD3}" presName="LevelTwoTextNode" presStyleLbl="node3" presStyleIdx="2" presStyleCnt="5">
        <dgm:presLayoutVars>
          <dgm:chPref val="3"/>
        </dgm:presLayoutVars>
      </dgm:prSet>
      <dgm:spPr/>
    </dgm:pt>
    <dgm:pt modelId="{474ED7AD-91F3-4D4C-82E3-562B87F71A19}" type="pres">
      <dgm:prSet presAssocID="{5807B2BC-9369-4137-9471-F7F42DF83DD3}" presName="level3hierChild" presStyleCnt="0"/>
      <dgm:spPr/>
    </dgm:pt>
    <dgm:pt modelId="{AF196BC1-AC29-416D-B1BC-312674D6001D}" type="pres">
      <dgm:prSet presAssocID="{F2A40B6B-2951-4467-BF8F-C08AC4751DEE}" presName="conn2-1" presStyleLbl="parChTrans1D2" presStyleIdx="1" presStyleCnt="2"/>
      <dgm:spPr/>
    </dgm:pt>
    <dgm:pt modelId="{DCD9666A-B67B-41C1-88D0-DC6133B39B9C}" type="pres">
      <dgm:prSet presAssocID="{F2A40B6B-2951-4467-BF8F-C08AC4751DEE}" presName="connTx" presStyleLbl="parChTrans1D2" presStyleIdx="1" presStyleCnt="2"/>
      <dgm:spPr/>
    </dgm:pt>
    <dgm:pt modelId="{5D4656FF-AC9D-4D09-8429-43C62B01C370}" type="pres">
      <dgm:prSet presAssocID="{56189446-F5E3-47F7-B9FF-9E56BBE7E199}" presName="root2" presStyleCnt="0"/>
      <dgm:spPr/>
    </dgm:pt>
    <dgm:pt modelId="{194690AC-46AB-4A5D-A089-4AA8E6899E1B}" type="pres">
      <dgm:prSet presAssocID="{56189446-F5E3-47F7-B9FF-9E56BBE7E199}" presName="LevelTwoTextNode" presStyleLbl="node2" presStyleIdx="1" presStyleCnt="2">
        <dgm:presLayoutVars>
          <dgm:chPref val="3"/>
        </dgm:presLayoutVars>
      </dgm:prSet>
      <dgm:spPr/>
    </dgm:pt>
    <dgm:pt modelId="{5A9C43ED-5267-4E27-AF5B-908FF9BCF388}" type="pres">
      <dgm:prSet presAssocID="{56189446-F5E3-47F7-B9FF-9E56BBE7E199}" presName="level3hierChild" presStyleCnt="0"/>
      <dgm:spPr/>
    </dgm:pt>
    <dgm:pt modelId="{A5622C6B-FF35-49D1-BB8E-8E71E22DF618}" type="pres">
      <dgm:prSet presAssocID="{3E4EC058-F535-4989-8200-8DFA7BD8CE95}" presName="conn2-1" presStyleLbl="parChTrans1D3" presStyleIdx="3" presStyleCnt="5"/>
      <dgm:spPr/>
    </dgm:pt>
    <dgm:pt modelId="{4693CFC9-224B-4E4E-AC7A-4AEBCB21F114}" type="pres">
      <dgm:prSet presAssocID="{3E4EC058-F535-4989-8200-8DFA7BD8CE95}" presName="connTx" presStyleLbl="parChTrans1D3" presStyleIdx="3" presStyleCnt="5"/>
      <dgm:spPr/>
    </dgm:pt>
    <dgm:pt modelId="{D793F575-E39F-4227-B356-02ED76888975}" type="pres">
      <dgm:prSet presAssocID="{5769343F-A4D6-4203-AA25-D7BD018B858F}" presName="root2" presStyleCnt="0"/>
      <dgm:spPr/>
    </dgm:pt>
    <dgm:pt modelId="{0D4CBDB3-0339-4A4A-80BD-E65C92D944D0}" type="pres">
      <dgm:prSet presAssocID="{5769343F-A4D6-4203-AA25-D7BD018B858F}" presName="LevelTwoTextNode" presStyleLbl="node3" presStyleIdx="3" presStyleCnt="5">
        <dgm:presLayoutVars>
          <dgm:chPref val="3"/>
        </dgm:presLayoutVars>
      </dgm:prSet>
      <dgm:spPr/>
    </dgm:pt>
    <dgm:pt modelId="{4E53B7C1-5BD8-42BA-B3AF-5FDB4447E88C}" type="pres">
      <dgm:prSet presAssocID="{5769343F-A4D6-4203-AA25-D7BD018B858F}" presName="level3hierChild" presStyleCnt="0"/>
      <dgm:spPr/>
    </dgm:pt>
    <dgm:pt modelId="{2D3A5968-287D-42F7-906A-424E93FDAC8F}" type="pres">
      <dgm:prSet presAssocID="{4F8C94AA-DF9D-4C57-8970-018AF9D78805}" presName="conn2-1" presStyleLbl="parChTrans1D3" presStyleIdx="4" presStyleCnt="5"/>
      <dgm:spPr/>
    </dgm:pt>
    <dgm:pt modelId="{F8028F6C-B921-4D23-870B-8339F6DE4D68}" type="pres">
      <dgm:prSet presAssocID="{4F8C94AA-DF9D-4C57-8970-018AF9D78805}" presName="connTx" presStyleLbl="parChTrans1D3" presStyleIdx="4" presStyleCnt="5"/>
      <dgm:spPr/>
    </dgm:pt>
    <dgm:pt modelId="{4AB3AB8F-652A-461A-A643-8AC0DAA6BFDC}" type="pres">
      <dgm:prSet presAssocID="{B199E774-885A-4592-BEB1-E2412A839161}" presName="root2" presStyleCnt="0"/>
      <dgm:spPr/>
    </dgm:pt>
    <dgm:pt modelId="{352823E5-4E83-44D3-B007-F29D51A828A9}" type="pres">
      <dgm:prSet presAssocID="{B199E774-885A-4592-BEB1-E2412A839161}" presName="LevelTwoTextNode" presStyleLbl="node3" presStyleIdx="4" presStyleCnt="5">
        <dgm:presLayoutVars>
          <dgm:chPref val="3"/>
        </dgm:presLayoutVars>
      </dgm:prSet>
      <dgm:spPr/>
    </dgm:pt>
    <dgm:pt modelId="{13DFBD4C-9160-413F-B875-2CED8CDD2AD2}" type="pres">
      <dgm:prSet presAssocID="{B199E774-885A-4592-BEB1-E2412A839161}" presName="level3hierChild" presStyleCnt="0"/>
      <dgm:spPr/>
    </dgm:pt>
  </dgm:ptLst>
  <dgm:cxnLst>
    <dgm:cxn modelId="{EE35857F-3C54-4940-B25E-7BFDCBE6B47B}" srcId="{FE7C3919-3A66-480C-9204-7E9ECEFF0701}" destId="{C414ADE4-28CA-49D1-8AD3-DBD3094F6D92}" srcOrd="0" destOrd="0" parTransId="{9210E1B2-9ED7-4B86-9F9C-FCA6003C98C9}" sibTransId="{1778A7C4-3ACA-4526-AF53-6C97FF0C7253}"/>
    <dgm:cxn modelId="{475F0EC2-F79F-4714-8347-11F62A337BA0}" type="presOf" srcId="{A95E4D95-003B-4494-84BA-B77277581B07}" destId="{4B8EEB29-207D-466A-AB25-E389A6D78515}" srcOrd="1" destOrd="0" presId="urn:microsoft.com/office/officeart/2005/8/layout/hierarchy2"/>
    <dgm:cxn modelId="{D7DCA1AF-2027-4965-BE95-E25B49667107}" type="presOf" srcId="{9F5557BF-F07F-48E4-807C-A0C798CA0912}" destId="{A26F0B5D-DC98-4503-9464-0BAD4AF60DAF}" srcOrd="0" destOrd="0" presId="urn:microsoft.com/office/officeart/2005/8/layout/hierarchy2"/>
    <dgm:cxn modelId="{37F9761F-795E-49AF-8AE9-E58DB59FE68C}" srcId="{56189446-F5E3-47F7-B9FF-9E56BBE7E199}" destId="{B199E774-885A-4592-BEB1-E2412A839161}" srcOrd="1" destOrd="0" parTransId="{4F8C94AA-DF9D-4C57-8970-018AF9D78805}" sibTransId="{227C1062-4503-457C-9AA6-95C98465F4EE}"/>
    <dgm:cxn modelId="{4169E3DA-B52D-4129-990B-54676B14BA09}" type="presOf" srcId="{D582B05E-557A-4EA1-A801-6EAB1033E817}" destId="{41D914E5-8280-4E4C-96AC-2528C361C66E}" srcOrd="0" destOrd="0" presId="urn:microsoft.com/office/officeart/2005/8/layout/hierarchy2"/>
    <dgm:cxn modelId="{C27B4BEF-5003-4F8A-A6B3-16181ABE0EA9}" srcId="{C414ADE4-28CA-49D1-8AD3-DBD3094F6D92}" destId="{56189446-F5E3-47F7-B9FF-9E56BBE7E199}" srcOrd="1" destOrd="0" parTransId="{F2A40B6B-2951-4467-BF8F-C08AC4751DEE}" sibTransId="{0E3F133A-6A4E-4588-AC22-14C813E673CC}"/>
    <dgm:cxn modelId="{B03CC722-3F43-4B55-9780-26E889BFB075}" type="presOf" srcId="{3E4EC058-F535-4989-8200-8DFA7BD8CE95}" destId="{A5622C6B-FF35-49D1-BB8E-8E71E22DF618}" srcOrd="0" destOrd="0" presId="urn:microsoft.com/office/officeart/2005/8/layout/hierarchy2"/>
    <dgm:cxn modelId="{569782B3-4BDF-4E79-A0F5-D9AC77BE6106}" type="presOf" srcId="{FE7D05DF-EAB6-4DA7-AA30-1B024B6A1319}" destId="{68278B0A-53F8-42D5-A177-465A65B2FF01}" srcOrd="0" destOrd="0" presId="urn:microsoft.com/office/officeart/2005/8/layout/hierarchy2"/>
    <dgm:cxn modelId="{C032C1C8-964E-493A-9E57-579AE6D467B8}" type="presOf" srcId="{4CC8C9D6-576D-48A9-B2A1-70DA52FE7C04}" destId="{ED8CEA31-A31B-44B4-B600-F725409693D3}" srcOrd="1" destOrd="0" presId="urn:microsoft.com/office/officeart/2005/8/layout/hierarchy2"/>
    <dgm:cxn modelId="{7DD79622-492C-434C-8D74-5D8CE6959072}" type="presOf" srcId="{F2A40B6B-2951-4467-BF8F-C08AC4751DEE}" destId="{DCD9666A-B67B-41C1-88D0-DC6133B39B9C}" srcOrd="1" destOrd="0" presId="urn:microsoft.com/office/officeart/2005/8/layout/hierarchy2"/>
    <dgm:cxn modelId="{FC25172C-8E1A-4BAD-B574-BA67F8224E2D}" type="presOf" srcId="{56189446-F5E3-47F7-B9FF-9E56BBE7E199}" destId="{194690AC-46AB-4A5D-A089-4AA8E6899E1B}" srcOrd="0" destOrd="0" presId="urn:microsoft.com/office/officeart/2005/8/layout/hierarchy2"/>
    <dgm:cxn modelId="{A07F4E7B-AEFB-4DB9-A5B7-5F82471BD28D}" type="presOf" srcId="{A95E4D95-003B-4494-84BA-B77277581B07}" destId="{5CC1A63A-9EEA-4FB5-805C-B75B8B4D637E}" srcOrd="0" destOrd="0" presId="urn:microsoft.com/office/officeart/2005/8/layout/hierarchy2"/>
    <dgm:cxn modelId="{577E03E5-4BB8-4746-98AB-A09CF4D7C701}" type="presOf" srcId="{C414ADE4-28CA-49D1-8AD3-DBD3094F6D92}" destId="{8054B230-98CA-498A-BC91-F64E87168A10}" srcOrd="0" destOrd="0" presId="urn:microsoft.com/office/officeart/2005/8/layout/hierarchy2"/>
    <dgm:cxn modelId="{B93590AE-CFEE-479F-AA91-1C721B7D2CC0}" type="presOf" srcId="{3E4EC058-F535-4989-8200-8DFA7BD8CE95}" destId="{4693CFC9-224B-4E4E-AC7A-4AEBCB21F114}" srcOrd="1" destOrd="0" presId="urn:microsoft.com/office/officeart/2005/8/layout/hierarchy2"/>
    <dgm:cxn modelId="{A5017416-F53A-4781-8480-4C3D89495456}" type="presOf" srcId="{D1ACA883-3D53-47A8-B969-C75F6048CBBF}" destId="{25F5E345-73BA-4AE9-878B-649B1813BEA0}" srcOrd="0" destOrd="0" presId="urn:microsoft.com/office/officeart/2005/8/layout/hierarchy2"/>
    <dgm:cxn modelId="{A4404C4F-185E-483D-9954-D58955D8F77C}" type="presOf" srcId="{B199E774-885A-4592-BEB1-E2412A839161}" destId="{352823E5-4E83-44D3-B007-F29D51A828A9}" srcOrd="0" destOrd="0" presId="urn:microsoft.com/office/officeart/2005/8/layout/hierarchy2"/>
    <dgm:cxn modelId="{ACD3621F-28D2-460D-8EA8-F9175C5A5B36}" type="presOf" srcId="{1DC3E6DE-1E56-4F8D-AE50-B3FD93955F27}" destId="{DA518A72-6A55-467C-9757-0C74B74EAA09}" srcOrd="0" destOrd="0" presId="urn:microsoft.com/office/officeart/2005/8/layout/hierarchy2"/>
    <dgm:cxn modelId="{677817E8-CD95-4AE3-934C-A5D7A0AB2760}" srcId="{1DC3E6DE-1E56-4F8D-AE50-B3FD93955F27}" destId="{9F5557BF-F07F-48E4-807C-A0C798CA0912}" srcOrd="1" destOrd="0" parTransId="{C1322DE9-AFB1-4421-B8BD-D0318989BE29}" sibTransId="{2AF33E32-19C6-42FD-AD93-DA415E03450A}"/>
    <dgm:cxn modelId="{C76F323C-D229-4510-A6AD-A8D5F8A5E3C0}" srcId="{1DC3E6DE-1E56-4F8D-AE50-B3FD93955F27}" destId="{5807B2BC-9369-4137-9471-F7F42DF83DD3}" srcOrd="2" destOrd="0" parTransId="{4CC8C9D6-576D-48A9-B2A1-70DA52FE7C04}" sibTransId="{17EB6648-550D-44BA-B912-BED7A420D235}"/>
    <dgm:cxn modelId="{6BECB5F2-B8FC-4CAD-9B7F-43B968E35579}" type="presOf" srcId="{F8DE43D8-1CFC-4B69-825E-A751AF14FAAE}" destId="{6DE863AE-0235-47FE-9B42-4139F8FB19BB}" srcOrd="0" destOrd="0" presId="urn:microsoft.com/office/officeart/2005/8/layout/hierarchy2"/>
    <dgm:cxn modelId="{2F4C6F88-8643-40FD-85D4-D1B49EC85AEC}" type="presOf" srcId="{A8C747D4-07B0-42BB-B1F1-072D0CB26163}" destId="{AFCBA02F-B787-4A04-929B-B549BD1E2478}" srcOrd="1" destOrd="0" presId="urn:microsoft.com/office/officeart/2005/8/layout/hierarchy2"/>
    <dgm:cxn modelId="{AE764299-AED2-4B9D-B0BE-0BDF3E94B9F1}" type="presOf" srcId="{15912E63-EFB4-4FB8-8750-577D352E2E1C}" destId="{6676D11A-5960-4498-95D2-DE37CB61AB68}" srcOrd="0" destOrd="0" presId="urn:microsoft.com/office/officeart/2005/8/layout/hierarchy2"/>
    <dgm:cxn modelId="{3DA9C1B3-4276-4E52-ADEE-6DDD289304C7}" type="presOf" srcId="{5769343F-A4D6-4203-AA25-D7BD018B858F}" destId="{0D4CBDB3-0339-4A4A-80BD-E65C92D944D0}" srcOrd="0" destOrd="0" presId="urn:microsoft.com/office/officeart/2005/8/layout/hierarchy2"/>
    <dgm:cxn modelId="{CC595CF3-B0E2-46D9-A089-6EA512CA733D}" srcId="{15912E63-EFB4-4FB8-8750-577D352E2E1C}" destId="{D1ACA883-3D53-47A8-B969-C75F6048CBBF}" srcOrd="0" destOrd="0" parTransId="{082C4EA0-B7B5-4E06-9BB6-995495127A36}" sibTransId="{077ABEEF-2578-4B9D-9D3D-319DD57BFBF9}"/>
    <dgm:cxn modelId="{0830C4D9-ED2E-4797-9D20-00CB38598D19}" type="presOf" srcId="{C1322DE9-AFB1-4421-B8BD-D0318989BE29}" destId="{5A3AE89C-92F9-47FC-A033-DDC600330396}" srcOrd="0" destOrd="0" presId="urn:microsoft.com/office/officeart/2005/8/layout/hierarchy2"/>
    <dgm:cxn modelId="{AA302604-12B7-49A1-AAA2-C90DABC3783E}" type="presOf" srcId="{9CDD2FEA-89D2-40AB-AB08-E7F1555759B1}" destId="{81D90507-4DF0-474C-BA26-05654AA2B5B4}" srcOrd="0" destOrd="0" presId="urn:microsoft.com/office/officeart/2005/8/layout/hierarchy2"/>
    <dgm:cxn modelId="{5C9C31DF-F248-4B58-9307-B0ED2FD14936}" srcId="{15912E63-EFB4-4FB8-8750-577D352E2E1C}" destId="{FE7D05DF-EAB6-4DA7-AA30-1B024B6A1319}" srcOrd="1" destOrd="0" parTransId="{CBE66395-54D6-4C4E-BB5B-99A82D682027}" sibTransId="{2CE1241E-546D-43F3-9FBC-A319B288A7A1}"/>
    <dgm:cxn modelId="{1D6BEA13-0200-4EEB-BE84-A2998451BC24}" type="presOf" srcId="{F8DE43D8-1CFC-4B69-825E-A751AF14FAAE}" destId="{C1AECFA0-858B-4E80-929B-32779DA9A49D}" srcOrd="1" destOrd="0" presId="urn:microsoft.com/office/officeart/2005/8/layout/hierarchy2"/>
    <dgm:cxn modelId="{2F3E0D38-AA63-424C-854D-93462D16B5A1}" type="presOf" srcId="{4F8C94AA-DF9D-4C57-8970-018AF9D78805}" destId="{F8028F6C-B921-4D23-870B-8339F6DE4D68}" srcOrd="1" destOrd="0" presId="urn:microsoft.com/office/officeart/2005/8/layout/hierarchy2"/>
    <dgm:cxn modelId="{7BF645C6-D44A-4126-9F8B-6676565B49C3}" srcId="{9F5557BF-F07F-48E4-807C-A0C798CA0912}" destId="{D46F6EE3-F970-4310-B621-440F49072460}" srcOrd="1" destOrd="0" parTransId="{F8DE43D8-1CFC-4B69-825E-A751AF14FAAE}" sibTransId="{8253D06F-CA3F-4301-B295-58100BC42643}"/>
    <dgm:cxn modelId="{0A032ADF-D392-460A-97BB-268B31BF2CCD}" type="presOf" srcId="{4F8C94AA-DF9D-4C57-8970-018AF9D78805}" destId="{2D3A5968-287D-42F7-906A-424E93FDAC8F}" srcOrd="0" destOrd="0" presId="urn:microsoft.com/office/officeart/2005/8/layout/hierarchy2"/>
    <dgm:cxn modelId="{78BCACFD-DD6F-46FD-A2D7-349B1F1E2758}" type="presOf" srcId="{5807B2BC-9369-4137-9471-F7F42DF83DD3}" destId="{DA224D26-DD2D-4C40-B01A-97190A05F4E9}" srcOrd="0" destOrd="0" presId="urn:microsoft.com/office/officeart/2005/8/layout/hierarchy2"/>
    <dgm:cxn modelId="{EACE02A8-6158-4223-9A63-F4FCB2C5C585}" type="presOf" srcId="{082C4EA0-B7B5-4E06-9BB6-995495127A36}" destId="{CAD877CF-9895-47F6-B872-5A671013DE3C}" srcOrd="0" destOrd="0" presId="urn:microsoft.com/office/officeart/2005/8/layout/hierarchy2"/>
    <dgm:cxn modelId="{6FFBFDA0-2CA9-40FC-AE36-5EA3C384483D}" type="presOf" srcId="{9CDD2FEA-89D2-40AB-AB08-E7F1555759B1}" destId="{2C89533C-DA9F-4E0A-B6C7-DC2828876367}" srcOrd="1" destOrd="0" presId="urn:microsoft.com/office/officeart/2005/8/layout/hierarchy2"/>
    <dgm:cxn modelId="{A90C69E1-A75B-49BA-A319-107E05BC9C82}" type="presOf" srcId="{082C4EA0-B7B5-4E06-9BB6-995495127A36}" destId="{9AC7AE92-B560-4A0F-B13E-08A9A1602E71}" srcOrd="1" destOrd="0" presId="urn:microsoft.com/office/officeart/2005/8/layout/hierarchy2"/>
    <dgm:cxn modelId="{B41BD45B-721C-4072-A289-53E25F88AF57}" type="presOf" srcId="{D46F6EE3-F970-4310-B621-440F49072460}" destId="{EB7295C8-DD79-44A8-AF06-0F5AB408CDF8}" srcOrd="0" destOrd="0" presId="urn:microsoft.com/office/officeart/2005/8/layout/hierarchy2"/>
    <dgm:cxn modelId="{C15D435A-59EA-4714-85F2-4BDDACD7E5BE}" type="presOf" srcId="{F2A40B6B-2951-4467-BF8F-C08AC4751DEE}" destId="{AF196BC1-AC29-416D-B1BC-312674D6001D}" srcOrd="0" destOrd="0" presId="urn:microsoft.com/office/officeart/2005/8/layout/hierarchy2"/>
    <dgm:cxn modelId="{7A93296A-54AA-4529-B6F4-AE37590CCF9E}" type="presOf" srcId="{FE7C3919-3A66-480C-9204-7E9ECEFF0701}" destId="{B5DA86CD-1984-41AF-A79D-E76C5A02910D}" srcOrd="0" destOrd="0" presId="urn:microsoft.com/office/officeart/2005/8/layout/hierarchy2"/>
    <dgm:cxn modelId="{4C7FEFC0-F77E-46C8-8511-A6536CDA07AB}" srcId="{C414ADE4-28CA-49D1-8AD3-DBD3094F6D92}" destId="{1DC3E6DE-1E56-4F8D-AE50-B3FD93955F27}" srcOrd="0" destOrd="0" parTransId="{9CDD2FEA-89D2-40AB-AB08-E7F1555759B1}" sibTransId="{3FED032A-A47D-43D5-B569-4157A0DEA548}"/>
    <dgm:cxn modelId="{DED55F2A-0BBF-44D2-BB17-FAAA6172EFC9}" type="presOf" srcId="{CBE66395-54D6-4C4E-BB5B-99A82D682027}" destId="{26275499-A459-49BA-803D-64EBD31B0BF7}" srcOrd="1" destOrd="0" presId="urn:microsoft.com/office/officeart/2005/8/layout/hierarchy2"/>
    <dgm:cxn modelId="{A3A5587E-D244-450A-8DDC-58879CFA5B5F}" srcId="{1DC3E6DE-1E56-4F8D-AE50-B3FD93955F27}" destId="{15912E63-EFB4-4FB8-8750-577D352E2E1C}" srcOrd="0" destOrd="0" parTransId="{A95E4D95-003B-4494-84BA-B77277581B07}" sibTransId="{7EAD889E-AD85-450A-B77C-8FAF0279779F}"/>
    <dgm:cxn modelId="{FA3B3394-31F1-4C8A-9CAA-CFCD1053CFA3}" srcId="{9F5557BF-F07F-48E4-807C-A0C798CA0912}" destId="{D582B05E-557A-4EA1-A801-6EAB1033E817}" srcOrd="0" destOrd="0" parTransId="{A8C747D4-07B0-42BB-B1F1-072D0CB26163}" sibTransId="{2D11D762-6961-4F2B-9B41-4DF45FF2299A}"/>
    <dgm:cxn modelId="{B6DA67C4-9933-40C6-A1D2-BD55527A9FD4}" type="presOf" srcId="{4CC8C9D6-576D-48A9-B2A1-70DA52FE7C04}" destId="{2FCB44B6-ED1F-422A-B88C-16B73CF76922}" srcOrd="0" destOrd="0" presId="urn:microsoft.com/office/officeart/2005/8/layout/hierarchy2"/>
    <dgm:cxn modelId="{4970BAF0-0EDB-4441-BEDA-8391231234F7}" type="presOf" srcId="{A8C747D4-07B0-42BB-B1F1-072D0CB26163}" destId="{BDB96416-D520-49C8-BFA5-2A0FECA281A6}" srcOrd="0" destOrd="0" presId="urn:microsoft.com/office/officeart/2005/8/layout/hierarchy2"/>
    <dgm:cxn modelId="{7EF599A2-96A8-434C-A6B4-806949B6691A}" srcId="{56189446-F5E3-47F7-B9FF-9E56BBE7E199}" destId="{5769343F-A4D6-4203-AA25-D7BD018B858F}" srcOrd="0" destOrd="0" parTransId="{3E4EC058-F535-4989-8200-8DFA7BD8CE95}" sibTransId="{38D2D566-5650-4B6A-924C-3BD6B6AC90BA}"/>
    <dgm:cxn modelId="{DE4B7A3B-FC3D-49DC-B125-8FC490545792}" type="presOf" srcId="{CBE66395-54D6-4C4E-BB5B-99A82D682027}" destId="{6C0CB8DA-93F6-4168-9330-9A32A0ED2323}" srcOrd="0" destOrd="0" presId="urn:microsoft.com/office/officeart/2005/8/layout/hierarchy2"/>
    <dgm:cxn modelId="{48F82A37-BE94-4A6B-AD19-2B457530FA5E}" type="presOf" srcId="{C1322DE9-AFB1-4421-B8BD-D0318989BE29}" destId="{F0441BCC-9486-4620-B7A9-4201A8680398}" srcOrd="1" destOrd="0" presId="urn:microsoft.com/office/officeart/2005/8/layout/hierarchy2"/>
    <dgm:cxn modelId="{CEFDB676-59C0-4418-99AC-F19000813B61}" type="presParOf" srcId="{B5DA86CD-1984-41AF-A79D-E76C5A02910D}" destId="{05FBB913-3D9D-4379-8EF7-BE00E19DB647}" srcOrd="0" destOrd="0" presId="urn:microsoft.com/office/officeart/2005/8/layout/hierarchy2"/>
    <dgm:cxn modelId="{5B32140F-3ADE-4D32-92A5-72414A2A627F}" type="presParOf" srcId="{05FBB913-3D9D-4379-8EF7-BE00E19DB647}" destId="{8054B230-98CA-498A-BC91-F64E87168A10}" srcOrd="0" destOrd="0" presId="urn:microsoft.com/office/officeart/2005/8/layout/hierarchy2"/>
    <dgm:cxn modelId="{F20EC086-1311-42DB-B5BA-D61370D4E07B}" type="presParOf" srcId="{05FBB913-3D9D-4379-8EF7-BE00E19DB647}" destId="{5B2ED3FA-4A3A-4D20-9E9F-21DC221800A9}" srcOrd="1" destOrd="0" presId="urn:microsoft.com/office/officeart/2005/8/layout/hierarchy2"/>
    <dgm:cxn modelId="{09786C29-9DFB-44FD-9997-9EE0F51C7CD6}" type="presParOf" srcId="{5B2ED3FA-4A3A-4D20-9E9F-21DC221800A9}" destId="{81D90507-4DF0-474C-BA26-05654AA2B5B4}" srcOrd="0" destOrd="0" presId="urn:microsoft.com/office/officeart/2005/8/layout/hierarchy2"/>
    <dgm:cxn modelId="{A024A3ED-8728-486B-8DA4-8505D60D6F8E}" type="presParOf" srcId="{81D90507-4DF0-474C-BA26-05654AA2B5B4}" destId="{2C89533C-DA9F-4E0A-B6C7-DC2828876367}" srcOrd="0" destOrd="0" presId="urn:microsoft.com/office/officeart/2005/8/layout/hierarchy2"/>
    <dgm:cxn modelId="{24FD9070-9FF3-4B19-9DDC-ED6ED3A670BC}" type="presParOf" srcId="{5B2ED3FA-4A3A-4D20-9E9F-21DC221800A9}" destId="{7AA2D3C5-65F6-49E8-9A62-15B8A2DE1DEE}" srcOrd="1" destOrd="0" presId="urn:microsoft.com/office/officeart/2005/8/layout/hierarchy2"/>
    <dgm:cxn modelId="{BD99E067-96CE-46C5-A104-437C8D539123}" type="presParOf" srcId="{7AA2D3C5-65F6-49E8-9A62-15B8A2DE1DEE}" destId="{DA518A72-6A55-467C-9757-0C74B74EAA09}" srcOrd="0" destOrd="0" presId="urn:microsoft.com/office/officeart/2005/8/layout/hierarchy2"/>
    <dgm:cxn modelId="{34765CB9-3FD2-482D-90B4-C466465E9080}" type="presParOf" srcId="{7AA2D3C5-65F6-49E8-9A62-15B8A2DE1DEE}" destId="{9FF4580A-B314-4980-8B13-C200CDED727C}" srcOrd="1" destOrd="0" presId="urn:microsoft.com/office/officeart/2005/8/layout/hierarchy2"/>
    <dgm:cxn modelId="{E449782B-7002-4700-A924-C954F522A9DA}" type="presParOf" srcId="{9FF4580A-B314-4980-8B13-C200CDED727C}" destId="{5CC1A63A-9EEA-4FB5-805C-B75B8B4D637E}" srcOrd="0" destOrd="0" presId="urn:microsoft.com/office/officeart/2005/8/layout/hierarchy2"/>
    <dgm:cxn modelId="{C5D41811-C840-4F57-970F-9AA5358EDDEF}" type="presParOf" srcId="{5CC1A63A-9EEA-4FB5-805C-B75B8B4D637E}" destId="{4B8EEB29-207D-466A-AB25-E389A6D78515}" srcOrd="0" destOrd="0" presId="urn:microsoft.com/office/officeart/2005/8/layout/hierarchy2"/>
    <dgm:cxn modelId="{B346EFB5-470B-4391-99E8-F6148FEC2E2F}" type="presParOf" srcId="{9FF4580A-B314-4980-8B13-C200CDED727C}" destId="{4FEC0550-0BA0-4A77-A363-108A9426CAE4}" srcOrd="1" destOrd="0" presId="urn:microsoft.com/office/officeart/2005/8/layout/hierarchy2"/>
    <dgm:cxn modelId="{0801344E-A7B8-45A9-9F07-4FF5ABA8ABAD}" type="presParOf" srcId="{4FEC0550-0BA0-4A77-A363-108A9426CAE4}" destId="{6676D11A-5960-4498-95D2-DE37CB61AB68}" srcOrd="0" destOrd="0" presId="urn:microsoft.com/office/officeart/2005/8/layout/hierarchy2"/>
    <dgm:cxn modelId="{F4F1DCE7-35BF-4BBD-B792-8BBDFC068A3D}" type="presParOf" srcId="{4FEC0550-0BA0-4A77-A363-108A9426CAE4}" destId="{F308F3D2-C65C-435D-8A01-2AE2D4C6D57E}" srcOrd="1" destOrd="0" presId="urn:microsoft.com/office/officeart/2005/8/layout/hierarchy2"/>
    <dgm:cxn modelId="{BF6E4703-2C91-48E9-8411-7D56EF524C79}" type="presParOf" srcId="{F308F3D2-C65C-435D-8A01-2AE2D4C6D57E}" destId="{CAD877CF-9895-47F6-B872-5A671013DE3C}" srcOrd="0" destOrd="0" presId="urn:microsoft.com/office/officeart/2005/8/layout/hierarchy2"/>
    <dgm:cxn modelId="{B0CB85C8-087C-4FA7-B498-538BC11C07D5}" type="presParOf" srcId="{CAD877CF-9895-47F6-B872-5A671013DE3C}" destId="{9AC7AE92-B560-4A0F-B13E-08A9A1602E71}" srcOrd="0" destOrd="0" presId="urn:microsoft.com/office/officeart/2005/8/layout/hierarchy2"/>
    <dgm:cxn modelId="{3B657030-41DF-4973-AC73-9143654FC405}" type="presParOf" srcId="{F308F3D2-C65C-435D-8A01-2AE2D4C6D57E}" destId="{3341BB24-B66B-41F5-8FB4-917EEBB1BDF1}" srcOrd="1" destOrd="0" presId="urn:microsoft.com/office/officeart/2005/8/layout/hierarchy2"/>
    <dgm:cxn modelId="{BC5E902A-3CF4-4F64-8D5D-4CAD58512F49}" type="presParOf" srcId="{3341BB24-B66B-41F5-8FB4-917EEBB1BDF1}" destId="{25F5E345-73BA-4AE9-878B-649B1813BEA0}" srcOrd="0" destOrd="0" presId="urn:microsoft.com/office/officeart/2005/8/layout/hierarchy2"/>
    <dgm:cxn modelId="{2F72E497-E641-4487-9240-DBCE43F4BC64}" type="presParOf" srcId="{3341BB24-B66B-41F5-8FB4-917EEBB1BDF1}" destId="{A528892D-D00E-4953-BD6A-1C43989A99BD}" srcOrd="1" destOrd="0" presId="urn:microsoft.com/office/officeart/2005/8/layout/hierarchy2"/>
    <dgm:cxn modelId="{E1088FF6-55F9-477D-AAC8-4F1A161D05B4}" type="presParOf" srcId="{F308F3D2-C65C-435D-8A01-2AE2D4C6D57E}" destId="{6C0CB8DA-93F6-4168-9330-9A32A0ED2323}" srcOrd="2" destOrd="0" presId="urn:microsoft.com/office/officeart/2005/8/layout/hierarchy2"/>
    <dgm:cxn modelId="{ECA9732C-CFC9-46A6-B5E5-67E1F93A1B40}" type="presParOf" srcId="{6C0CB8DA-93F6-4168-9330-9A32A0ED2323}" destId="{26275499-A459-49BA-803D-64EBD31B0BF7}" srcOrd="0" destOrd="0" presId="urn:microsoft.com/office/officeart/2005/8/layout/hierarchy2"/>
    <dgm:cxn modelId="{DDBC2AC9-5AAB-4B08-99C5-900FD863B6D1}" type="presParOf" srcId="{F308F3D2-C65C-435D-8A01-2AE2D4C6D57E}" destId="{9E7D1930-3D09-43F6-AEC5-235B19C18C44}" srcOrd="3" destOrd="0" presId="urn:microsoft.com/office/officeart/2005/8/layout/hierarchy2"/>
    <dgm:cxn modelId="{19307BC5-8A76-418F-AE77-E857353005E2}" type="presParOf" srcId="{9E7D1930-3D09-43F6-AEC5-235B19C18C44}" destId="{68278B0A-53F8-42D5-A177-465A65B2FF01}" srcOrd="0" destOrd="0" presId="urn:microsoft.com/office/officeart/2005/8/layout/hierarchy2"/>
    <dgm:cxn modelId="{A362C5F3-7993-445C-BF8C-158079D2840E}" type="presParOf" srcId="{9E7D1930-3D09-43F6-AEC5-235B19C18C44}" destId="{EA3C27B2-F8A7-42FB-BD1B-CFBD9E64A88F}" srcOrd="1" destOrd="0" presId="urn:microsoft.com/office/officeart/2005/8/layout/hierarchy2"/>
    <dgm:cxn modelId="{569716BB-C608-4B44-939D-602719C8EBA6}" type="presParOf" srcId="{9FF4580A-B314-4980-8B13-C200CDED727C}" destId="{5A3AE89C-92F9-47FC-A033-DDC600330396}" srcOrd="2" destOrd="0" presId="urn:microsoft.com/office/officeart/2005/8/layout/hierarchy2"/>
    <dgm:cxn modelId="{66C8DA73-F486-45E8-B898-927BE8FC14DE}" type="presParOf" srcId="{5A3AE89C-92F9-47FC-A033-DDC600330396}" destId="{F0441BCC-9486-4620-B7A9-4201A8680398}" srcOrd="0" destOrd="0" presId="urn:microsoft.com/office/officeart/2005/8/layout/hierarchy2"/>
    <dgm:cxn modelId="{E39D3B1D-E80D-4E85-834C-B929962C0CE9}" type="presParOf" srcId="{9FF4580A-B314-4980-8B13-C200CDED727C}" destId="{E3E8CE03-E9BD-46FA-8DCB-E2B86C303F27}" srcOrd="3" destOrd="0" presId="urn:microsoft.com/office/officeart/2005/8/layout/hierarchy2"/>
    <dgm:cxn modelId="{694A1E53-5AC4-4FB5-AC50-5553C057D1CF}" type="presParOf" srcId="{E3E8CE03-E9BD-46FA-8DCB-E2B86C303F27}" destId="{A26F0B5D-DC98-4503-9464-0BAD4AF60DAF}" srcOrd="0" destOrd="0" presId="urn:microsoft.com/office/officeart/2005/8/layout/hierarchy2"/>
    <dgm:cxn modelId="{B1AE1378-2429-4477-819F-4C8ABAB00441}" type="presParOf" srcId="{E3E8CE03-E9BD-46FA-8DCB-E2B86C303F27}" destId="{7FDF2F8B-0884-4E02-8BE3-FA1F3686EF81}" srcOrd="1" destOrd="0" presId="urn:microsoft.com/office/officeart/2005/8/layout/hierarchy2"/>
    <dgm:cxn modelId="{92F61C16-01DC-4BFC-9DA8-DC3A70240330}" type="presParOf" srcId="{7FDF2F8B-0884-4E02-8BE3-FA1F3686EF81}" destId="{BDB96416-D520-49C8-BFA5-2A0FECA281A6}" srcOrd="0" destOrd="0" presId="urn:microsoft.com/office/officeart/2005/8/layout/hierarchy2"/>
    <dgm:cxn modelId="{93E0758E-98FB-4AF6-847C-8EBD0F8B1864}" type="presParOf" srcId="{BDB96416-D520-49C8-BFA5-2A0FECA281A6}" destId="{AFCBA02F-B787-4A04-929B-B549BD1E2478}" srcOrd="0" destOrd="0" presId="urn:microsoft.com/office/officeart/2005/8/layout/hierarchy2"/>
    <dgm:cxn modelId="{36CCB8F1-D3EA-43BD-8614-8A0ECDE76707}" type="presParOf" srcId="{7FDF2F8B-0884-4E02-8BE3-FA1F3686EF81}" destId="{E113A458-DD01-4808-98EA-5CE25C26C5DD}" srcOrd="1" destOrd="0" presId="urn:microsoft.com/office/officeart/2005/8/layout/hierarchy2"/>
    <dgm:cxn modelId="{EFA431BD-2E6D-43A7-BD22-77A63E1BF211}" type="presParOf" srcId="{E113A458-DD01-4808-98EA-5CE25C26C5DD}" destId="{41D914E5-8280-4E4C-96AC-2528C361C66E}" srcOrd="0" destOrd="0" presId="urn:microsoft.com/office/officeart/2005/8/layout/hierarchy2"/>
    <dgm:cxn modelId="{879C4717-F064-4670-81B8-9B90C84A9419}" type="presParOf" srcId="{E113A458-DD01-4808-98EA-5CE25C26C5DD}" destId="{42C6B0B8-E60C-4FE7-AD72-FF6AD657ABBC}" srcOrd="1" destOrd="0" presId="urn:microsoft.com/office/officeart/2005/8/layout/hierarchy2"/>
    <dgm:cxn modelId="{F67FD412-084D-4AD8-A2C2-BA7AC534662A}" type="presParOf" srcId="{7FDF2F8B-0884-4E02-8BE3-FA1F3686EF81}" destId="{6DE863AE-0235-47FE-9B42-4139F8FB19BB}" srcOrd="2" destOrd="0" presId="urn:microsoft.com/office/officeart/2005/8/layout/hierarchy2"/>
    <dgm:cxn modelId="{AD07944E-0DF7-4080-8225-75D1BDC380B8}" type="presParOf" srcId="{6DE863AE-0235-47FE-9B42-4139F8FB19BB}" destId="{C1AECFA0-858B-4E80-929B-32779DA9A49D}" srcOrd="0" destOrd="0" presId="urn:microsoft.com/office/officeart/2005/8/layout/hierarchy2"/>
    <dgm:cxn modelId="{E46E6B6E-F6C0-4927-99B6-3C0CA099E891}" type="presParOf" srcId="{7FDF2F8B-0884-4E02-8BE3-FA1F3686EF81}" destId="{F511ABE8-C3E2-461D-AD6B-2CF97AB0F5ED}" srcOrd="3" destOrd="0" presId="urn:microsoft.com/office/officeart/2005/8/layout/hierarchy2"/>
    <dgm:cxn modelId="{C8433101-A839-44EA-BC4E-21A485981F58}" type="presParOf" srcId="{F511ABE8-C3E2-461D-AD6B-2CF97AB0F5ED}" destId="{EB7295C8-DD79-44A8-AF06-0F5AB408CDF8}" srcOrd="0" destOrd="0" presId="urn:microsoft.com/office/officeart/2005/8/layout/hierarchy2"/>
    <dgm:cxn modelId="{53E7C51C-3F20-45AA-A5C0-5D601CDE1376}" type="presParOf" srcId="{F511ABE8-C3E2-461D-AD6B-2CF97AB0F5ED}" destId="{DF4BB048-7954-4CA7-9773-D80EFB1F20BA}" srcOrd="1" destOrd="0" presId="urn:microsoft.com/office/officeart/2005/8/layout/hierarchy2"/>
    <dgm:cxn modelId="{01625F66-25AF-4AD5-8F7E-9AA07FA00C26}" type="presParOf" srcId="{9FF4580A-B314-4980-8B13-C200CDED727C}" destId="{2FCB44B6-ED1F-422A-B88C-16B73CF76922}" srcOrd="4" destOrd="0" presId="urn:microsoft.com/office/officeart/2005/8/layout/hierarchy2"/>
    <dgm:cxn modelId="{184510F6-5D1C-449B-9FA1-E47030DF7C3D}" type="presParOf" srcId="{2FCB44B6-ED1F-422A-B88C-16B73CF76922}" destId="{ED8CEA31-A31B-44B4-B600-F725409693D3}" srcOrd="0" destOrd="0" presId="urn:microsoft.com/office/officeart/2005/8/layout/hierarchy2"/>
    <dgm:cxn modelId="{2FB08967-2038-442D-8D0D-9F7D1764CF10}" type="presParOf" srcId="{9FF4580A-B314-4980-8B13-C200CDED727C}" destId="{D3F93E5D-077D-4BEB-AD7D-7F233AED5038}" srcOrd="5" destOrd="0" presId="urn:microsoft.com/office/officeart/2005/8/layout/hierarchy2"/>
    <dgm:cxn modelId="{C7F3E3D2-6135-4A8B-99E5-60B35AB70D73}" type="presParOf" srcId="{D3F93E5D-077D-4BEB-AD7D-7F233AED5038}" destId="{DA224D26-DD2D-4C40-B01A-97190A05F4E9}" srcOrd="0" destOrd="0" presId="urn:microsoft.com/office/officeart/2005/8/layout/hierarchy2"/>
    <dgm:cxn modelId="{C1D6231F-0CDA-4C4E-8330-2641A2CDE592}" type="presParOf" srcId="{D3F93E5D-077D-4BEB-AD7D-7F233AED5038}" destId="{474ED7AD-91F3-4D4C-82E3-562B87F71A19}" srcOrd="1" destOrd="0" presId="urn:microsoft.com/office/officeart/2005/8/layout/hierarchy2"/>
    <dgm:cxn modelId="{7EB047D6-4F4E-427F-B2D9-1A608F0325D6}" type="presParOf" srcId="{5B2ED3FA-4A3A-4D20-9E9F-21DC221800A9}" destId="{AF196BC1-AC29-416D-B1BC-312674D6001D}" srcOrd="2" destOrd="0" presId="urn:microsoft.com/office/officeart/2005/8/layout/hierarchy2"/>
    <dgm:cxn modelId="{1D31B8C2-D34D-4CE6-BA5C-DA658B8F6842}" type="presParOf" srcId="{AF196BC1-AC29-416D-B1BC-312674D6001D}" destId="{DCD9666A-B67B-41C1-88D0-DC6133B39B9C}" srcOrd="0" destOrd="0" presId="urn:microsoft.com/office/officeart/2005/8/layout/hierarchy2"/>
    <dgm:cxn modelId="{6920841E-BBD4-46B2-AB94-430E0A6B6743}" type="presParOf" srcId="{5B2ED3FA-4A3A-4D20-9E9F-21DC221800A9}" destId="{5D4656FF-AC9D-4D09-8429-43C62B01C370}" srcOrd="3" destOrd="0" presId="urn:microsoft.com/office/officeart/2005/8/layout/hierarchy2"/>
    <dgm:cxn modelId="{9B2A579F-3796-489E-941F-93CB334C1130}" type="presParOf" srcId="{5D4656FF-AC9D-4D09-8429-43C62B01C370}" destId="{194690AC-46AB-4A5D-A089-4AA8E6899E1B}" srcOrd="0" destOrd="0" presId="urn:microsoft.com/office/officeart/2005/8/layout/hierarchy2"/>
    <dgm:cxn modelId="{1FD361CE-A1D0-4EF4-AD49-21977A57C744}" type="presParOf" srcId="{5D4656FF-AC9D-4D09-8429-43C62B01C370}" destId="{5A9C43ED-5267-4E27-AF5B-908FF9BCF388}" srcOrd="1" destOrd="0" presId="urn:microsoft.com/office/officeart/2005/8/layout/hierarchy2"/>
    <dgm:cxn modelId="{5B93BF04-40E5-418E-977C-A4146A39A162}" type="presParOf" srcId="{5A9C43ED-5267-4E27-AF5B-908FF9BCF388}" destId="{A5622C6B-FF35-49D1-BB8E-8E71E22DF618}" srcOrd="0" destOrd="0" presId="urn:microsoft.com/office/officeart/2005/8/layout/hierarchy2"/>
    <dgm:cxn modelId="{6132D628-451F-4C95-8569-142E12AAEF37}" type="presParOf" srcId="{A5622C6B-FF35-49D1-BB8E-8E71E22DF618}" destId="{4693CFC9-224B-4E4E-AC7A-4AEBCB21F114}" srcOrd="0" destOrd="0" presId="urn:microsoft.com/office/officeart/2005/8/layout/hierarchy2"/>
    <dgm:cxn modelId="{37536471-6273-4F8F-A8B2-9AC94956DD53}" type="presParOf" srcId="{5A9C43ED-5267-4E27-AF5B-908FF9BCF388}" destId="{D793F575-E39F-4227-B356-02ED76888975}" srcOrd="1" destOrd="0" presId="urn:microsoft.com/office/officeart/2005/8/layout/hierarchy2"/>
    <dgm:cxn modelId="{3F1D26EC-1D52-4103-9972-7125277989EE}" type="presParOf" srcId="{D793F575-E39F-4227-B356-02ED76888975}" destId="{0D4CBDB3-0339-4A4A-80BD-E65C92D944D0}" srcOrd="0" destOrd="0" presId="urn:microsoft.com/office/officeart/2005/8/layout/hierarchy2"/>
    <dgm:cxn modelId="{37F67CAC-F91F-437A-9776-AA731B0F06CE}" type="presParOf" srcId="{D793F575-E39F-4227-B356-02ED76888975}" destId="{4E53B7C1-5BD8-42BA-B3AF-5FDB4447E88C}" srcOrd="1" destOrd="0" presId="urn:microsoft.com/office/officeart/2005/8/layout/hierarchy2"/>
    <dgm:cxn modelId="{7BF7D6E9-195B-4935-BD6B-BD835F945E35}" type="presParOf" srcId="{5A9C43ED-5267-4E27-AF5B-908FF9BCF388}" destId="{2D3A5968-287D-42F7-906A-424E93FDAC8F}" srcOrd="2" destOrd="0" presId="urn:microsoft.com/office/officeart/2005/8/layout/hierarchy2"/>
    <dgm:cxn modelId="{99A14844-F215-4BD9-8396-A5781D85BAB8}" type="presParOf" srcId="{2D3A5968-287D-42F7-906A-424E93FDAC8F}" destId="{F8028F6C-B921-4D23-870B-8339F6DE4D68}" srcOrd="0" destOrd="0" presId="urn:microsoft.com/office/officeart/2005/8/layout/hierarchy2"/>
    <dgm:cxn modelId="{4D89F455-5A39-44BA-B67D-F3DCB4ACACAF}" type="presParOf" srcId="{5A9C43ED-5267-4E27-AF5B-908FF9BCF388}" destId="{4AB3AB8F-652A-461A-A643-8AC0DAA6BFDC}" srcOrd="3" destOrd="0" presId="urn:microsoft.com/office/officeart/2005/8/layout/hierarchy2"/>
    <dgm:cxn modelId="{E9821FA2-E33B-45CE-B2A1-E4B5520F1C41}" type="presParOf" srcId="{4AB3AB8F-652A-461A-A643-8AC0DAA6BFDC}" destId="{352823E5-4E83-44D3-B007-F29D51A828A9}" srcOrd="0" destOrd="0" presId="urn:microsoft.com/office/officeart/2005/8/layout/hierarchy2"/>
    <dgm:cxn modelId="{5BB2CAA1-258F-4B29-9441-BF5A5F702E9E}" type="presParOf" srcId="{4AB3AB8F-652A-461A-A643-8AC0DAA6BFDC}" destId="{13DFBD4C-9160-413F-B875-2CED8CDD2A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4B230-98CA-498A-BC91-F64E87168A10}">
      <dsp:nvSpPr>
        <dsp:cNvPr id="0" name=""/>
        <dsp:cNvSpPr/>
      </dsp:nvSpPr>
      <dsp:spPr>
        <a:xfrm>
          <a:off x="736337" y="2613371"/>
          <a:ext cx="1298187" cy="6490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컴퓨터</a:t>
          </a:r>
          <a:endParaRPr lang="en-US" altLang="ko-KR" sz="1000" kern="1200" dirty="0" smtClean="0"/>
        </a:p>
      </dsp:txBody>
      <dsp:txXfrm>
        <a:off x="755348" y="2632382"/>
        <a:ext cx="1260165" cy="611071"/>
      </dsp:txXfrm>
    </dsp:sp>
    <dsp:sp modelId="{81D90507-4DF0-474C-BA26-05654AA2B5B4}">
      <dsp:nvSpPr>
        <dsp:cNvPr id="0" name=""/>
        <dsp:cNvSpPr/>
      </dsp:nvSpPr>
      <dsp:spPr>
        <a:xfrm rot="17692822">
          <a:off x="1677043" y="2365792"/>
          <a:ext cx="1234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34238" y="122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63306" y="2347219"/>
        <a:ext cx="61711" cy="61711"/>
      </dsp:txXfrm>
    </dsp:sp>
    <dsp:sp modelId="{DA518A72-6A55-467C-9757-0C74B74EAA09}">
      <dsp:nvSpPr>
        <dsp:cNvPr id="0" name=""/>
        <dsp:cNvSpPr/>
      </dsp:nvSpPr>
      <dsp:spPr>
        <a:xfrm>
          <a:off x="2553800" y="1493684"/>
          <a:ext cx="1298187" cy="6490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하드웨어</a:t>
          </a:r>
          <a:endParaRPr lang="ko-KR" altLang="en-US" sz="1000" kern="1200" dirty="0"/>
        </a:p>
      </dsp:txBody>
      <dsp:txXfrm>
        <a:off x="2572811" y="1512695"/>
        <a:ext cx="1260165" cy="611071"/>
      </dsp:txXfrm>
    </dsp:sp>
    <dsp:sp modelId="{5CC1A63A-9EEA-4FB5-805C-B75B8B4D637E}">
      <dsp:nvSpPr>
        <dsp:cNvPr id="0" name=""/>
        <dsp:cNvSpPr/>
      </dsp:nvSpPr>
      <dsp:spPr>
        <a:xfrm rot="17692822">
          <a:off x="3494505" y="1246105"/>
          <a:ext cx="1234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34238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80769" y="1227532"/>
        <a:ext cx="61711" cy="61711"/>
      </dsp:txXfrm>
    </dsp:sp>
    <dsp:sp modelId="{6676D11A-5960-4498-95D2-DE37CB61AB68}">
      <dsp:nvSpPr>
        <dsp:cNvPr id="0" name=""/>
        <dsp:cNvSpPr/>
      </dsp:nvSpPr>
      <dsp:spPr>
        <a:xfrm>
          <a:off x="4371262" y="373998"/>
          <a:ext cx="1298187" cy="6490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중앙처리장치</a:t>
          </a:r>
          <a:endParaRPr lang="ko-KR" altLang="en-US" sz="1000" kern="1200" dirty="0"/>
        </a:p>
      </dsp:txBody>
      <dsp:txXfrm>
        <a:off x="4390273" y="393009"/>
        <a:ext cx="1260165" cy="611071"/>
      </dsp:txXfrm>
    </dsp:sp>
    <dsp:sp modelId="{CAD877CF-9895-47F6-B872-5A671013DE3C}">
      <dsp:nvSpPr>
        <dsp:cNvPr id="0" name=""/>
        <dsp:cNvSpPr/>
      </dsp:nvSpPr>
      <dsp:spPr>
        <a:xfrm rot="19457599">
          <a:off x="5609342" y="499647"/>
          <a:ext cx="63948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39489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13100" y="495943"/>
        <a:ext cx="31974" cy="31974"/>
      </dsp:txXfrm>
    </dsp:sp>
    <dsp:sp modelId="{25F5E345-73BA-4AE9-878B-649B1813BEA0}">
      <dsp:nvSpPr>
        <dsp:cNvPr id="0" name=""/>
        <dsp:cNvSpPr/>
      </dsp:nvSpPr>
      <dsp:spPr>
        <a:xfrm>
          <a:off x="6188724" y="769"/>
          <a:ext cx="1298187" cy="649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연산장치</a:t>
          </a:r>
          <a:endParaRPr lang="ko-KR" altLang="en-US" sz="1000" kern="1200" dirty="0"/>
        </a:p>
      </dsp:txBody>
      <dsp:txXfrm>
        <a:off x="6207735" y="19780"/>
        <a:ext cx="1260165" cy="611071"/>
      </dsp:txXfrm>
    </dsp:sp>
    <dsp:sp modelId="{6C0CB8DA-93F6-4168-9330-9A32A0ED2323}">
      <dsp:nvSpPr>
        <dsp:cNvPr id="0" name=""/>
        <dsp:cNvSpPr/>
      </dsp:nvSpPr>
      <dsp:spPr>
        <a:xfrm rot="2142401">
          <a:off x="5609342" y="872876"/>
          <a:ext cx="63948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39489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13100" y="869172"/>
        <a:ext cx="31974" cy="31974"/>
      </dsp:txXfrm>
    </dsp:sp>
    <dsp:sp modelId="{68278B0A-53F8-42D5-A177-465A65B2FF01}">
      <dsp:nvSpPr>
        <dsp:cNvPr id="0" name=""/>
        <dsp:cNvSpPr/>
      </dsp:nvSpPr>
      <dsp:spPr>
        <a:xfrm>
          <a:off x="6188724" y="747227"/>
          <a:ext cx="1298187" cy="649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제어장치</a:t>
          </a:r>
          <a:endParaRPr lang="ko-KR" altLang="en-US" sz="1000" kern="1200" dirty="0"/>
        </a:p>
      </dsp:txBody>
      <dsp:txXfrm>
        <a:off x="6207735" y="766238"/>
        <a:ext cx="1260165" cy="611071"/>
      </dsp:txXfrm>
    </dsp:sp>
    <dsp:sp modelId="{5A3AE89C-92F9-47FC-A033-DDC600330396}">
      <dsp:nvSpPr>
        <dsp:cNvPr id="0" name=""/>
        <dsp:cNvSpPr/>
      </dsp:nvSpPr>
      <dsp:spPr>
        <a:xfrm rot="2142401">
          <a:off x="3791880" y="1992563"/>
          <a:ext cx="63948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39489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95637" y="1988858"/>
        <a:ext cx="31974" cy="31974"/>
      </dsp:txXfrm>
    </dsp:sp>
    <dsp:sp modelId="{A26F0B5D-DC98-4503-9464-0BAD4AF60DAF}">
      <dsp:nvSpPr>
        <dsp:cNvPr id="0" name=""/>
        <dsp:cNvSpPr/>
      </dsp:nvSpPr>
      <dsp:spPr>
        <a:xfrm>
          <a:off x="4371262" y="1866913"/>
          <a:ext cx="1298187" cy="6490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기억장치</a:t>
          </a:r>
          <a:endParaRPr lang="ko-KR" altLang="en-US" sz="1000" kern="1200" dirty="0"/>
        </a:p>
      </dsp:txBody>
      <dsp:txXfrm>
        <a:off x="4390273" y="1885924"/>
        <a:ext cx="1260165" cy="611071"/>
      </dsp:txXfrm>
    </dsp:sp>
    <dsp:sp modelId="{BDB96416-D520-49C8-BFA5-2A0FECA281A6}">
      <dsp:nvSpPr>
        <dsp:cNvPr id="0" name=""/>
        <dsp:cNvSpPr/>
      </dsp:nvSpPr>
      <dsp:spPr>
        <a:xfrm rot="19457599">
          <a:off x="5609342" y="1992563"/>
          <a:ext cx="63948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39489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13100" y="1988858"/>
        <a:ext cx="31974" cy="31974"/>
      </dsp:txXfrm>
    </dsp:sp>
    <dsp:sp modelId="{41D914E5-8280-4E4C-96AC-2528C361C66E}">
      <dsp:nvSpPr>
        <dsp:cNvPr id="0" name=""/>
        <dsp:cNvSpPr/>
      </dsp:nvSpPr>
      <dsp:spPr>
        <a:xfrm>
          <a:off x="6188724" y="1493684"/>
          <a:ext cx="1298187" cy="649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주기억장치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(RAM)</a:t>
          </a:r>
          <a:endParaRPr lang="ko-KR" altLang="en-US" sz="1000" kern="1200" dirty="0"/>
        </a:p>
      </dsp:txBody>
      <dsp:txXfrm>
        <a:off x="6207735" y="1512695"/>
        <a:ext cx="1260165" cy="611071"/>
      </dsp:txXfrm>
    </dsp:sp>
    <dsp:sp modelId="{6DE863AE-0235-47FE-9B42-4139F8FB19BB}">
      <dsp:nvSpPr>
        <dsp:cNvPr id="0" name=""/>
        <dsp:cNvSpPr/>
      </dsp:nvSpPr>
      <dsp:spPr>
        <a:xfrm rot="2142401">
          <a:off x="5609342" y="2365792"/>
          <a:ext cx="63948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39489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13100" y="2362087"/>
        <a:ext cx="31974" cy="31974"/>
      </dsp:txXfrm>
    </dsp:sp>
    <dsp:sp modelId="{EB7295C8-DD79-44A8-AF06-0F5AB408CDF8}">
      <dsp:nvSpPr>
        <dsp:cNvPr id="0" name=""/>
        <dsp:cNvSpPr/>
      </dsp:nvSpPr>
      <dsp:spPr>
        <a:xfrm>
          <a:off x="6188724" y="2240142"/>
          <a:ext cx="1298187" cy="649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보조기억장치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(ROM HDD SSD USB)</a:t>
          </a:r>
          <a:endParaRPr lang="ko-KR" altLang="en-US" sz="1000" kern="1200" dirty="0"/>
        </a:p>
      </dsp:txBody>
      <dsp:txXfrm>
        <a:off x="6207735" y="2259153"/>
        <a:ext cx="1260165" cy="611071"/>
      </dsp:txXfrm>
    </dsp:sp>
    <dsp:sp modelId="{2FCB44B6-ED1F-422A-B88C-16B73CF76922}">
      <dsp:nvSpPr>
        <dsp:cNvPr id="0" name=""/>
        <dsp:cNvSpPr/>
      </dsp:nvSpPr>
      <dsp:spPr>
        <a:xfrm rot="3907178">
          <a:off x="3494505" y="2365792"/>
          <a:ext cx="1234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34238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80769" y="2347219"/>
        <a:ext cx="61711" cy="61711"/>
      </dsp:txXfrm>
    </dsp:sp>
    <dsp:sp modelId="{DA224D26-DD2D-4C40-B01A-97190A05F4E9}">
      <dsp:nvSpPr>
        <dsp:cNvPr id="0" name=""/>
        <dsp:cNvSpPr/>
      </dsp:nvSpPr>
      <dsp:spPr>
        <a:xfrm>
          <a:off x="4371262" y="2613371"/>
          <a:ext cx="1298187" cy="6490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입출력장치</a:t>
          </a:r>
          <a:endParaRPr lang="ko-KR" altLang="en-US" sz="1000" kern="1200" dirty="0"/>
        </a:p>
      </dsp:txBody>
      <dsp:txXfrm>
        <a:off x="4390273" y="2632382"/>
        <a:ext cx="1260165" cy="611071"/>
      </dsp:txXfrm>
    </dsp:sp>
    <dsp:sp modelId="{AF196BC1-AC29-416D-B1BC-312674D6001D}">
      <dsp:nvSpPr>
        <dsp:cNvPr id="0" name=""/>
        <dsp:cNvSpPr/>
      </dsp:nvSpPr>
      <dsp:spPr>
        <a:xfrm rot="3907178">
          <a:off x="1677043" y="3485478"/>
          <a:ext cx="1234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34238" y="122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63306" y="3466905"/>
        <a:ext cx="61711" cy="61711"/>
      </dsp:txXfrm>
    </dsp:sp>
    <dsp:sp modelId="{194690AC-46AB-4A5D-A089-4AA8E6899E1B}">
      <dsp:nvSpPr>
        <dsp:cNvPr id="0" name=""/>
        <dsp:cNvSpPr/>
      </dsp:nvSpPr>
      <dsp:spPr>
        <a:xfrm>
          <a:off x="2553800" y="3733058"/>
          <a:ext cx="1298187" cy="6490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소프트웨어</a:t>
          </a:r>
          <a:endParaRPr lang="ko-KR" altLang="en-US" sz="1000" kern="1200" dirty="0"/>
        </a:p>
      </dsp:txBody>
      <dsp:txXfrm>
        <a:off x="2572811" y="3752069"/>
        <a:ext cx="1260165" cy="611071"/>
      </dsp:txXfrm>
    </dsp:sp>
    <dsp:sp modelId="{A5622C6B-FF35-49D1-BB8E-8E71E22DF618}">
      <dsp:nvSpPr>
        <dsp:cNvPr id="0" name=""/>
        <dsp:cNvSpPr/>
      </dsp:nvSpPr>
      <dsp:spPr>
        <a:xfrm rot="19457599">
          <a:off x="3791880" y="3858707"/>
          <a:ext cx="63948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39489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95637" y="3855003"/>
        <a:ext cx="31974" cy="31974"/>
      </dsp:txXfrm>
    </dsp:sp>
    <dsp:sp modelId="{0D4CBDB3-0339-4A4A-80BD-E65C92D944D0}">
      <dsp:nvSpPr>
        <dsp:cNvPr id="0" name=""/>
        <dsp:cNvSpPr/>
      </dsp:nvSpPr>
      <dsp:spPr>
        <a:xfrm>
          <a:off x="4371262" y="3359829"/>
          <a:ext cx="1298187" cy="6490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시스템 소프트웨어</a:t>
          </a:r>
          <a:endParaRPr lang="ko-KR" altLang="en-US" sz="1000" kern="1200" dirty="0"/>
        </a:p>
      </dsp:txBody>
      <dsp:txXfrm>
        <a:off x="4390273" y="3378840"/>
        <a:ext cx="1260165" cy="611071"/>
      </dsp:txXfrm>
    </dsp:sp>
    <dsp:sp modelId="{2D3A5968-287D-42F7-906A-424E93FDAC8F}">
      <dsp:nvSpPr>
        <dsp:cNvPr id="0" name=""/>
        <dsp:cNvSpPr/>
      </dsp:nvSpPr>
      <dsp:spPr>
        <a:xfrm rot="2142401">
          <a:off x="3791880" y="4231936"/>
          <a:ext cx="63948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39489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95637" y="4228232"/>
        <a:ext cx="31974" cy="31974"/>
      </dsp:txXfrm>
    </dsp:sp>
    <dsp:sp modelId="{352823E5-4E83-44D3-B007-F29D51A828A9}">
      <dsp:nvSpPr>
        <dsp:cNvPr id="0" name=""/>
        <dsp:cNvSpPr/>
      </dsp:nvSpPr>
      <dsp:spPr>
        <a:xfrm>
          <a:off x="4371262" y="4106287"/>
          <a:ext cx="1298187" cy="6490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응용 소프트웨어</a:t>
          </a:r>
          <a:endParaRPr lang="ko-KR" altLang="en-US" sz="1000" kern="1200" dirty="0"/>
        </a:p>
      </dsp:txBody>
      <dsp:txXfrm>
        <a:off x="4390273" y="4125298"/>
        <a:ext cx="1260165" cy="611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0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1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0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3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3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9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F6D6-7C84-4059-AAF3-0A2E80DD77A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DFAA-CBB0-4A92-BDAF-2DA2ABA4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7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 구성요소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반 컴퓨터 </a:t>
            </a:r>
            <a:r>
              <a:rPr lang="ko-KR" altLang="en-US" dirty="0" err="1" smtClean="0"/>
              <a:t>정보과</a:t>
            </a:r>
            <a:endParaRPr lang="en-US" altLang="ko-KR" dirty="0" smtClean="0"/>
          </a:p>
          <a:p>
            <a:r>
              <a:rPr lang="ko-KR" altLang="en-US" dirty="0" smtClean="0"/>
              <a:t>김도엽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3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컴퓨터 시스템</a:t>
            </a: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54238417"/>
              </p:ext>
            </p:extLst>
          </p:nvPr>
        </p:nvGraphicFramePr>
        <p:xfrm>
          <a:off x="2000250" y="1543050"/>
          <a:ext cx="822325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10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컴퓨터 시스템 구성요소  </vt:lpstr>
      <vt:lpstr>컴퓨터 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시스템 구성요소</dc:title>
  <dc:creator>embeded</dc:creator>
  <cp:lastModifiedBy>embeded</cp:lastModifiedBy>
  <cp:revision>3</cp:revision>
  <dcterms:created xsi:type="dcterms:W3CDTF">2018-03-27T06:16:40Z</dcterms:created>
  <dcterms:modified xsi:type="dcterms:W3CDTF">2018-03-27T06:39:34Z</dcterms:modified>
</cp:coreProperties>
</file>