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4" r:id="rId2"/>
    <p:sldId id="278" r:id="rId3"/>
    <p:sldId id="279" r:id="rId4"/>
    <p:sldId id="288" r:id="rId5"/>
    <p:sldId id="281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0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>
        <p:scale>
          <a:sx n="100" d="100"/>
          <a:sy n="100" d="100"/>
        </p:scale>
        <p:origin x="-123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2B7D3-4367-40B5-8992-5D68CC4D2E94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E370-638B-4728-A8A3-280BF60A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FE370-638B-4728-A8A3-280BF60A98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9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FE370-638B-4728-A8A3-280BF60A98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0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FE370-638B-4728-A8A3-280BF60A98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1628800"/>
            <a:ext cx="7772400" cy="182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2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조 </a:t>
            </a:r>
            <a:r>
              <a:rPr lang="ko-KR" altLang="en-US" sz="4400" dirty="0" err="1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웹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페이지 컨설팅 제작 사이트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/>
            </a:r>
            <a:b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프로젝트 발표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/>
            </a:r>
            <a:b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760040" y="4797152"/>
            <a:ext cx="7772400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발표자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김도엽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조원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이대영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신하늘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64291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5786" y="1428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err="1" smtClean="0">
                <a:solidFill>
                  <a:schemeClr val="bg1"/>
                </a:solidFill>
              </a:rPr>
              <a:t>네비게이션</a:t>
            </a:r>
            <a:r>
              <a:rPr lang="ko-KR" altLang="en-US" dirty="0" smtClean="0">
                <a:solidFill>
                  <a:schemeClr val="bg1"/>
                </a:solidFill>
              </a:rPr>
              <a:t> 구조도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328612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7861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800" y="89332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755" y="27860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2" name="Picture 8" descr="C:\Users\콘텐츠실습실\Desktop\nav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857364"/>
            <a:ext cx="7496447" cy="316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71736" y="2786058"/>
            <a:ext cx="3927018" cy="880386"/>
            <a:chOff x="3720990" y="3152001"/>
            <a:chExt cx="1710368" cy="82253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1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업무 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분담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itchFamily="18" charset="-127"/>
                </a:rPr>
                <a:t>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-9283" y="2790041"/>
            <a:ext cx="834325" cy="424645"/>
            <a:chOff x="-9283" y="2284275"/>
            <a:chExt cx="834325" cy="424645"/>
          </a:xfrm>
        </p:grpSpPr>
        <p:sp>
          <p:nvSpPr>
            <p:cNvPr id="25" name="직사각형 24"/>
            <p:cNvSpPr/>
            <p:nvPr/>
          </p:nvSpPr>
          <p:spPr>
            <a:xfrm>
              <a:off x="-9283" y="2284275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rot="5400000">
              <a:off x="702755" y="2614349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 flipH="1">
            <a:off x="692540" y="64291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5786" y="14285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업무 </a:t>
            </a:r>
            <a:r>
              <a:rPr lang="ko-KR" altLang="en-US" dirty="0" smtClean="0">
                <a:solidFill>
                  <a:schemeClr val="bg1"/>
                </a:solidFill>
              </a:rPr>
              <a:t>분담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328612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7861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800" y="89332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755" y="27860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57290" y="1571612"/>
            <a:ext cx="6643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김도엽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팀장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  기획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일러스트 작업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자사 소개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고객 사례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           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QnA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페이지 제작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이대영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  전체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CSS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JavaScript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인덱스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상담   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  의뢰 페이지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제작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신하늘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  로그인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아이디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비밀번호 찾기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  공지사항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QnA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페이지 제작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71736" y="2905804"/>
            <a:ext cx="3927018" cy="880386"/>
            <a:chOff x="3720990" y="3152001"/>
            <a:chExt cx="1710368" cy="82253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1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작품 시연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itchFamily="18" charset="-127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71736" y="2905804"/>
            <a:ext cx="3927018" cy="880386"/>
            <a:chOff x="3720990" y="3152001"/>
            <a:chExt cx="1710368" cy="82253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1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질문과 답변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itchFamily="18" charset="-127"/>
                </a:rPr>
                <a:t>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5317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0905" y="5662214"/>
            <a:ext cx="275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김도엽 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이대영 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신하늘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04935" y="1838161"/>
            <a:ext cx="32387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작품 개요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제작 툴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제작 일정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네비게이션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구조도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업무 분담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작품 시연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질의 응답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1250133" y="3464719"/>
            <a:ext cx="3643338" cy="1588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개요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4892" y="2332016"/>
            <a:ext cx="792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&gt;&gt; 21</a:t>
            </a:r>
            <a:r>
              <a:rPr lang="ko-KR" altLang="en-US" sz="2700" b="1" dirty="0" smtClean="0">
                <a:solidFill>
                  <a:schemeClr val="bg1"/>
                </a:solidFill>
                <a:latin typeface="+mn-ea"/>
              </a:rPr>
              <a:t>세기 정보화 시대에 이르러 꾸준히 증가하는 </a:t>
            </a:r>
            <a:r>
              <a:rPr lang="ko-KR" altLang="en-US" sz="2700" b="1" dirty="0" err="1" smtClean="0">
                <a:solidFill>
                  <a:schemeClr val="bg1"/>
                </a:solidFill>
                <a:latin typeface="+mn-ea"/>
              </a:rPr>
              <a:t>웹페이지의</a:t>
            </a: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700" b="1" dirty="0" smtClean="0">
                <a:solidFill>
                  <a:schemeClr val="bg1"/>
                </a:solidFill>
                <a:latin typeface="+mn-ea"/>
              </a:rPr>
              <a:t>필요성에 대한 수요를 충족시키기 위해 만든</a:t>
            </a: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700" b="1" dirty="0" err="1" smtClean="0">
                <a:solidFill>
                  <a:schemeClr val="bg1"/>
                </a:solidFill>
                <a:latin typeface="+mn-ea"/>
              </a:rPr>
              <a:t>웹페이지</a:t>
            </a:r>
            <a:r>
              <a:rPr lang="ko-KR" altLang="en-US" sz="2700" b="1" dirty="0" smtClean="0">
                <a:solidFill>
                  <a:schemeClr val="bg1"/>
                </a:solidFill>
                <a:latin typeface="+mn-ea"/>
              </a:rPr>
              <a:t> 컨설팅 </a:t>
            </a: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2700" b="1" dirty="0" smtClean="0">
                <a:solidFill>
                  <a:schemeClr val="bg1"/>
                </a:solidFill>
                <a:latin typeface="+mn-ea"/>
              </a:rPr>
              <a:t>제작 사이트이다</a:t>
            </a: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700" b="1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64291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860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328612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5786" y="14285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작품 개요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37861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627784" y="4221088"/>
            <a:ext cx="3791470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제작 툴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itchFamily="18" charset="-127"/>
                </a:rPr>
                <a:t>D</a:t>
              </a:r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itchFamily="18" charset="-127"/>
                </a:rPr>
                <a:t>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38" y="1738887"/>
            <a:ext cx="7929618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buFont typeface="Wingdings" pitchFamily="2" charset="2"/>
              <a:buChar char="§"/>
            </a:pP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 HTML5</a:t>
            </a: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endParaRPr lang="en-US" altLang="ko-KR" sz="27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 CSS3</a:t>
            </a: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endParaRPr lang="en-US" altLang="ko-KR" sz="27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 JavaScript</a:t>
            </a: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endParaRPr lang="en-US" altLang="ko-KR" sz="27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700" b="1" dirty="0" err="1" smtClean="0">
                <a:solidFill>
                  <a:schemeClr val="bg1"/>
                </a:solidFill>
                <a:latin typeface="+mn-ea"/>
              </a:rPr>
              <a:t>Jquery</a:t>
            </a:r>
            <a:endParaRPr lang="en-US" altLang="ko-KR" sz="27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endParaRPr lang="en-US" altLang="ko-KR" sz="27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 Adobe Illustrator</a:t>
            </a: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endParaRPr lang="en-US" altLang="ko-KR" sz="27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500"/>
              </a:lnSpc>
              <a:buFont typeface="Wingdings" pitchFamily="2" charset="2"/>
              <a:buChar char="§"/>
            </a:pPr>
            <a:r>
              <a:rPr lang="en-US" altLang="ko-KR" sz="2700" b="1" dirty="0" smtClean="0">
                <a:solidFill>
                  <a:schemeClr val="bg1"/>
                </a:solidFill>
                <a:latin typeface="+mn-ea"/>
              </a:rPr>
              <a:t> Bootstrap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64291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5786" y="14285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제작 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각 삼각형 41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328612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7861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431064" y="2913403"/>
            <a:ext cx="2069630" cy="1015663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제작 일정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itchFamily="18" charset="-127"/>
                </a:rPr>
                <a:t>Schedule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64291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5786" y="14285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제작 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328612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7861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32" y="1824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06" y="2154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755" y="18305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800" y="89332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755" y="27860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41796" y="1843687"/>
            <a:ext cx="7921515" cy="324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344678"/>
              </p:ext>
            </p:extLst>
          </p:nvPr>
        </p:nvGraphicFramePr>
        <p:xfrm>
          <a:off x="1008826" y="1903145"/>
          <a:ext cx="7811646" cy="3111168"/>
        </p:xfrm>
        <a:graphic>
          <a:graphicData uri="http://schemas.openxmlformats.org/drawingml/2006/table">
            <a:tbl>
              <a:tblPr/>
              <a:tblGrid>
                <a:gridCol w="1642895"/>
                <a:gridCol w="358795"/>
                <a:gridCol w="358795"/>
                <a:gridCol w="358795"/>
                <a:gridCol w="358795"/>
                <a:gridCol w="358795"/>
                <a:gridCol w="406354"/>
                <a:gridCol w="406354"/>
                <a:gridCol w="406354"/>
                <a:gridCol w="406354"/>
                <a:gridCol w="406354"/>
                <a:gridCol w="406354"/>
                <a:gridCol w="406354"/>
                <a:gridCol w="406354"/>
                <a:gridCol w="406354"/>
                <a:gridCol w="358795"/>
                <a:gridCol w="358795"/>
              </a:tblGrid>
              <a:tr h="694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내용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11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12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13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14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15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16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289"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700" b="1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 </a:t>
                      </a:r>
                      <a:r>
                        <a:rPr lang="ko-KR" alt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계획 수립 및 자료 수집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제작도면 작성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설계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작 품 제 작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중 간 평 가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5.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진행상황 확인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6.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작품 보완 및 수정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7.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최 종 발 표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8155" marR="58155" marT="16078" marB="160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71736" y="2786058"/>
            <a:ext cx="3927018" cy="1087101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네비게이션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구조도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itchFamily="18" charset="-127"/>
                </a:rPr>
                <a:t>Navigation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299</Words>
  <Application>Microsoft Office PowerPoint</Application>
  <PresentationFormat>화면 슬라이드 쇼(4:3)</PresentationFormat>
  <Paragraphs>126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90</cp:revision>
  <dcterms:created xsi:type="dcterms:W3CDTF">2013-09-05T09:43:46Z</dcterms:created>
  <dcterms:modified xsi:type="dcterms:W3CDTF">2018-12-11T05:46:34Z</dcterms:modified>
</cp:coreProperties>
</file>