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60" r:id="rId5"/>
    <p:sldId id="27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6CF58-0DCA-52A9-DA80-DC962BEA2A83}" v="15" dt="2019-12-05T12:10:11.537"/>
    <p1510:client id="{5CC9217B-4E6B-9CC9-A1B9-8C795543112F}" v="2" dt="2019-12-05T11:54:32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도엽" userId="S::1802100265@office.kopo.ac.kr::c8349aa2-ec5a-49c5-bb7f-583c1a014be0" providerId="AD" clId="Web-{5CC9217B-4E6B-9CC9-A1B9-8C795543112F}"/>
    <pc:docChg chg="modSld">
      <pc:chgData name="김도엽" userId="S::1802100265@office.kopo.ac.kr::c8349aa2-ec5a-49c5-bb7f-583c1a014be0" providerId="AD" clId="Web-{5CC9217B-4E6B-9CC9-A1B9-8C795543112F}" dt="2019-12-05T11:54:32.350" v="1" actId="1076"/>
      <pc:docMkLst>
        <pc:docMk/>
      </pc:docMkLst>
      <pc:sldChg chg="modSp">
        <pc:chgData name="김도엽" userId="S::1802100265@office.kopo.ac.kr::c8349aa2-ec5a-49c5-bb7f-583c1a014be0" providerId="AD" clId="Web-{5CC9217B-4E6B-9CC9-A1B9-8C795543112F}" dt="2019-12-05T11:54:32.350" v="1" actId="1076"/>
        <pc:sldMkLst>
          <pc:docMk/>
          <pc:sldMk cId="3874566767" sldId="258"/>
        </pc:sldMkLst>
        <pc:grpChg chg="mod">
          <ac:chgData name="김도엽" userId="S::1802100265@office.kopo.ac.kr::c8349aa2-ec5a-49c5-bb7f-583c1a014be0" providerId="AD" clId="Web-{5CC9217B-4E6B-9CC9-A1B9-8C795543112F}" dt="2019-12-05T11:54:32.350" v="1" actId="1076"/>
          <ac:grpSpMkLst>
            <pc:docMk/>
            <pc:sldMk cId="3874566767" sldId="258"/>
            <ac:grpSpMk id="30" creationId="{8033ED77-9A52-4912-BDA4-63D1442DF011}"/>
          </ac:grpSpMkLst>
        </pc:grpChg>
      </pc:sldChg>
    </pc:docChg>
  </pc:docChgLst>
  <pc:docChgLst>
    <pc:chgData name="김도엽" userId="S::1802100265@office.kopo.ac.kr::c8349aa2-ec5a-49c5-bb7f-583c1a014be0" providerId="AD" clId="Web-{43D6CF58-0DCA-52A9-DA80-DC962BEA2A83}"/>
    <pc:docChg chg="modSld">
      <pc:chgData name="김도엽" userId="S::1802100265@office.kopo.ac.kr::c8349aa2-ec5a-49c5-bb7f-583c1a014be0" providerId="AD" clId="Web-{43D6CF58-0DCA-52A9-DA80-DC962BEA2A83}" dt="2019-12-05T12:10:11.537" v="14" actId="1076"/>
      <pc:docMkLst>
        <pc:docMk/>
      </pc:docMkLst>
      <pc:sldChg chg="modSp">
        <pc:chgData name="김도엽" userId="S::1802100265@office.kopo.ac.kr::c8349aa2-ec5a-49c5-bb7f-583c1a014be0" providerId="AD" clId="Web-{43D6CF58-0DCA-52A9-DA80-DC962BEA2A83}" dt="2019-12-05T12:10:11.537" v="14" actId="1076"/>
        <pc:sldMkLst>
          <pc:docMk/>
          <pc:sldMk cId="3874566767" sldId="258"/>
        </pc:sldMkLst>
        <pc:spChg chg="mod">
          <ac:chgData name="김도엽" userId="S::1802100265@office.kopo.ac.kr::c8349aa2-ec5a-49c5-bb7f-583c1a014be0" providerId="AD" clId="Web-{43D6CF58-0DCA-52A9-DA80-DC962BEA2A83}" dt="2019-12-05T12:08:48.647" v="11" actId="1076"/>
          <ac:spMkLst>
            <pc:docMk/>
            <pc:sldMk cId="3874566767" sldId="258"/>
            <ac:spMk id="2" creationId="{A03339D3-C8BE-4E1D-B55F-3D3EF32D9919}"/>
          </ac:spMkLst>
        </pc:spChg>
        <pc:spChg chg="mod">
          <ac:chgData name="김도엽" userId="S::1802100265@office.kopo.ac.kr::c8349aa2-ec5a-49c5-bb7f-583c1a014be0" providerId="AD" clId="Web-{43D6CF58-0DCA-52A9-DA80-DC962BEA2A83}" dt="2019-12-05T12:08:42.350" v="10" actId="1076"/>
          <ac:spMkLst>
            <pc:docMk/>
            <pc:sldMk cId="3874566767" sldId="258"/>
            <ac:spMk id="5" creationId="{9EBDC71A-08FF-41B3-9C4F-FEE1B1C703E8}"/>
          </ac:spMkLst>
        </pc:spChg>
        <pc:grpChg chg="mod">
          <ac:chgData name="김도엽" userId="S::1802100265@office.kopo.ac.kr::c8349aa2-ec5a-49c5-bb7f-583c1a014be0" providerId="AD" clId="Web-{43D6CF58-0DCA-52A9-DA80-DC962BEA2A83}" dt="2019-12-05T12:09:46.256" v="12" actId="1076"/>
          <ac:grpSpMkLst>
            <pc:docMk/>
            <pc:sldMk cId="3874566767" sldId="258"/>
            <ac:grpSpMk id="29" creationId="{C8F80EE8-B734-46AD-BC38-C6C6BE4CF0A1}"/>
          </ac:grpSpMkLst>
        </pc:grpChg>
        <pc:grpChg chg="mod">
          <ac:chgData name="김도엽" userId="S::1802100265@office.kopo.ac.kr::c8349aa2-ec5a-49c5-bb7f-583c1a014be0" providerId="AD" clId="Web-{43D6CF58-0DCA-52A9-DA80-DC962BEA2A83}" dt="2019-12-05T12:10:11.537" v="14" actId="1076"/>
          <ac:grpSpMkLst>
            <pc:docMk/>
            <pc:sldMk cId="3874566767" sldId="258"/>
            <ac:grpSpMk id="31" creationId="{E18A30A1-7FB8-4EE4-A3C7-B58D2320F415}"/>
          </ac:grpSpMkLst>
        </pc:grpChg>
        <pc:grpChg chg="mod">
          <ac:chgData name="김도엽" userId="S::1802100265@office.kopo.ac.kr::c8349aa2-ec5a-49c5-bb7f-583c1a014be0" providerId="AD" clId="Web-{43D6CF58-0DCA-52A9-DA80-DC962BEA2A83}" dt="2019-12-05T12:10:11.522" v="13" actId="1076"/>
          <ac:grpSpMkLst>
            <pc:docMk/>
            <pc:sldMk cId="3874566767" sldId="258"/>
            <ac:grpSpMk id="32" creationId="{911E1159-0817-4550-B5B2-5992F574222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F4D2-B54C-4E1C-97A0-F4AE8A96F731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4F881-9DB2-45D6-A955-B8888ED22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4F881-9DB2-45D6-A955-B8888ED22C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36ED-C037-45D4-83B2-50FF0F2A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EF16FE-069A-4432-BDF7-AA7C77451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6060A-62E5-4308-9ED9-93208287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6BEE7-D74C-4C75-9B3D-DA789516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2508D-1CEA-4E88-B7D3-AD12AC87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43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AD548-311C-4E43-BCDD-0C5B4401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C568D-9A3E-496F-A7F9-E70580D92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35FCD-8965-4397-9783-D2C9F4FB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38AAC-9A23-4B1B-A190-8E0429D5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233BD-E3ED-44D0-9FA0-73C5BCEE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2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7CF124-B9B6-4112-8B14-6C40CC574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B22CF8-1A9F-44F9-9E5E-1A2404D12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D633D-CE38-45C3-B6E5-A1AB3E68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C937F-F19E-46AB-8287-736683BA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0D63F-EB48-4F33-834D-BA43CC4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4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1C249-09FA-4DBF-85F8-20A14D68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67470-5A86-475A-B0AB-DF976B79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B5783-F60A-49F9-AB9E-2BD6298C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DCCDB-5A73-4D43-BE38-39F171AE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B8CB9-6F9A-4113-A1D5-A50C59FA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1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C1821-FCD0-4C3B-9E88-3F8A37BE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DF2C4-1826-42BD-91C4-92DAB700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915F8-A95E-4176-B10D-6B2D4BDB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940B4-AC3F-4A4F-96D1-14388173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81F39-A598-4A8B-AA91-750185D5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2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6BA59-3DBE-46BF-B28A-66C5DF67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968A-0004-4EBD-9C14-955982380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643DD-1EEB-42F2-A1BC-941B7920D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9081B-E4CE-48E0-8B0C-EA381A07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937F5-151B-402A-AFB0-36C25874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35556-DD5E-42AD-836D-AD068BED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60292-9ABD-492D-B1B9-3089EDFD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8147C-A505-443A-85C8-846CF9FE3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8032F-7201-4D7A-A04C-A4284FE27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592160-5C94-427A-9879-05036781C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BA233A-7305-4237-9358-B9E08ADC6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810A18-C4F9-4422-B1DA-6B8E1523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867E25-EDA5-4641-94D0-85F9B3FF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B6A3B9-980C-44E4-8419-B429EAC5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EB93B-D40A-4D42-AEBC-F824F765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7A19D5-BA0B-4FBC-97FA-F577FC60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CB651-B58A-4AEE-8368-17BD676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92509F-8C2B-42D7-AD80-2646E6A2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8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6E16EA-9017-4DA0-B9D1-C6B41564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89FD6C-104E-4F87-A1C5-4A5352EE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B251AB-271F-4BEA-9289-8423F87C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71EB2-CFEF-4D2C-8569-3FE4E19C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74129-17CD-4115-B1C3-54CCDF81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582A4-6C05-4D0C-A42C-2BF3F5A2A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15A09F-DA62-47D5-A8FA-8D3765A8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F547C-13CD-4B3A-A7C4-2C92789A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E5BE5-F3F2-48CA-A2B6-87BFF401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D9098-6E9B-40BC-8E21-98FC876F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8BC8A-377C-4E85-B84E-3774A94F4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0B02EB-0684-4D37-98F4-6793DC9F3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71E33-68C0-475E-806B-3EA8C5F4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4832C-0DE4-4DA7-9B62-EEB7AC2E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23813-0474-4100-A531-00B28A81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EAF885-A178-4DD2-A3BD-82B05A3A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3EED3-2D93-4C96-A47A-9A529325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3608C-4957-450C-BE48-2B4428237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C081-E071-477D-87A3-DC66A9E8EA9D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1F54E-4B59-4495-B62D-666260259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5E988-2523-4B96-AA6F-8CC6FB4FA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B0E0-7220-4069-A92D-B8654F769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9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944" y="0"/>
            <a:ext cx="12192000" cy="59068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FA28B4-F338-475C-B370-6B010EBAE2A4}"/>
              </a:ext>
            </a:extLst>
          </p:cNvPr>
          <p:cNvSpPr/>
          <p:nvPr/>
        </p:nvSpPr>
        <p:spPr>
          <a:xfrm>
            <a:off x="-694944" y="0"/>
            <a:ext cx="12886944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13DB9-1462-4AF9-AA22-CB56308535FB}"/>
              </a:ext>
            </a:extLst>
          </p:cNvPr>
          <p:cNvSpPr/>
          <p:nvPr/>
        </p:nvSpPr>
        <p:spPr>
          <a:xfrm>
            <a:off x="9001126" y="6325823"/>
            <a:ext cx="3048000" cy="36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포트폴리오 활동 기간 </a:t>
            </a:r>
            <a:r>
              <a:rPr lang="en-US" altLang="ko-KR" sz="1400" dirty="0">
                <a:solidFill>
                  <a:schemeClr val="tx1"/>
                </a:solidFill>
              </a:rPr>
              <a:t>2018 ~ 2019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939B4-4964-45AB-AE0A-3ADB6F543847}"/>
              </a:ext>
            </a:extLst>
          </p:cNvPr>
          <p:cNvSpPr/>
          <p:nvPr/>
        </p:nvSpPr>
        <p:spPr>
          <a:xfrm>
            <a:off x="4479371" y="2918320"/>
            <a:ext cx="3233257" cy="1021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pc="300" dirty="0">
                <a:solidFill>
                  <a:schemeClr val="tx1"/>
                </a:solidFill>
              </a:rPr>
              <a:t>PORTFOLIO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지원자 </a:t>
            </a:r>
            <a:r>
              <a:rPr lang="ko-KR" altLang="en-US" dirty="0" err="1">
                <a:solidFill>
                  <a:schemeClr val="tx1"/>
                </a:solidFill>
              </a:rPr>
              <a:t>김도엽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3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2-3 </a:t>
            </a:r>
            <a:r>
              <a:rPr lang="ko-KR" altLang="en-US" sz="2400" dirty="0" smtClean="0">
                <a:ea typeface="맑은 고딕"/>
              </a:rPr>
              <a:t>도서 관리 프로그램</a:t>
            </a:r>
            <a:endParaRPr lang="ko-KR" altLang="en-US" sz="2400" dirty="0">
              <a:ea typeface="맑은 고딕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F80EE8-B734-46AD-BC38-C6C6BE4CF0A1}"/>
              </a:ext>
            </a:extLst>
          </p:cNvPr>
          <p:cNvGrpSpPr/>
          <p:nvPr/>
        </p:nvGrpSpPr>
        <p:grpSpPr>
          <a:xfrm>
            <a:off x="533222" y="1536116"/>
            <a:ext cx="10613541" cy="1160431"/>
            <a:chOff x="740258" y="2037045"/>
            <a:chExt cx="10613541" cy="11604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72FAF2-6CC6-4C6A-9A70-DE5B0182B5F0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E84C08-5E1A-483A-A7E8-A9FE74C86A68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프로젝트 설명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D1C41B-E7D8-455D-81C8-AF7F1240764B}"/>
                </a:ext>
              </a:extLst>
            </p:cNvPr>
            <p:cNvSpPr/>
            <p:nvPr/>
          </p:nvSpPr>
          <p:spPr>
            <a:xfrm>
              <a:off x="1138296" y="2291738"/>
              <a:ext cx="10215503" cy="905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solidFill>
                    <a:schemeClr val="tx1"/>
                  </a:solidFill>
                </a:rPr>
                <a:t>C#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윈도우 폼 숙련도 향상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연동 학습과 근래 늘어나는 무인도서관을 효율적으로 관리하고 사용자들이 없어서 불편을 느낄만한 기능들을 추가하고 싶어 시작한 프로젝트 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11E1159-0817-4550-B5B2-5992F574222F}"/>
              </a:ext>
            </a:extLst>
          </p:cNvPr>
          <p:cNvGrpSpPr/>
          <p:nvPr/>
        </p:nvGrpSpPr>
        <p:grpSpPr>
          <a:xfrm>
            <a:off x="533223" y="2884869"/>
            <a:ext cx="10613542" cy="746033"/>
            <a:chOff x="740258" y="2902242"/>
            <a:chExt cx="10613542" cy="74603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257477-60DA-4A15-84EA-F04CF7255413}"/>
                </a:ext>
              </a:extLst>
            </p:cNvPr>
            <p:cNvSpPr/>
            <p:nvPr/>
          </p:nvSpPr>
          <p:spPr>
            <a:xfrm>
              <a:off x="740258" y="2944813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2C6A5E-791F-4C86-A734-B758D9E66644}"/>
                </a:ext>
              </a:extLst>
            </p:cNvPr>
            <p:cNvSpPr/>
            <p:nvPr/>
          </p:nvSpPr>
          <p:spPr>
            <a:xfrm>
              <a:off x="1071622" y="2902242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수행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637B07-94D1-4D2F-A606-16CE79AE2272}"/>
                </a:ext>
              </a:extLst>
            </p:cNvPr>
            <p:cNvSpPr/>
            <p:nvPr/>
          </p:nvSpPr>
          <p:spPr>
            <a:xfrm>
              <a:off x="1138297" y="3160813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학기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2019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18A30A1-7FB8-4EE4-A3C7-B58D2320F415}"/>
              </a:ext>
            </a:extLst>
          </p:cNvPr>
          <p:cNvGrpSpPr/>
          <p:nvPr/>
        </p:nvGrpSpPr>
        <p:grpSpPr>
          <a:xfrm>
            <a:off x="533222" y="3813740"/>
            <a:ext cx="10613542" cy="746033"/>
            <a:chOff x="740257" y="3771316"/>
            <a:chExt cx="10613542" cy="7460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7416BE-298B-4B05-98AA-EAF7AA07B713}"/>
                </a:ext>
              </a:extLst>
            </p:cNvPr>
            <p:cNvSpPr/>
            <p:nvPr/>
          </p:nvSpPr>
          <p:spPr>
            <a:xfrm>
              <a:off x="740257" y="3813887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B5FD0F5-7ACD-49FD-8078-630940E61015}"/>
                </a:ext>
              </a:extLst>
            </p:cNvPr>
            <p:cNvSpPr/>
            <p:nvPr/>
          </p:nvSpPr>
          <p:spPr>
            <a:xfrm>
              <a:off x="1071621" y="3771316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담당 업무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0D1DC3-6149-46AF-B576-99C0228FC7BF}"/>
                </a:ext>
              </a:extLst>
            </p:cNvPr>
            <p:cNvSpPr/>
            <p:nvPr/>
          </p:nvSpPr>
          <p:spPr>
            <a:xfrm>
              <a:off x="1138296" y="4029887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 </a:t>
              </a:r>
              <a:r>
                <a:rPr lang="ko-KR" altLang="en-US" dirty="0">
                  <a:solidFill>
                    <a:schemeClr val="tx1"/>
                  </a:solidFill>
                </a:rPr>
                <a:t>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UI,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 구현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033ED77-9A52-4912-BDA4-63D1442DF011}"/>
              </a:ext>
            </a:extLst>
          </p:cNvPr>
          <p:cNvGrpSpPr/>
          <p:nvPr/>
        </p:nvGrpSpPr>
        <p:grpSpPr>
          <a:xfrm>
            <a:off x="533222" y="4742610"/>
            <a:ext cx="10613542" cy="746033"/>
            <a:chOff x="740257" y="4640390"/>
            <a:chExt cx="10613542" cy="7460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B88BD28-90D8-472D-9A98-83F24AD7AE11}"/>
                </a:ext>
              </a:extLst>
            </p:cNvPr>
            <p:cNvSpPr/>
            <p:nvPr/>
          </p:nvSpPr>
          <p:spPr>
            <a:xfrm>
              <a:off x="740257" y="4682961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EC3736-A889-4878-8BAE-8314B0AE1C98}"/>
                </a:ext>
              </a:extLst>
            </p:cNvPr>
            <p:cNvSpPr/>
            <p:nvPr/>
          </p:nvSpPr>
          <p:spPr>
            <a:xfrm>
              <a:off x="1071621" y="4640390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사용기술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B29F75-62EF-43E4-A073-3284FC60BFC4}"/>
                </a:ext>
              </a:extLst>
            </p:cNvPr>
            <p:cNvSpPr/>
            <p:nvPr/>
          </p:nvSpPr>
          <p:spPr>
            <a:xfrm>
              <a:off x="1138296" y="4898961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solidFill>
                    <a:schemeClr val="tx1"/>
                  </a:solidFill>
                </a:rPr>
                <a:t>C#,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MySQL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8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352D1A-32D8-4EEA-BE97-05E841C10DBC}"/>
              </a:ext>
            </a:extLst>
          </p:cNvPr>
          <p:cNvGrpSpPr/>
          <p:nvPr/>
        </p:nvGrpSpPr>
        <p:grpSpPr>
          <a:xfrm>
            <a:off x="533222" y="1532769"/>
            <a:ext cx="5385381" cy="258571"/>
            <a:chOff x="740258" y="2037045"/>
            <a:chExt cx="5385381" cy="25857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D3EBEC-7378-40EB-8F3F-56F84D8A97EC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3A13D1-180B-4B00-895C-21ACB354C4C9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결과물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>
                <a:ea typeface="맑은 고딕"/>
              </a:rPr>
              <a:t>2-3 </a:t>
            </a:r>
            <a:r>
              <a:rPr lang="ko-KR" altLang="en-US" sz="2400" dirty="0">
                <a:ea typeface="맑은 고딕"/>
              </a:rPr>
              <a:t>도서 관리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59" y="2111031"/>
            <a:ext cx="4850108" cy="24800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1031"/>
            <a:ext cx="4850185" cy="245801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2107156" y="4789340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화면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반납 알림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7456284" y="4789340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인기도서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33222" y="5332895"/>
            <a:ext cx="5385381" cy="239909"/>
            <a:chOff x="533222" y="4913795"/>
            <a:chExt cx="5385381" cy="23990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72FAF2-6CC6-4C6A-9A70-DE5B0182B5F0}"/>
                </a:ext>
              </a:extLst>
            </p:cNvPr>
            <p:cNvSpPr/>
            <p:nvPr/>
          </p:nvSpPr>
          <p:spPr>
            <a:xfrm>
              <a:off x="533222" y="4937704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9E84C08-5E1A-483A-A7E8-A9FE74C86A68}"/>
                </a:ext>
              </a:extLst>
            </p:cNvPr>
            <p:cNvSpPr/>
            <p:nvPr/>
          </p:nvSpPr>
          <p:spPr>
            <a:xfrm>
              <a:off x="864586" y="491379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주요 기능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D1C41B-E7D8-455D-81C8-AF7F1240764B}"/>
              </a:ext>
            </a:extLst>
          </p:cNvPr>
          <p:cNvSpPr/>
          <p:nvPr/>
        </p:nvSpPr>
        <p:spPr>
          <a:xfrm>
            <a:off x="931260" y="5587588"/>
            <a:ext cx="10215503" cy="889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관리자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도서 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추가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회원 기능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도서 대여 및 반납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반납 연기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u="sng" dirty="0" smtClean="0">
                <a:solidFill>
                  <a:schemeClr val="tx1"/>
                </a:solidFill>
              </a:rPr>
              <a:t>반납 알림 신청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u="sng" dirty="0" smtClean="0">
                <a:solidFill>
                  <a:schemeClr val="tx1"/>
                </a:solidFill>
              </a:rPr>
              <a:t>인기 도서 조회</a:t>
            </a:r>
            <a:endParaRPr lang="en-US" altLang="ko-KR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2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2-4 </a:t>
            </a:r>
            <a:r>
              <a:rPr lang="ko-KR" altLang="en-US" sz="2400" dirty="0" smtClean="0">
                <a:ea typeface="맑은 고딕"/>
              </a:rPr>
              <a:t>무인 주문 프로그램</a:t>
            </a:r>
            <a:endParaRPr lang="ko-KR" altLang="en-US" sz="2400" dirty="0">
              <a:ea typeface="맑은 고딕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F80EE8-B734-46AD-BC38-C6C6BE4CF0A1}"/>
              </a:ext>
            </a:extLst>
          </p:cNvPr>
          <p:cNvGrpSpPr/>
          <p:nvPr/>
        </p:nvGrpSpPr>
        <p:grpSpPr>
          <a:xfrm>
            <a:off x="533222" y="1536116"/>
            <a:ext cx="10613541" cy="1571562"/>
            <a:chOff x="740258" y="2037045"/>
            <a:chExt cx="10613541" cy="1571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72FAF2-6CC6-4C6A-9A70-DE5B0182B5F0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E84C08-5E1A-483A-A7E8-A9FE74C86A68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프로젝트 설명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D1C41B-E7D8-455D-81C8-AF7F1240764B}"/>
                </a:ext>
              </a:extLst>
            </p:cNvPr>
            <p:cNvSpPr/>
            <p:nvPr/>
          </p:nvSpPr>
          <p:spPr>
            <a:xfrm>
              <a:off x="1138296" y="2291738"/>
              <a:ext cx="10215503" cy="1316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solidFill>
                    <a:schemeClr val="tx1"/>
                  </a:solidFill>
                </a:rPr>
                <a:t>TCP/IP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소켓 프로그래밍 이해 및 학습과 늘어나는 무인 시스템 중 식당을 타겟으로 식당 각    테이블마다 주문을 멀티스레드를 활용하여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1:N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방식으로 통신할 수 있도록 하기 위해 구현한 프로젝트 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11E1159-0817-4550-B5B2-5992F574222F}"/>
              </a:ext>
            </a:extLst>
          </p:cNvPr>
          <p:cNvGrpSpPr/>
          <p:nvPr/>
        </p:nvGrpSpPr>
        <p:grpSpPr>
          <a:xfrm>
            <a:off x="533223" y="3295413"/>
            <a:ext cx="10613542" cy="746033"/>
            <a:chOff x="740258" y="2902242"/>
            <a:chExt cx="10613542" cy="74603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257477-60DA-4A15-84EA-F04CF7255413}"/>
                </a:ext>
              </a:extLst>
            </p:cNvPr>
            <p:cNvSpPr/>
            <p:nvPr/>
          </p:nvSpPr>
          <p:spPr>
            <a:xfrm>
              <a:off x="740258" y="2944813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2C6A5E-791F-4C86-A734-B758D9E66644}"/>
                </a:ext>
              </a:extLst>
            </p:cNvPr>
            <p:cNvSpPr/>
            <p:nvPr/>
          </p:nvSpPr>
          <p:spPr>
            <a:xfrm>
              <a:off x="1071622" y="2902242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수행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637B07-94D1-4D2F-A606-16CE79AE2272}"/>
                </a:ext>
              </a:extLst>
            </p:cNvPr>
            <p:cNvSpPr/>
            <p:nvPr/>
          </p:nvSpPr>
          <p:spPr>
            <a:xfrm>
              <a:off x="1138297" y="3160813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학기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2019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18A30A1-7FB8-4EE4-A3C7-B58D2320F415}"/>
              </a:ext>
            </a:extLst>
          </p:cNvPr>
          <p:cNvGrpSpPr/>
          <p:nvPr/>
        </p:nvGrpSpPr>
        <p:grpSpPr>
          <a:xfrm>
            <a:off x="533222" y="4224284"/>
            <a:ext cx="10613542" cy="746033"/>
            <a:chOff x="740257" y="3771316"/>
            <a:chExt cx="10613542" cy="7460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7416BE-298B-4B05-98AA-EAF7AA07B713}"/>
                </a:ext>
              </a:extLst>
            </p:cNvPr>
            <p:cNvSpPr/>
            <p:nvPr/>
          </p:nvSpPr>
          <p:spPr>
            <a:xfrm>
              <a:off x="740257" y="3813887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B5FD0F5-7ACD-49FD-8078-630940E61015}"/>
                </a:ext>
              </a:extLst>
            </p:cNvPr>
            <p:cNvSpPr/>
            <p:nvPr/>
          </p:nvSpPr>
          <p:spPr>
            <a:xfrm>
              <a:off x="1071621" y="3771316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담당 업무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0D1DC3-6149-46AF-B576-99C0228FC7BF}"/>
                </a:ext>
              </a:extLst>
            </p:cNvPr>
            <p:cNvSpPr/>
            <p:nvPr/>
          </p:nvSpPr>
          <p:spPr>
            <a:xfrm>
              <a:off x="1138296" y="4029887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통신 기능 </a:t>
              </a:r>
              <a:r>
                <a:rPr lang="ko-KR" altLang="en-US" dirty="0">
                  <a:solidFill>
                    <a:schemeClr val="tx1"/>
                  </a:solidFill>
                </a:rPr>
                <a:t>구현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033ED77-9A52-4912-BDA4-63D1442DF011}"/>
              </a:ext>
            </a:extLst>
          </p:cNvPr>
          <p:cNvGrpSpPr/>
          <p:nvPr/>
        </p:nvGrpSpPr>
        <p:grpSpPr>
          <a:xfrm>
            <a:off x="533222" y="5153154"/>
            <a:ext cx="10613542" cy="746033"/>
            <a:chOff x="740257" y="4640390"/>
            <a:chExt cx="10613542" cy="7460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B88BD28-90D8-472D-9A98-83F24AD7AE11}"/>
                </a:ext>
              </a:extLst>
            </p:cNvPr>
            <p:cNvSpPr/>
            <p:nvPr/>
          </p:nvSpPr>
          <p:spPr>
            <a:xfrm>
              <a:off x="740257" y="4682961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EC3736-A889-4878-8BAE-8314B0AE1C98}"/>
                </a:ext>
              </a:extLst>
            </p:cNvPr>
            <p:cNvSpPr/>
            <p:nvPr/>
          </p:nvSpPr>
          <p:spPr>
            <a:xfrm>
              <a:off x="1071621" y="4640390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사용기술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B29F75-62EF-43E4-A073-3284FC60BFC4}"/>
                </a:ext>
              </a:extLst>
            </p:cNvPr>
            <p:cNvSpPr/>
            <p:nvPr/>
          </p:nvSpPr>
          <p:spPr>
            <a:xfrm>
              <a:off x="1138296" y="4898961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solidFill>
                    <a:schemeClr val="tx1"/>
                  </a:solidFill>
                </a:rPr>
                <a:t>C#,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File I/O, TCP/IP </a:t>
              </a:r>
              <a:r>
                <a:rPr lang="ko-KR" altLang="en-US" dirty="0">
                  <a:solidFill>
                    <a:schemeClr val="tx1"/>
                  </a:solidFill>
                </a:rPr>
                <a:t>소켓 프로그래밍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4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352D1A-32D8-4EEA-BE97-05E841C10DBC}"/>
              </a:ext>
            </a:extLst>
          </p:cNvPr>
          <p:cNvGrpSpPr/>
          <p:nvPr/>
        </p:nvGrpSpPr>
        <p:grpSpPr>
          <a:xfrm>
            <a:off x="533222" y="1532769"/>
            <a:ext cx="5385381" cy="258571"/>
            <a:chOff x="740258" y="2037045"/>
            <a:chExt cx="5385381" cy="25857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D3EBEC-7378-40EB-8F3F-56F84D8A97EC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3A13D1-180B-4B00-895C-21ACB354C4C9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결과물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2-4 </a:t>
            </a:r>
            <a:r>
              <a:rPr lang="ko-KR" altLang="en-US" sz="2400" dirty="0" smtClean="0">
                <a:ea typeface="맑은 고딕"/>
              </a:rPr>
              <a:t>무인 주문 프로그램</a:t>
            </a:r>
            <a:endParaRPr lang="ko-KR" altLang="en-US" sz="2400" dirty="0"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86" y="2122620"/>
            <a:ext cx="4754002" cy="25726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45" y="2122620"/>
            <a:ext cx="5601947" cy="257260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1947059" y="4827539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멀티 클라이언트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7480555" y="4827539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서버 통신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3222" y="5332895"/>
            <a:ext cx="5385381" cy="239909"/>
            <a:chOff x="533222" y="4913795"/>
            <a:chExt cx="5385381" cy="23990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C72FAF2-6CC6-4C6A-9A70-DE5B0182B5F0}"/>
                </a:ext>
              </a:extLst>
            </p:cNvPr>
            <p:cNvSpPr/>
            <p:nvPr/>
          </p:nvSpPr>
          <p:spPr>
            <a:xfrm>
              <a:off x="533222" y="4937704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9E84C08-5E1A-483A-A7E8-A9FE74C86A68}"/>
                </a:ext>
              </a:extLst>
            </p:cNvPr>
            <p:cNvSpPr/>
            <p:nvPr/>
          </p:nvSpPr>
          <p:spPr>
            <a:xfrm>
              <a:off x="864586" y="491379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주요 기능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D1C41B-E7D8-455D-81C8-AF7F1240764B}"/>
              </a:ext>
            </a:extLst>
          </p:cNvPr>
          <p:cNvSpPr/>
          <p:nvPr/>
        </p:nvSpPr>
        <p:spPr>
          <a:xfrm>
            <a:off x="931260" y="5587588"/>
            <a:ext cx="10215503" cy="889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서버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클라이언트 접속 요청 시 수락 및 메뉴 정보 송신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클라이언트의 주문 정보 수신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메뉴 주문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직원 호출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요청 사항 송신</a:t>
            </a:r>
            <a:endParaRPr lang="en-US" altLang="ko-KR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8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F80EE8-B734-46AD-BC38-C6C6BE4CF0A1}"/>
              </a:ext>
            </a:extLst>
          </p:cNvPr>
          <p:cNvGrpSpPr/>
          <p:nvPr/>
        </p:nvGrpSpPr>
        <p:grpSpPr>
          <a:xfrm>
            <a:off x="533222" y="1536116"/>
            <a:ext cx="10613541" cy="1160431"/>
            <a:chOff x="740258" y="2037045"/>
            <a:chExt cx="10613541" cy="11604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72FAF2-6CC6-4C6A-9A70-DE5B0182B5F0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E84C08-5E1A-483A-A7E8-A9FE74C86A68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프로젝트 설명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D1C41B-E7D8-455D-81C8-AF7F1240764B}"/>
                </a:ext>
              </a:extLst>
            </p:cNvPr>
            <p:cNvSpPr/>
            <p:nvPr/>
          </p:nvSpPr>
          <p:spPr>
            <a:xfrm>
              <a:off x="1138296" y="2291738"/>
              <a:ext cx="10215503" cy="905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dirty="0" err="1" smtClean="0">
                  <a:solidFill>
                    <a:schemeClr val="tx1"/>
                  </a:solidFill>
                </a:rPr>
                <a:t>한이음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ICT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멘토링 공모전 출품 및 졸업작품                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                       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개인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회사 및 렌터카의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혼유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사고를 방지하고자하는 생각에 시작한 프로젝트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11E1159-0817-4550-B5B2-5992F574222F}"/>
              </a:ext>
            </a:extLst>
          </p:cNvPr>
          <p:cNvGrpSpPr/>
          <p:nvPr/>
        </p:nvGrpSpPr>
        <p:grpSpPr>
          <a:xfrm>
            <a:off x="533223" y="2884869"/>
            <a:ext cx="10613542" cy="746033"/>
            <a:chOff x="740258" y="2902242"/>
            <a:chExt cx="10613542" cy="74603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257477-60DA-4A15-84EA-F04CF7255413}"/>
                </a:ext>
              </a:extLst>
            </p:cNvPr>
            <p:cNvSpPr/>
            <p:nvPr/>
          </p:nvSpPr>
          <p:spPr>
            <a:xfrm>
              <a:off x="740258" y="2944813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2C6A5E-791F-4C86-A734-B758D9E66644}"/>
                </a:ext>
              </a:extLst>
            </p:cNvPr>
            <p:cNvSpPr/>
            <p:nvPr/>
          </p:nvSpPr>
          <p:spPr>
            <a:xfrm>
              <a:off x="1071622" y="2902242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수행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637B07-94D1-4D2F-A606-16CE79AE2272}"/>
                </a:ext>
              </a:extLst>
            </p:cNvPr>
            <p:cNvSpPr/>
            <p:nvPr/>
          </p:nvSpPr>
          <p:spPr>
            <a:xfrm>
              <a:off x="1138297" y="3160813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1~2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학기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2019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18A30A1-7FB8-4EE4-A3C7-B58D2320F415}"/>
              </a:ext>
            </a:extLst>
          </p:cNvPr>
          <p:cNvGrpSpPr/>
          <p:nvPr/>
        </p:nvGrpSpPr>
        <p:grpSpPr>
          <a:xfrm>
            <a:off x="533222" y="3813740"/>
            <a:ext cx="10613542" cy="746033"/>
            <a:chOff x="740257" y="3771316"/>
            <a:chExt cx="10613542" cy="7460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7416BE-298B-4B05-98AA-EAF7AA07B713}"/>
                </a:ext>
              </a:extLst>
            </p:cNvPr>
            <p:cNvSpPr/>
            <p:nvPr/>
          </p:nvSpPr>
          <p:spPr>
            <a:xfrm>
              <a:off x="740257" y="3813887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B5FD0F5-7ACD-49FD-8078-630940E61015}"/>
                </a:ext>
              </a:extLst>
            </p:cNvPr>
            <p:cNvSpPr/>
            <p:nvPr/>
          </p:nvSpPr>
          <p:spPr>
            <a:xfrm>
              <a:off x="1071621" y="3771316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담당 업무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0D1DC3-6149-46AF-B576-99C0228FC7BF}"/>
                </a:ext>
              </a:extLst>
            </p:cNvPr>
            <p:cNvSpPr/>
            <p:nvPr/>
          </p:nvSpPr>
          <p:spPr>
            <a:xfrm>
              <a:off x="1138296" y="4029887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solidFill>
                    <a:schemeClr val="tx1"/>
                  </a:solidFill>
                </a:rPr>
                <a:t>UI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및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번호판 인식 구현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테스트 및 디버깅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033ED77-9A52-4912-BDA4-63D1442DF011}"/>
              </a:ext>
            </a:extLst>
          </p:cNvPr>
          <p:cNvGrpSpPr/>
          <p:nvPr/>
        </p:nvGrpSpPr>
        <p:grpSpPr>
          <a:xfrm>
            <a:off x="533222" y="4742610"/>
            <a:ext cx="10613542" cy="746033"/>
            <a:chOff x="740257" y="4640390"/>
            <a:chExt cx="10613542" cy="7460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B88BD28-90D8-472D-9A98-83F24AD7AE11}"/>
                </a:ext>
              </a:extLst>
            </p:cNvPr>
            <p:cNvSpPr/>
            <p:nvPr/>
          </p:nvSpPr>
          <p:spPr>
            <a:xfrm>
              <a:off x="740257" y="4682961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EC3736-A889-4878-8BAE-8314B0AE1C98}"/>
                </a:ext>
              </a:extLst>
            </p:cNvPr>
            <p:cNvSpPr/>
            <p:nvPr/>
          </p:nvSpPr>
          <p:spPr>
            <a:xfrm>
              <a:off x="1071621" y="4640390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사용기술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B29F75-62EF-43E4-A073-3284FC60BFC4}"/>
                </a:ext>
              </a:extLst>
            </p:cNvPr>
            <p:cNvSpPr/>
            <p:nvPr/>
          </p:nvSpPr>
          <p:spPr>
            <a:xfrm>
              <a:off x="1138296" y="4898961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solidFill>
                    <a:schemeClr val="tx1"/>
                  </a:solidFill>
                </a:rPr>
                <a:t>Python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PyQt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OpenCV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TensorFlow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Tesseract OCR, MySQL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716178" cy="100523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2-5 </a:t>
            </a:r>
            <a:r>
              <a:rPr lang="ko-KR" altLang="en-US" sz="2400" dirty="0" smtClean="0">
                <a:ea typeface="맑은 고딕"/>
              </a:rPr>
              <a:t>차량 번호판 인식을 통한 유종 자동 판별 시스템</a:t>
            </a: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698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352D1A-32D8-4EEA-BE97-05E841C10DBC}"/>
              </a:ext>
            </a:extLst>
          </p:cNvPr>
          <p:cNvGrpSpPr/>
          <p:nvPr/>
        </p:nvGrpSpPr>
        <p:grpSpPr>
          <a:xfrm>
            <a:off x="533222" y="1532769"/>
            <a:ext cx="5385381" cy="258571"/>
            <a:chOff x="740258" y="2037045"/>
            <a:chExt cx="5385381" cy="25857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D3EBEC-7378-40EB-8F3F-56F84D8A97EC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3A13D1-180B-4B00-895C-21ACB354C4C9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결과물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888883" y="4190503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유종 정보 미등록 차량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716178" cy="100523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2-5 </a:t>
            </a:r>
            <a:r>
              <a:rPr lang="ko-KR" altLang="en-US" sz="2400" dirty="0" smtClean="0">
                <a:ea typeface="맑은 고딕"/>
              </a:rPr>
              <a:t>차량 번호판 인식을 통한 유종 자동 판별 시스템</a:t>
            </a:r>
            <a:endParaRPr lang="ko-KR" altLang="en-US" sz="2400" dirty="0">
              <a:ea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73" y="2132346"/>
            <a:ext cx="3405550" cy="18929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5" y="2132346"/>
            <a:ext cx="3406445" cy="18927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26" y="2132571"/>
            <a:ext cx="3405550" cy="189250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4802037" y="4190502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유종 정보 등록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8697638" y="4190501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유종 정보 등록 차량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33222" y="4913795"/>
            <a:ext cx="5385381" cy="239909"/>
            <a:chOff x="533222" y="4913795"/>
            <a:chExt cx="5385381" cy="23990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72FAF2-6CC6-4C6A-9A70-DE5B0182B5F0}"/>
                </a:ext>
              </a:extLst>
            </p:cNvPr>
            <p:cNvSpPr/>
            <p:nvPr/>
          </p:nvSpPr>
          <p:spPr>
            <a:xfrm>
              <a:off x="533222" y="4937704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9E84C08-5E1A-483A-A7E8-A9FE74C86A68}"/>
                </a:ext>
              </a:extLst>
            </p:cNvPr>
            <p:cNvSpPr/>
            <p:nvPr/>
          </p:nvSpPr>
          <p:spPr>
            <a:xfrm>
              <a:off x="864586" y="491379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주요 기능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D1C41B-E7D8-455D-81C8-AF7F1240764B}"/>
              </a:ext>
            </a:extLst>
          </p:cNvPr>
          <p:cNvSpPr/>
          <p:nvPr/>
        </p:nvSpPr>
        <p:spPr>
          <a:xfrm>
            <a:off x="931260" y="5168488"/>
            <a:ext cx="10215503" cy="150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객체 인식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영상을 판독하여 객체를 자동차로 판독하면 이미지를 캡처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문자 판독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캡처한 이미지에서 번호판 영역을 찾아 번호판 문자 판독</a:t>
            </a:r>
            <a:endParaRPr lang="en-US" altLang="ko-KR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자동 판별 </a:t>
            </a:r>
            <a:r>
              <a:rPr lang="en-US" altLang="ko-KR" dirty="0" smtClean="0">
                <a:solidFill>
                  <a:schemeClr val="tx1"/>
                </a:solidFill>
              </a:rPr>
              <a:t>– DB</a:t>
            </a:r>
            <a:r>
              <a:rPr lang="ko-KR" altLang="en-US" dirty="0" smtClean="0">
                <a:solidFill>
                  <a:schemeClr val="tx1"/>
                </a:solidFill>
              </a:rPr>
              <a:t>에서 유종 정보를 조회하여 자동 판별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등록돼 있지 않다면 최초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회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FA28B4-F338-475C-B370-6B010EBAE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981" y="2926381"/>
            <a:ext cx="7880038" cy="1005237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>
                <a:ea typeface="맑은 고딕"/>
              </a:rPr>
              <a:t>3</a:t>
            </a:r>
            <a:r>
              <a:rPr lang="en-US" altLang="ko-KR" sz="4800" dirty="0" smtClean="0">
                <a:ea typeface="맑은 고딕"/>
              </a:rPr>
              <a:t>. </a:t>
            </a:r>
            <a:r>
              <a:rPr lang="ko-KR" altLang="en-US" sz="4800" dirty="0" smtClean="0">
                <a:ea typeface="맑은 고딕"/>
              </a:rPr>
              <a:t>취득 자격증 및 수상 내역</a:t>
            </a:r>
            <a:endParaRPr lang="ko-KR" altLang="en-US" sz="4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451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3</a:t>
            </a:r>
            <a:r>
              <a:rPr lang="en-US" altLang="ko-KR" sz="3200" dirty="0" smtClean="0">
                <a:ea typeface="맑은 고딕"/>
              </a:rPr>
              <a:t>. </a:t>
            </a:r>
            <a:r>
              <a:rPr lang="ko-KR" altLang="en-US" sz="3200" dirty="0" smtClean="0">
                <a:ea typeface="맑은 고딕"/>
              </a:rPr>
              <a:t>취득 자격증 및 수상 내역</a:t>
            </a:r>
            <a:endParaRPr lang="ko-KR" altLang="en-US" sz="2400" dirty="0">
              <a:ea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13" y="1560250"/>
            <a:ext cx="2770101" cy="395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199" y="1560250"/>
            <a:ext cx="2790835" cy="3955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2165700" y="5726465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정보처리산업기사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7488653" y="5726464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학과 졸업작품 금상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FA28B4-F338-475C-B370-6B010EBAE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981" y="2926381"/>
            <a:ext cx="7880038" cy="1005237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 smtClean="0">
                <a:ea typeface="맑은 고딕"/>
              </a:rPr>
              <a:t>감사합니다</a:t>
            </a:r>
            <a:r>
              <a:rPr lang="en-US" altLang="ko-KR" sz="4800" dirty="0" smtClean="0">
                <a:ea typeface="맑은 고딕"/>
              </a:rPr>
              <a:t>!</a:t>
            </a:r>
            <a:endParaRPr lang="ko-KR" altLang="en-US" sz="4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90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BFA28B4-F338-475C-B370-6B010EBAE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13DB9-1462-4AF9-AA22-CB56308535FB}"/>
              </a:ext>
            </a:extLst>
          </p:cNvPr>
          <p:cNvSpPr/>
          <p:nvPr/>
        </p:nvSpPr>
        <p:spPr>
          <a:xfrm>
            <a:off x="0" y="780603"/>
            <a:ext cx="1400175" cy="36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E81740-9533-48BB-A8B8-72D37A2D7D60}"/>
              </a:ext>
            </a:extLst>
          </p:cNvPr>
          <p:cNvCxnSpPr>
            <a:cxnSpLocks/>
          </p:cNvCxnSpPr>
          <p:nvPr/>
        </p:nvCxnSpPr>
        <p:spPr>
          <a:xfrm>
            <a:off x="-9525" y="742503"/>
            <a:ext cx="13182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3F6C475-D91B-46F2-8F7E-ED5D51B64C3C}"/>
              </a:ext>
            </a:extLst>
          </p:cNvPr>
          <p:cNvGrpSpPr/>
          <p:nvPr/>
        </p:nvGrpSpPr>
        <p:grpSpPr>
          <a:xfrm>
            <a:off x="740258" y="2622519"/>
            <a:ext cx="5765316" cy="1970095"/>
            <a:chOff x="740258" y="2192285"/>
            <a:chExt cx="5765316" cy="197009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F3B478-17FF-4F6D-89D1-2FE9E5ABC851}"/>
                </a:ext>
              </a:extLst>
            </p:cNvPr>
            <p:cNvSpPr/>
            <p:nvPr/>
          </p:nvSpPr>
          <p:spPr>
            <a:xfrm>
              <a:off x="1071622" y="2681424"/>
              <a:ext cx="5433952" cy="1480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2. </a:t>
              </a:r>
              <a:r>
                <a:rPr lang="ko-KR" altLang="en-US" sz="1600" dirty="0">
                  <a:solidFill>
                    <a:schemeClr val="tx1"/>
                  </a:solidFill>
                </a:rPr>
                <a:t>수행 프로젝트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  2-1 </a:t>
              </a:r>
              <a:r>
                <a:rPr lang="ko-KR" altLang="en-US" sz="1400" dirty="0">
                  <a:solidFill>
                    <a:schemeClr val="tx1"/>
                  </a:solidFill>
                </a:rPr>
                <a:t>성적관리 프로그램 </a:t>
              </a:r>
              <a:r>
                <a:rPr lang="en-US" altLang="ko-KR" sz="1400" dirty="0">
                  <a:solidFill>
                    <a:schemeClr val="tx1"/>
                  </a:solidFill>
                </a:rPr>
                <a:t>– C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  2-2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체중 기록 프로그램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– JAVA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  2-3 </a:t>
              </a:r>
              <a:r>
                <a:rPr lang="ko-KR" altLang="en-US" sz="1400" dirty="0">
                  <a:solidFill>
                    <a:schemeClr val="tx1"/>
                  </a:solidFill>
                </a:rPr>
                <a:t>도서 관리 프로그램 </a:t>
              </a:r>
              <a:r>
                <a:rPr lang="en-US" altLang="ko-KR" sz="1400" dirty="0">
                  <a:solidFill>
                    <a:schemeClr val="tx1"/>
                  </a:solidFill>
                </a:rPr>
                <a:t>– C#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2-4 </a:t>
              </a:r>
              <a:r>
                <a:rPr lang="ko-KR" altLang="en-US" sz="1400" dirty="0">
                  <a:solidFill>
                    <a:schemeClr val="tx1"/>
                  </a:solidFill>
                </a:rPr>
                <a:t>무인 주문 프로그램 </a:t>
              </a:r>
              <a:r>
                <a:rPr lang="en-US" altLang="ko-KR" sz="1400" dirty="0">
                  <a:solidFill>
                    <a:schemeClr val="tx1"/>
                  </a:solidFill>
                </a:rPr>
                <a:t>– C#, TCP/IP </a:t>
              </a:r>
              <a:r>
                <a:rPr lang="ko-KR" altLang="en-US" sz="1400" dirty="0">
                  <a:solidFill>
                    <a:schemeClr val="tx1"/>
                  </a:solidFill>
                </a:rPr>
                <a:t>소켓 프로그래밍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/>
                  </a:solidFill>
                </a:rPr>
                <a:t> 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2-5 </a:t>
              </a:r>
              <a:r>
                <a:rPr lang="ko-KR" altLang="en-US" sz="1400" dirty="0">
                  <a:solidFill>
                    <a:schemeClr val="tx1"/>
                  </a:solidFill>
                </a:rPr>
                <a:t>차량 번호판 인식을 통한 유종 자동 판별 시스템 </a:t>
              </a:r>
              <a:r>
                <a:rPr lang="en-US" altLang="ko-KR" sz="1400" dirty="0">
                  <a:solidFill>
                    <a:schemeClr val="tx1"/>
                  </a:solidFill>
                </a:rPr>
                <a:t>- Python</a:t>
              </a:r>
              <a:endParaRPr lang="ko-KR" altLang="en-US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ko-KR" altLang="en-US" sz="14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61A284-ADD3-4877-BE43-E13D56148487}"/>
                </a:ext>
              </a:extLst>
            </p:cNvPr>
            <p:cNvSpPr/>
            <p:nvPr/>
          </p:nvSpPr>
          <p:spPr>
            <a:xfrm>
              <a:off x="740258" y="2192285"/>
              <a:ext cx="216000" cy="216000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F9B1F7-EA6D-46E9-93D8-64D715E16544}"/>
              </a:ext>
            </a:extLst>
          </p:cNvPr>
          <p:cNvGrpSpPr/>
          <p:nvPr/>
        </p:nvGrpSpPr>
        <p:grpSpPr>
          <a:xfrm>
            <a:off x="740258" y="1741770"/>
            <a:ext cx="5385381" cy="258571"/>
            <a:chOff x="740258" y="1741770"/>
            <a:chExt cx="5385381" cy="25857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B33102-DA9B-4027-A8EB-AFF34EE2D0D1}"/>
                </a:ext>
              </a:extLst>
            </p:cNvPr>
            <p:cNvSpPr/>
            <p:nvPr/>
          </p:nvSpPr>
          <p:spPr>
            <a:xfrm>
              <a:off x="740258" y="1784341"/>
              <a:ext cx="216000" cy="216000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DC2D06-04DB-4B66-8F53-168E03A1D10B}"/>
                </a:ext>
              </a:extLst>
            </p:cNvPr>
            <p:cNvSpPr/>
            <p:nvPr/>
          </p:nvSpPr>
          <p:spPr>
            <a:xfrm>
              <a:off x="1071622" y="1741770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1. </a:t>
              </a:r>
              <a:r>
                <a:rPr lang="ko-KR" altLang="en-US" sz="1600" dirty="0">
                  <a:solidFill>
                    <a:schemeClr val="tx1"/>
                  </a:solidFill>
                </a:rPr>
                <a:t>지원자 소개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2EB784-CEC0-49C4-B3E1-FF0697E7851D}"/>
              </a:ext>
            </a:extLst>
          </p:cNvPr>
          <p:cNvGrpSpPr/>
          <p:nvPr/>
        </p:nvGrpSpPr>
        <p:grpSpPr>
          <a:xfrm>
            <a:off x="740258" y="5214791"/>
            <a:ext cx="5385381" cy="261340"/>
            <a:chOff x="740258" y="5052820"/>
            <a:chExt cx="5385381" cy="26134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F8262C-1957-4793-9935-775EAED2F9EC}"/>
                </a:ext>
              </a:extLst>
            </p:cNvPr>
            <p:cNvSpPr/>
            <p:nvPr/>
          </p:nvSpPr>
          <p:spPr>
            <a:xfrm>
              <a:off x="740258" y="5098160"/>
              <a:ext cx="216000" cy="216000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AAE928D-71A6-4E15-823F-E5ABA183E652}"/>
                </a:ext>
              </a:extLst>
            </p:cNvPr>
            <p:cNvSpPr/>
            <p:nvPr/>
          </p:nvSpPr>
          <p:spPr>
            <a:xfrm>
              <a:off x="1071622" y="5052820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</a:rPr>
                <a:t>3.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취득 자격증 </a:t>
              </a:r>
              <a:r>
                <a:rPr lang="ko-KR" altLang="en-US" sz="1600" dirty="0">
                  <a:solidFill>
                    <a:schemeClr val="tx1"/>
                  </a:solidFill>
                </a:rPr>
                <a:t>및 수상내역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9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BFA28B4-F338-475C-B370-6B010EBAE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954" y="2926381"/>
            <a:ext cx="4320092" cy="1005237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>
                <a:ea typeface="맑은 고딕"/>
              </a:rPr>
              <a:t>1</a:t>
            </a:r>
            <a:r>
              <a:rPr lang="en-US" altLang="ko-KR" sz="4800" dirty="0" smtClean="0">
                <a:ea typeface="맑은 고딕"/>
              </a:rPr>
              <a:t>. </a:t>
            </a:r>
            <a:r>
              <a:rPr lang="ko-KR" altLang="en-US" sz="4800" dirty="0" smtClean="0">
                <a:ea typeface="맑은 고딕"/>
              </a:rPr>
              <a:t>지원자 소개</a:t>
            </a:r>
            <a:endParaRPr lang="ko-KR" altLang="en-US" sz="4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62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1</a:t>
            </a:r>
            <a:r>
              <a:rPr lang="en-US" altLang="ko-KR" sz="3200" dirty="0" smtClean="0">
                <a:ea typeface="맑은 고딕"/>
              </a:rPr>
              <a:t>. </a:t>
            </a:r>
            <a:r>
              <a:rPr lang="ko-KR" altLang="en-US" sz="3200" dirty="0" smtClean="0">
                <a:ea typeface="맑은 고딕"/>
              </a:rPr>
              <a:t>지원자 소개</a:t>
            </a:r>
            <a:endParaRPr lang="ko-KR" altLang="en-US" sz="2400" dirty="0"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6" y="2050740"/>
            <a:ext cx="2743200" cy="365760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D1C41B-E7D8-455D-81C8-AF7F1240764B}"/>
              </a:ext>
            </a:extLst>
          </p:cNvPr>
          <p:cNvSpPr/>
          <p:nvPr/>
        </p:nvSpPr>
        <p:spPr>
          <a:xfrm>
            <a:off x="4044301" y="2050740"/>
            <a:ext cx="7754121" cy="3657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김도엽 </a:t>
            </a:r>
            <a:r>
              <a:rPr lang="en-US" altLang="ko-KR" dirty="0" smtClean="0">
                <a:solidFill>
                  <a:schemeClr val="tx1"/>
                </a:solidFill>
              </a:rPr>
              <a:t>(do-</a:t>
            </a:r>
            <a:r>
              <a:rPr lang="en-US" altLang="ko-KR" dirty="0" err="1" smtClean="0">
                <a:solidFill>
                  <a:schemeClr val="tx1"/>
                </a:solidFill>
              </a:rPr>
              <a:t>yeop</a:t>
            </a:r>
            <a:r>
              <a:rPr lang="en-US" altLang="ko-KR" dirty="0" smtClean="0">
                <a:solidFill>
                  <a:schemeClr val="tx1"/>
                </a:solidFill>
              </a:rPr>
              <a:t> Kim)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tx1"/>
                </a:solidFill>
              </a:rPr>
              <a:t>한국폴리텍</a:t>
            </a:r>
            <a:r>
              <a:rPr lang="en-US" altLang="ko-KR" dirty="0" smtClean="0">
                <a:solidFill>
                  <a:schemeClr val="tx1"/>
                </a:solidFill>
              </a:rPr>
              <a:t>Ⅱ</a:t>
            </a:r>
            <a:r>
              <a:rPr lang="ko-KR" altLang="en-US" dirty="0" smtClean="0">
                <a:solidFill>
                  <a:schemeClr val="tx1"/>
                </a:solidFill>
              </a:rPr>
              <a:t>대학 인천캠퍼스 컴퓨터정보과 </a:t>
            </a:r>
            <a:r>
              <a:rPr lang="en-US" altLang="ko-KR" dirty="0" smtClean="0">
                <a:solidFill>
                  <a:schemeClr val="tx1"/>
                </a:solidFill>
              </a:rPr>
              <a:t>2020</a:t>
            </a:r>
            <a:r>
              <a:rPr lang="ko-KR" altLang="en-US" dirty="0" smtClean="0">
                <a:solidFill>
                  <a:schemeClr val="tx1"/>
                </a:solidFill>
              </a:rPr>
              <a:t>년 졸업 예정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목표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응용프로그램 개발자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학습 언어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en-US" altLang="ko-KR" sz="1400" dirty="0" smtClean="0">
                <a:solidFill>
                  <a:schemeClr val="tx1"/>
                </a:solidFill>
              </a:rPr>
              <a:t> C, C++, C#, Java, Android, Python, HTML5/CSS,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avascript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MS-SQL, </a:t>
            </a:r>
            <a:r>
              <a:rPr lang="en-US" altLang="ko-KR" sz="1400" dirty="0">
                <a:solidFill>
                  <a:schemeClr val="tx1"/>
                </a:solidFill>
              </a:rPr>
              <a:t>M</a:t>
            </a:r>
            <a:r>
              <a:rPr lang="en-US" altLang="ko-KR" sz="1400" dirty="0" smtClean="0">
                <a:solidFill>
                  <a:schemeClr val="tx1"/>
                </a:solidFill>
              </a:rPr>
              <a:t>ySQL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선호 언어 </a:t>
            </a:r>
            <a:r>
              <a:rPr lang="en-US" altLang="ko-KR" dirty="0" smtClean="0">
                <a:solidFill>
                  <a:schemeClr val="tx1"/>
                </a:solidFill>
              </a:rPr>
              <a:t>: C#, Java, C++, C (</a:t>
            </a:r>
            <a:r>
              <a:rPr lang="ko-KR" altLang="en-US" dirty="0" smtClean="0">
                <a:solidFill>
                  <a:schemeClr val="tx1"/>
                </a:solidFill>
              </a:rPr>
              <a:t>선호 순서대로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FA28B4-F338-475C-B370-6B010EBAE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811" y="2926381"/>
            <a:ext cx="4852377" cy="1005237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>
                <a:ea typeface="맑은 고딕"/>
              </a:rPr>
              <a:t>2. </a:t>
            </a:r>
            <a:r>
              <a:rPr lang="ko-KR" altLang="en-US" sz="4800" dirty="0">
                <a:ea typeface="맑은 고딕"/>
              </a:rPr>
              <a:t>수행 </a:t>
            </a:r>
            <a:r>
              <a:rPr lang="ko-KR" altLang="en-US" sz="4800" dirty="0" smtClean="0">
                <a:ea typeface="맑은 고딕"/>
              </a:rPr>
              <a:t>프로젝트</a:t>
            </a:r>
            <a:endParaRPr lang="ko-KR" altLang="en-US" sz="4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3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>
                <a:ea typeface="맑은 고딕"/>
              </a:rPr>
              <a:t>2-1 </a:t>
            </a:r>
            <a:r>
              <a:rPr lang="ko-KR" altLang="en-US" sz="2400" dirty="0">
                <a:ea typeface="맑은 고딕"/>
              </a:rPr>
              <a:t>성적관리 프로그램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F80EE8-B734-46AD-BC38-C6C6BE4CF0A1}"/>
              </a:ext>
            </a:extLst>
          </p:cNvPr>
          <p:cNvGrpSpPr/>
          <p:nvPr/>
        </p:nvGrpSpPr>
        <p:grpSpPr>
          <a:xfrm>
            <a:off x="533222" y="1536116"/>
            <a:ext cx="10613541" cy="742156"/>
            <a:chOff x="740258" y="2037045"/>
            <a:chExt cx="10613541" cy="74215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72FAF2-6CC6-4C6A-9A70-DE5B0182B5F0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E84C08-5E1A-483A-A7E8-A9FE74C86A68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프로젝트 설명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D1C41B-E7D8-455D-81C8-AF7F1240764B}"/>
                </a:ext>
              </a:extLst>
            </p:cNvPr>
            <p:cNvSpPr/>
            <p:nvPr/>
          </p:nvSpPr>
          <p:spPr>
            <a:xfrm>
              <a:off x="1138296" y="2291739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r>
                <a:rPr lang="ko-KR" altLang="en-US" dirty="0">
                  <a:solidFill>
                    <a:schemeClr val="tx1"/>
                  </a:solidFill>
                </a:rPr>
                <a:t>언어 숙련도 향상과 알고리즘 연습을 목적으로 둔 처음으로 프로그램을 개발해 본  프로젝트 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11E1159-0817-4550-B5B2-5992F574222F}"/>
              </a:ext>
            </a:extLst>
          </p:cNvPr>
          <p:cNvGrpSpPr/>
          <p:nvPr/>
        </p:nvGrpSpPr>
        <p:grpSpPr>
          <a:xfrm>
            <a:off x="533222" y="2464986"/>
            <a:ext cx="10613542" cy="746033"/>
            <a:chOff x="740258" y="2902242"/>
            <a:chExt cx="10613542" cy="74603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257477-60DA-4A15-84EA-F04CF7255413}"/>
                </a:ext>
              </a:extLst>
            </p:cNvPr>
            <p:cNvSpPr/>
            <p:nvPr/>
          </p:nvSpPr>
          <p:spPr>
            <a:xfrm>
              <a:off x="740258" y="2944813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2C6A5E-791F-4C86-A734-B758D9E66644}"/>
                </a:ext>
              </a:extLst>
            </p:cNvPr>
            <p:cNvSpPr/>
            <p:nvPr/>
          </p:nvSpPr>
          <p:spPr>
            <a:xfrm>
              <a:off x="1071622" y="2902242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수행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637B07-94D1-4D2F-A606-16CE79AE2272}"/>
                </a:ext>
              </a:extLst>
            </p:cNvPr>
            <p:cNvSpPr/>
            <p:nvPr/>
          </p:nvSpPr>
          <p:spPr>
            <a:xfrm>
              <a:off x="1138297" y="3160813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학년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학기</a:t>
              </a:r>
              <a:r>
                <a:rPr lang="en-US" altLang="ko-KR" dirty="0">
                  <a:solidFill>
                    <a:schemeClr val="tx1"/>
                  </a:solidFill>
                </a:rPr>
                <a:t>(2018</a:t>
              </a:r>
              <a:r>
                <a:rPr lang="ko-KR" altLang="en-US" dirty="0">
                  <a:solidFill>
                    <a:schemeClr val="tx1"/>
                  </a:solidFill>
                </a:rPr>
                <a:t>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18A30A1-7FB8-4EE4-A3C7-B58D2320F415}"/>
              </a:ext>
            </a:extLst>
          </p:cNvPr>
          <p:cNvGrpSpPr/>
          <p:nvPr/>
        </p:nvGrpSpPr>
        <p:grpSpPr>
          <a:xfrm>
            <a:off x="533221" y="3393857"/>
            <a:ext cx="10613542" cy="746033"/>
            <a:chOff x="740257" y="3771316"/>
            <a:chExt cx="10613542" cy="7460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7416BE-298B-4B05-98AA-EAF7AA07B713}"/>
                </a:ext>
              </a:extLst>
            </p:cNvPr>
            <p:cNvSpPr/>
            <p:nvPr/>
          </p:nvSpPr>
          <p:spPr>
            <a:xfrm>
              <a:off x="740257" y="3813887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B5FD0F5-7ACD-49FD-8078-630940E61015}"/>
                </a:ext>
              </a:extLst>
            </p:cNvPr>
            <p:cNvSpPr/>
            <p:nvPr/>
          </p:nvSpPr>
          <p:spPr>
            <a:xfrm>
              <a:off x="1071621" y="3771316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담당 업무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0D1DC3-6149-46AF-B576-99C0228FC7BF}"/>
                </a:ext>
              </a:extLst>
            </p:cNvPr>
            <p:cNvSpPr/>
            <p:nvPr/>
          </p:nvSpPr>
          <p:spPr>
            <a:xfrm>
              <a:off x="1138296" y="4029887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dirty="0">
                  <a:solidFill>
                    <a:schemeClr val="tx1"/>
                  </a:solidFill>
                </a:rPr>
                <a:t>설계 및 기능 구현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033ED77-9A52-4912-BDA4-63D1442DF011}"/>
              </a:ext>
            </a:extLst>
          </p:cNvPr>
          <p:cNvGrpSpPr/>
          <p:nvPr/>
        </p:nvGrpSpPr>
        <p:grpSpPr>
          <a:xfrm>
            <a:off x="533221" y="4322727"/>
            <a:ext cx="10613542" cy="746033"/>
            <a:chOff x="740257" y="4640390"/>
            <a:chExt cx="10613542" cy="7460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B88BD28-90D8-472D-9A98-83F24AD7AE11}"/>
                </a:ext>
              </a:extLst>
            </p:cNvPr>
            <p:cNvSpPr/>
            <p:nvPr/>
          </p:nvSpPr>
          <p:spPr>
            <a:xfrm>
              <a:off x="740257" y="4682961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EC3736-A889-4878-8BAE-8314B0AE1C98}"/>
                </a:ext>
              </a:extLst>
            </p:cNvPr>
            <p:cNvSpPr/>
            <p:nvPr/>
          </p:nvSpPr>
          <p:spPr>
            <a:xfrm>
              <a:off x="1071621" y="4640390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사용기술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B29F75-62EF-43E4-A073-3284FC60BFC4}"/>
                </a:ext>
              </a:extLst>
            </p:cNvPr>
            <p:cNvSpPr/>
            <p:nvPr/>
          </p:nvSpPr>
          <p:spPr>
            <a:xfrm>
              <a:off x="1138296" y="4898961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chemeClr val="tx1"/>
                  </a:solidFill>
                </a:rPr>
                <a:t>C,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File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I/O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5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32088C-A74C-44C1-8637-768ADF4E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22" y="2107925"/>
            <a:ext cx="3631355" cy="1895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4052A0-AF68-41DF-A964-0113EDCE8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8" y="2109867"/>
            <a:ext cx="3631041" cy="18954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EC9208-81F7-45DE-BB7F-46709CE1C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90" y="2107925"/>
            <a:ext cx="3631040" cy="189736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352D1A-32D8-4EEA-BE97-05E841C10DBC}"/>
              </a:ext>
            </a:extLst>
          </p:cNvPr>
          <p:cNvGrpSpPr/>
          <p:nvPr/>
        </p:nvGrpSpPr>
        <p:grpSpPr>
          <a:xfrm>
            <a:off x="533222" y="1532769"/>
            <a:ext cx="5385381" cy="258571"/>
            <a:chOff x="740258" y="2037045"/>
            <a:chExt cx="5385381" cy="25857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D3EBEC-7378-40EB-8F3F-56F84D8A97EC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3A13D1-180B-4B00-895C-21ACB354C4C9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결과물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1006026" y="4203583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4802036" y="4203583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성적 조회 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C33824-1A48-4DA4-99CF-561C04B43A9C}"/>
              </a:ext>
            </a:extLst>
          </p:cNvPr>
          <p:cNvSpPr/>
          <p:nvPr/>
        </p:nvSpPr>
        <p:spPr>
          <a:xfrm>
            <a:off x="8598047" y="4203582"/>
            <a:ext cx="2587925" cy="48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File I/O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>
                <a:ea typeface="맑은 고딕"/>
              </a:rPr>
              <a:t>2-1 </a:t>
            </a:r>
            <a:r>
              <a:rPr lang="ko-KR" altLang="en-US" sz="2400" dirty="0">
                <a:ea typeface="맑은 고딕"/>
              </a:rPr>
              <a:t>성적관리 프로그램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33222" y="4913795"/>
            <a:ext cx="5385381" cy="239909"/>
            <a:chOff x="533222" y="4913795"/>
            <a:chExt cx="5385381" cy="23990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C72FAF2-6CC6-4C6A-9A70-DE5B0182B5F0}"/>
                </a:ext>
              </a:extLst>
            </p:cNvPr>
            <p:cNvSpPr/>
            <p:nvPr/>
          </p:nvSpPr>
          <p:spPr>
            <a:xfrm>
              <a:off x="533222" y="4937704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9E84C08-5E1A-483A-A7E8-A9FE74C86A68}"/>
                </a:ext>
              </a:extLst>
            </p:cNvPr>
            <p:cNvSpPr/>
            <p:nvPr/>
          </p:nvSpPr>
          <p:spPr>
            <a:xfrm>
              <a:off x="864586" y="491379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solidFill>
                    <a:schemeClr val="tx1"/>
                  </a:solidFill>
                </a:rPr>
                <a:t>주요 기능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1D1C41B-E7D8-455D-81C8-AF7F1240764B}"/>
              </a:ext>
            </a:extLst>
          </p:cNvPr>
          <p:cNvSpPr/>
          <p:nvPr/>
        </p:nvSpPr>
        <p:spPr>
          <a:xfrm>
            <a:off x="931260" y="5168488"/>
            <a:ext cx="10215503" cy="150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관리자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교수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과목 추가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교수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성적 부여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삭제 및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u="sng" dirty="0" smtClean="0">
                <a:solidFill>
                  <a:schemeClr val="tx1"/>
                </a:solidFill>
              </a:rPr>
              <a:t>원하는 학생 및 과목을 선택하여 수정하는 기능</a:t>
            </a:r>
            <a:endParaRPr lang="en-US" altLang="ko-KR" u="sng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학생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성적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비밀번호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7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 smtClean="0">
                <a:ea typeface="맑은 고딕"/>
              </a:rPr>
              <a:t>2-2 </a:t>
            </a:r>
            <a:r>
              <a:rPr lang="ko-KR" altLang="en-US" sz="2400" dirty="0" smtClean="0">
                <a:ea typeface="맑은 고딕"/>
              </a:rPr>
              <a:t>체중 기록 </a:t>
            </a:r>
            <a:r>
              <a:rPr lang="ko-KR" altLang="en-US" sz="2400" dirty="0">
                <a:ea typeface="맑은 고딕"/>
              </a:rPr>
              <a:t>프로그램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F80EE8-B734-46AD-BC38-C6C6BE4CF0A1}"/>
              </a:ext>
            </a:extLst>
          </p:cNvPr>
          <p:cNvGrpSpPr/>
          <p:nvPr/>
        </p:nvGrpSpPr>
        <p:grpSpPr>
          <a:xfrm>
            <a:off x="533222" y="1536116"/>
            <a:ext cx="10613541" cy="1571562"/>
            <a:chOff x="740258" y="2037045"/>
            <a:chExt cx="10613541" cy="157156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72FAF2-6CC6-4C6A-9A70-DE5B0182B5F0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9E84C08-5E1A-483A-A7E8-A9FE74C86A68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프로젝트 설명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D1C41B-E7D8-455D-81C8-AF7F1240764B}"/>
                </a:ext>
              </a:extLst>
            </p:cNvPr>
            <p:cNvSpPr/>
            <p:nvPr/>
          </p:nvSpPr>
          <p:spPr>
            <a:xfrm>
              <a:off x="1138296" y="2291738"/>
              <a:ext cx="10215503" cy="1316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/>
                  </a:solidFill>
                </a:rPr>
                <a:t>지원자가 다이어트를 위해 스마트폰 달력 위젯에 체중을 매일 기록하다 이런 프로그램이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   있으면 좋겠다는 생각에 시작된 프로젝트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                                                                   Android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를 배우지 않은 시기였기에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Android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기반 언어 중 하나인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Java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로 구현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11E1159-0817-4550-B5B2-5992F574222F}"/>
              </a:ext>
            </a:extLst>
          </p:cNvPr>
          <p:cNvGrpSpPr/>
          <p:nvPr/>
        </p:nvGrpSpPr>
        <p:grpSpPr>
          <a:xfrm>
            <a:off x="533223" y="3295413"/>
            <a:ext cx="10613542" cy="746033"/>
            <a:chOff x="740258" y="2902242"/>
            <a:chExt cx="10613542" cy="74603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257477-60DA-4A15-84EA-F04CF7255413}"/>
                </a:ext>
              </a:extLst>
            </p:cNvPr>
            <p:cNvSpPr/>
            <p:nvPr/>
          </p:nvSpPr>
          <p:spPr>
            <a:xfrm>
              <a:off x="740258" y="2944813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2C6A5E-791F-4C86-A734-B758D9E66644}"/>
                </a:ext>
              </a:extLst>
            </p:cNvPr>
            <p:cNvSpPr/>
            <p:nvPr/>
          </p:nvSpPr>
          <p:spPr>
            <a:xfrm>
              <a:off x="1071622" y="2902242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수행 시기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637B07-94D1-4D2F-A606-16CE79AE2272}"/>
                </a:ext>
              </a:extLst>
            </p:cNvPr>
            <p:cNvSpPr/>
            <p:nvPr/>
          </p:nvSpPr>
          <p:spPr>
            <a:xfrm>
              <a:off x="1138297" y="3160813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학기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2019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18A30A1-7FB8-4EE4-A3C7-B58D2320F415}"/>
              </a:ext>
            </a:extLst>
          </p:cNvPr>
          <p:cNvGrpSpPr/>
          <p:nvPr/>
        </p:nvGrpSpPr>
        <p:grpSpPr>
          <a:xfrm>
            <a:off x="533222" y="4224284"/>
            <a:ext cx="10613542" cy="746033"/>
            <a:chOff x="740257" y="3771316"/>
            <a:chExt cx="10613542" cy="7460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7416BE-298B-4B05-98AA-EAF7AA07B713}"/>
                </a:ext>
              </a:extLst>
            </p:cNvPr>
            <p:cNvSpPr/>
            <p:nvPr/>
          </p:nvSpPr>
          <p:spPr>
            <a:xfrm>
              <a:off x="740257" y="3813887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B5FD0F5-7ACD-49FD-8078-630940E61015}"/>
                </a:ext>
              </a:extLst>
            </p:cNvPr>
            <p:cNvSpPr/>
            <p:nvPr/>
          </p:nvSpPr>
          <p:spPr>
            <a:xfrm>
              <a:off x="1071621" y="3771316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담당 업무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20D1DC3-6149-46AF-B576-99C0228FC7BF}"/>
                </a:ext>
              </a:extLst>
            </p:cNvPr>
            <p:cNvSpPr/>
            <p:nvPr/>
          </p:nvSpPr>
          <p:spPr>
            <a:xfrm>
              <a:off x="1138296" y="4029887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ko-KR" altLang="en-US" dirty="0" smtClean="0">
                  <a:solidFill>
                    <a:schemeClr val="tx1"/>
                  </a:solidFill>
                </a:rPr>
                <a:t>기획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 </a:t>
              </a:r>
              <a:r>
                <a:rPr lang="ko-KR" altLang="en-US" dirty="0">
                  <a:solidFill>
                    <a:schemeClr val="tx1"/>
                  </a:solidFill>
                </a:rPr>
                <a:t>및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UI,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기능 </a:t>
              </a:r>
              <a:r>
                <a:rPr lang="ko-KR" altLang="en-US" dirty="0">
                  <a:solidFill>
                    <a:schemeClr val="tx1"/>
                  </a:solidFill>
                </a:rPr>
                <a:t>구현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033ED77-9A52-4912-BDA4-63D1442DF011}"/>
              </a:ext>
            </a:extLst>
          </p:cNvPr>
          <p:cNvGrpSpPr/>
          <p:nvPr/>
        </p:nvGrpSpPr>
        <p:grpSpPr>
          <a:xfrm>
            <a:off x="533222" y="5153154"/>
            <a:ext cx="10613542" cy="746033"/>
            <a:chOff x="740257" y="4640390"/>
            <a:chExt cx="10613542" cy="74603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B88BD28-90D8-472D-9A98-83F24AD7AE11}"/>
                </a:ext>
              </a:extLst>
            </p:cNvPr>
            <p:cNvSpPr/>
            <p:nvPr/>
          </p:nvSpPr>
          <p:spPr>
            <a:xfrm>
              <a:off x="740257" y="4682961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EC3736-A889-4878-8BAE-8314B0AE1C98}"/>
                </a:ext>
              </a:extLst>
            </p:cNvPr>
            <p:cNvSpPr/>
            <p:nvPr/>
          </p:nvSpPr>
          <p:spPr>
            <a:xfrm>
              <a:off x="1071621" y="4640390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사용기술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B29F75-62EF-43E4-A073-3284FC60BFC4}"/>
                </a:ext>
              </a:extLst>
            </p:cNvPr>
            <p:cNvSpPr/>
            <p:nvPr/>
          </p:nvSpPr>
          <p:spPr>
            <a:xfrm>
              <a:off x="1138296" y="4898961"/>
              <a:ext cx="10215503" cy="4874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Clr>
                  <a:schemeClr val="accent1">
                    <a:lumMod val="50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en-US" altLang="ko-KR" dirty="0" smtClean="0">
                  <a:solidFill>
                    <a:schemeClr val="tx1"/>
                  </a:solidFill>
                </a:rPr>
                <a:t>Java,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MySQL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2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D352D1A-32D8-4EEA-BE97-05E841C10DBC}"/>
              </a:ext>
            </a:extLst>
          </p:cNvPr>
          <p:cNvGrpSpPr/>
          <p:nvPr/>
        </p:nvGrpSpPr>
        <p:grpSpPr>
          <a:xfrm>
            <a:off x="533222" y="1532769"/>
            <a:ext cx="5385381" cy="258571"/>
            <a:chOff x="740258" y="2037045"/>
            <a:chExt cx="5385381" cy="25857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D3EBEC-7378-40EB-8F3F-56F84D8A97EC}"/>
                </a:ext>
              </a:extLst>
            </p:cNvPr>
            <p:cNvSpPr/>
            <p:nvPr/>
          </p:nvSpPr>
          <p:spPr>
            <a:xfrm>
              <a:off x="740258" y="2079616"/>
              <a:ext cx="216000" cy="21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3A13D1-180B-4B00-895C-21ACB354C4C9}"/>
                </a:ext>
              </a:extLst>
            </p:cNvPr>
            <p:cNvSpPr/>
            <p:nvPr/>
          </p:nvSpPr>
          <p:spPr>
            <a:xfrm>
              <a:off x="1071622" y="2037045"/>
              <a:ext cx="5054017" cy="2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</a:rPr>
                <a:t>결과물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BDC71A-08FF-41B3-9C4F-FEE1B1C703E8}"/>
              </a:ext>
            </a:extLst>
          </p:cNvPr>
          <p:cNvSpPr/>
          <p:nvPr/>
        </p:nvSpPr>
        <p:spPr>
          <a:xfrm>
            <a:off x="0" y="-1"/>
            <a:ext cx="12192000" cy="100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339D3-C8BE-4E1D-B55F-3D3EF32D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5" y="1998"/>
            <a:ext cx="10515600" cy="1005237"/>
          </a:xfrm>
        </p:spPr>
        <p:txBody>
          <a:bodyPr/>
          <a:lstStyle/>
          <a:p>
            <a:r>
              <a:rPr lang="en-US" altLang="ko-KR" sz="3200" dirty="0">
                <a:ea typeface="맑은 고딕"/>
              </a:rPr>
              <a:t>2. </a:t>
            </a:r>
            <a:r>
              <a:rPr lang="ko-KR" altLang="en-US" sz="3200" dirty="0">
                <a:ea typeface="맑은 고딕"/>
              </a:rPr>
              <a:t>수행 프로젝트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sz="2400" dirty="0">
                <a:ea typeface="맑은 고딕"/>
              </a:rPr>
              <a:t>2-2 </a:t>
            </a:r>
            <a:r>
              <a:rPr lang="ko-KR" altLang="en-US" sz="2400" dirty="0">
                <a:ea typeface="맑은 고딕"/>
              </a:rPr>
              <a:t>체중 기록 프로그램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23" y="1791340"/>
            <a:ext cx="2162953" cy="4633876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894193" y="3292842"/>
            <a:ext cx="970384" cy="480657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26367" y="2273539"/>
            <a:ext cx="2717880" cy="2519265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스마트폰 </a:t>
            </a:r>
            <a:r>
              <a:rPr lang="en-US" altLang="ko-KR" dirty="0" smtClean="0">
                <a:solidFill>
                  <a:schemeClr val="tx1"/>
                </a:solidFill>
              </a:rPr>
              <a:t>UI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달력 형태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에서 저장된 값을 가져와 비교하여 체중의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변화를 색상으로 시각화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447751" y="3905951"/>
            <a:ext cx="2717880" cy="2519265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신장은 </a:t>
            </a:r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에서 조회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dirty="0" err="1" smtClean="0">
                <a:solidFill>
                  <a:schemeClr val="tx1"/>
                </a:solidFill>
              </a:rPr>
              <a:t>Jslider</a:t>
            </a:r>
            <a:r>
              <a:rPr lang="ko-KR" altLang="en-US" dirty="0" smtClean="0">
                <a:solidFill>
                  <a:schemeClr val="tx1"/>
                </a:solidFill>
              </a:rPr>
              <a:t>를 이용하여   체중의 상태를 표시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지난 월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주 대비 비교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</a:rPr>
              <a:t>저장버튼으로 </a:t>
            </a:r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</a:rPr>
              <a:t>에 기록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7327422" y="4925254"/>
            <a:ext cx="970384" cy="480657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698</Words>
  <Application>Microsoft Office PowerPoint</Application>
  <PresentationFormat>와이드스크린</PresentationFormat>
  <Paragraphs>112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1. 지원자 소개</vt:lpstr>
      <vt:lpstr>1. 지원자 소개</vt:lpstr>
      <vt:lpstr>2. 수행 프로젝트</vt:lpstr>
      <vt:lpstr>2. 수행 프로젝트 2-1 성적관리 프로그램</vt:lpstr>
      <vt:lpstr>2. 수행 프로젝트 2-1 성적관리 프로그램</vt:lpstr>
      <vt:lpstr>2. 수행 프로젝트 2-2 체중 기록 프로그램</vt:lpstr>
      <vt:lpstr>2. 수행 프로젝트 2-2 체중 기록 프로그램</vt:lpstr>
      <vt:lpstr>2. 수행 프로젝트 2-3 도서 관리 프로그램</vt:lpstr>
      <vt:lpstr>2. 수행 프로젝트 2-3 도서 관리 프로그램</vt:lpstr>
      <vt:lpstr>2. 수행 프로젝트 2-4 무인 주문 프로그램</vt:lpstr>
      <vt:lpstr>2. 수행 프로젝트 2-4 무인 주문 프로그램</vt:lpstr>
      <vt:lpstr>2. 수행 프로젝트 2-5 차량 번호판 인식을 통한 유종 자동 판별 시스템</vt:lpstr>
      <vt:lpstr>2. 수행 프로젝트 2-5 차량 번호판 인식을 통한 유종 자동 판별 시스템</vt:lpstr>
      <vt:lpstr>3. 취득 자격증 및 수상 내역</vt:lpstr>
      <vt:lpstr>3. 취득 자격증 및 수상 내역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</dc:creator>
  <cp:lastModifiedBy>김도엽</cp:lastModifiedBy>
  <cp:revision>191</cp:revision>
  <dcterms:created xsi:type="dcterms:W3CDTF">2019-12-03T01:10:49Z</dcterms:created>
  <dcterms:modified xsi:type="dcterms:W3CDTF">2019-12-05T15:05:35Z</dcterms:modified>
</cp:coreProperties>
</file>