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6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72" r:id="rId9"/>
    <p:sldId id="267" r:id="rId10"/>
    <p:sldId id="268" r:id="rId11"/>
    <p:sldId id="269" r:id="rId12"/>
    <p:sldId id="266" r:id="rId13"/>
    <p:sldId id="262" r:id="rId14"/>
    <p:sldId id="263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8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136F-C176-4C14-95D3-23C615D505B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3977C5-9BA7-4333-975D-F578777A2B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136F-C176-4C14-95D3-23C615D505B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77C5-9BA7-4333-975D-F578777A2B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136F-C176-4C14-95D3-23C615D505B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77C5-9BA7-4333-975D-F578777A2B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136F-C176-4C14-95D3-23C615D505B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77C5-9BA7-4333-975D-F578777A2B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136F-C176-4C14-95D3-23C615D505B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977C5-9BA7-4333-975D-F578777A2B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136F-C176-4C14-95D3-23C615D505B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77C5-9BA7-4333-975D-F578777A2B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136F-C176-4C14-95D3-23C615D505B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77C5-9BA7-4333-975D-F578777A2B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136F-C176-4C14-95D3-23C615D505B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77C5-9BA7-4333-975D-F578777A2B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136F-C176-4C14-95D3-23C615D505B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77C5-9BA7-4333-975D-F578777A2B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136F-C176-4C14-95D3-23C615D505B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77C5-9BA7-4333-975D-F578777A2B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136F-C176-4C14-95D3-23C615D505B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3977C5-9BA7-4333-975D-F578777A2B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154136F-C176-4C14-95D3-23C615D505B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63977C5-9BA7-4333-975D-F578777A2B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ualdictionaryonli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PaRasoL\Desktop\화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96" y="-27384"/>
            <a:ext cx="1021852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83976" y="1094879"/>
            <a:ext cx="7772400" cy="1470025"/>
          </a:xfrm>
        </p:spPr>
        <p:txBody>
          <a:bodyPr/>
          <a:lstStyle/>
          <a:p>
            <a:r>
              <a:rPr lang="ko-KR" altLang="en-US" sz="3200" b="1" dirty="0" smtClean="0">
                <a:latin typeface="HY견고딕" pitchFamily="18" charset="-127"/>
                <a:ea typeface="HY견고딕" pitchFamily="18" charset="-127"/>
              </a:rPr>
              <a:t>아이스하키</a:t>
            </a:r>
            <a:r>
              <a:rPr lang="en-US" altLang="ko-KR" sz="3200" b="1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3200" b="1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3200" b="1" dirty="0" smtClean="0">
                <a:latin typeface="HY견고딕" pitchFamily="18" charset="-127"/>
                <a:ea typeface="HY견고딕" pitchFamily="18" charset="-127"/>
              </a:rPr>
              <a:t>(Ice Hockey)</a:t>
            </a:r>
            <a:endParaRPr lang="ko-KR" altLang="en-US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2851720" y="5636840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발표자 </a:t>
            </a:r>
            <a:r>
              <a:rPr lang="en-US" altLang="ko-KR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김도엽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74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aRasoL\Desktop\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3296"/>
            <a:ext cx="64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</a:t>
            </a:r>
            <a:r>
              <a:rPr lang="ko-KR" altLang="en-US" dirty="0" smtClean="0"/>
              <a:t>장비 </a:t>
            </a:r>
            <a:r>
              <a:rPr lang="ko-KR" altLang="en-US" dirty="0"/>
              <a:t>소개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보호장</a:t>
            </a:r>
            <a:r>
              <a:rPr lang="ko-KR" altLang="en-US" sz="2000" dirty="0"/>
              <a:t>비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59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4-3. </a:t>
            </a:r>
            <a:r>
              <a:rPr lang="ko-KR" altLang="en-US" dirty="0" smtClean="0"/>
              <a:t>장비 </a:t>
            </a:r>
            <a:r>
              <a:rPr lang="ko-KR" altLang="en-US" dirty="0" smtClean="0"/>
              <a:t>소개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골텐더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27" name="Picture 3" descr="C:\Users\PaRasoL\Desktop\goalkeepe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60" y="1484784"/>
            <a:ext cx="6480000" cy="45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아이스하키의 매력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·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빠른 스피드</a:t>
            </a:r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2800" dirty="0">
                <a:latin typeface="한컴 윤고딕 230" pitchFamily="18" charset="-127"/>
                <a:ea typeface="한컴 윤고딕 230" pitchFamily="18" charset="-127"/>
              </a:rPr>
              <a:t>·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거친 몸싸움</a:t>
            </a:r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2800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2800" dirty="0">
                <a:latin typeface="한컴 윤고딕 230" pitchFamily="18" charset="-127"/>
                <a:ea typeface="한컴 윤고딕 230" pitchFamily="18" charset="-127"/>
              </a:rPr>
              <a:t>·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경기 흐름이 잘 끊기지 않음</a:t>
            </a:r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6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영상 관람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8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질의 응답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932040" y="1556792"/>
            <a:ext cx="4064000" cy="4064000"/>
            <a:chOff x="6871084" y="1481955"/>
            <a:chExt cx="4064000" cy="4064000"/>
          </a:xfrm>
        </p:grpSpPr>
        <p:pic>
          <p:nvPicPr>
            <p:cNvPr id="5" name="Picture 2" descr="C:\Users\PaRasoL\Desktop\하키볼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84" y="1481955"/>
              <a:ext cx="4064000" cy="40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8666112" y="2850107"/>
              <a:ext cx="1018456" cy="11087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altLang="ko-KR" sz="96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A</a:t>
              </a:r>
              <a:endParaRPr lang="ko-KR" altLang="en-US" sz="9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496" y="1556792"/>
            <a:ext cx="4064000" cy="4064000"/>
            <a:chOff x="6871084" y="1556792"/>
            <a:chExt cx="4064000" cy="4064000"/>
          </a:xfrm>
        </p:grpSpPr>
        <p:pic>
          <p:nvPicPr>
            <p:cNvPr id="17" name="Picture 2" descr="C:\Users\PaRasoL\Desktop\하키볼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84" y="1556792"/>
              <a:ext cx="4064000" cy="40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8666112" y="2896344"/>
              <a:ext cx="1018456" cy="11087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altLang="ko-KR" sz="96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Q</a:t>
              </a:r>
              <a:endParaRPr lang="ko-KR" altLang="en-US" sz="9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419872" y="3272359"/>
            <a:ext cx="2316881" cy="2316881"/>
            <a:chOff x="2811344" y="1556792"/>
            <a:chExt cx="4064000" cy="4064000"/>
          </a:xfrm>
        </p:grpSpPr>
        <p:pic>
          <p:nvPicPr>
            <p:cNvPr id="8" name="Picture 2" descr="C:\Users\PaRasoL\Desktop\하키볼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1344" y="1556792"/>
              <a:ext cx="4064000" cy="40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내용 개체 틀 2"/>
            <p:cNvSpPr txBox="1">
              <a:spLocks/>
            </p:cNvSpPr>
            <p:nvPr/>
          </p:nvSpPr>
          <p:spPr>
            <a:xfrm>
              <a:off x="4561656" y="2924944"/>
              <a:ext cx="1018456" cy="11087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altLang="ko-KR" sz="5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&amp;</a:t>
              </a:r>
              <a:endParaRPr lang="ko-KR" altLang="en-US" sz="5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0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7274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dirty="0"/>
              <a:t>유래 </a:t>
            </a:r>
            <a:r>
              <a:rPr lang="ko-KR" altLang="en-US" sz="2400" dirty="0" smtClean="0"/>
              <a:t>출처</a:t>
            </a:r>
            <a:endParaRPr lang="en-US" altLang="ko-KR" sz="2400" dirty="0"/>
          </a:p>
          <a:p>
            <a:r>
              <a:rPr lang="ko-KR" altLang="en-US" dirty="0" smtClean="0"/>
              <a:t>국방일보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dirty="0"/>
              <a:t>이미지 출처</a:t>
            </a:r>
            <a:endParaRPr lang="en-US" altLang="ko-KR" sz="2400" dirty="0"/>
          </a:p>
          <a:p>
            <a:r>
              <a:rPr lang="en-US" altLang="ko-KR" dirty="0"/>
              <a:t>1</a:t>
            </a:r>
            <a:r>
              <a:rPr lang="ko-KR" altLang="en-US" dirty="0"/>
              <a:t>번 슬라이드 </a:t>
            </a:r>
            <a:r>
              <a:rPr lang="en-US" altLang="ko-KR" dirty="0"/>
              <a:t> - </a:t>
            </a:r>
            <a:r>
              <a:rPr lang="ko-KR" altLang="en-US" dirty="0" err="1"/>
              <a:t>한겨례</a:t>
            </a:r>
            <a:endParaRPr lang="en-US" altLang="ko-KR" dirty="0"/>
          </a:p>
          <a:p>
            <a:r>
              <a:rPr lang="en-US" altLang="ko-KR" dirty="0" smtClean="0"/>
              <a:t>5~7,9~10</a:t>
            </a:r>
            <a:r>
              <a:rPr lang="ko-KR" altLang="en-US" dirty="0" smtClean="0"/>
              <a:t>번 </a:t>
            </a:r>
            <a:r>
              <a:rPr lang="ko-KR" altLang="en-US" dirty="0"/>
              <a:t>슬라이드 </a:t>
            </a:r>
            <a:r>
              <a:rPr lang="en-US" altLang="ko-KR" dirty="0"/>
              <a:t>- </a:t>
            </a:r>
            <a:r>
              <a:rPr lang="ko-KR" altLang="en-US" dirty="0" err="1"/>
              <a:t>네이버</a:t>
            </a:r>
            <a:r>
              <a:rPr lang="ko-KR" altLang="en-US" dirty="0"/>
              <a:t> 한라그룹 공식 </a:t>
            </a:r>
            <a:r>
              <a:rPr lang="ko-KR" altLang="en-US" dirty="0" err="1" smtClean="0"/>
              <a:t>블로그</a:t>
            </a:r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번 슬라이드 </a:t>
            </a:r>
            <a:r>
              <a:rPr lang="en-US" altLang="ko-KR" dirty="0" smtClean="0"/>
              <a:t>theprovince.com</a:t>
            </a:r>
            <a:endParaRPr lang="en-US" altLang="ko-KR" dirty="0"/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번 </a:t>
            </a:r>
            <a:r>
              <a:rPr lang="ko-KR" altLang="en-US" dirty="0"/>
              <a:t>슬라이드 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>
                <a:hlinkClick r:id="rId2"/>
              </a:rPr>
              <a:t>visualdictionaryonlie.com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/>
              <a:t>14</a:t>
            </a:r>
            <a:r>
              <a:rPr lang="ko-KR" altLang="en-US" dirty="0" smtClean="0"/>
              <a:t>번 슬라이드 </a:t>
            </a:r>
            <a:r>
              <a:rPr lang="en-US" altLang="ko-KR" dirty="0" smtClean="0"/>
              <a:t>-  ko.aliexpress.com</a:t>
            </a:r>
          </a:p>
          <a:p>
            <a:r>
              <a:rPr lang="en-US" altLang="ko-KR" dirty="0" smtClean="0"/>
              <a:t>16</a:t>
            </a:r>
            <a:r>
              <a:rPr lang="ko-KR" altLang="en-US" dirty="0" smtClean="0"/>
              <a:t>번 슬라이드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카카오 </a:t>
            </a:r>
            <a:r>
              <a:rPr lang="ko-KR" altLang="en-US" dirty="0" err="1" smtClean="0"/>
              <a:t>프렌즈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2400" dirty="0" smtClean="0"/>
              <a:t>영상 출처</a:t>
            </a:r>
            <a:endParaRPr lang="en-US" altLang="ko-KR" sz="2400" dirty="0" smtClean="0"/>
          </a:p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THE SPROTS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0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aRasoL\Desktop\266A1041596B00722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2708920"/>
            <a:ext cx="20288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목차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1.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아이스하키를 선택한 이유</a:t>
            </a:r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2.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아이스하키의 유래</a:t>
            </a:r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3.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룰 소개</a:t>
            </a:r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4.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장비소개</a:t>
            </a:r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5.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아이스하키의 매력</a:t>
            </a:r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6.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영상 관람</a:t>
            </a:r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7.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질의 응답</a:t>
            </a:r>
            <a:endParaRPr lang="ko-KR" alt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8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63072" cy="1371600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아이스하키를 선택한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한컴 윤고딕 230" pitchFamily="18" charset="-127"/>
                <a:ea typeface="한컴 윤고딕 230" pitchFamily="18" charset="-127"/>
              </a:rPr>
              <a:t>·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미국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4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대 스포츠 중 하나</a:t>
            </a:r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  (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미식축구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야구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농구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아이스하키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  <a:endParaRPr lang="en-US" altLang="ko-KR" sz="2800" dirty="0"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2800" dirty="0">
                <a:latin typeface="한컴 윤고딕 230" pitchFamily="18" charset="-127"/>
                <a:ea typeface="한컴 윤고딕 230" pitchFamily="18" charset="-127"/>
              </a:rPr>
              <a:t>·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동계올림픽의 꽃이라 불릴 정도로 해외에서</a:t>
            </a:r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  인기가 많음</a:t>
            </a:r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2800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2800" dirty="0">
                <a:latin typeface="한컴 윤고딕 230" pitchFamily="18" charset="-127"/>
                <a:ea typeface="한컴 윤고딕 230" pitchFamily="18" charset="-127"/>
              </a:rPr>
              <a:t>·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반대로 우리나라에서는 비인기 종목</a:t>
            </a:r>
            <a:endParaRPr lang="ko-KR" alt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5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아이스하키의 유래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 아이스하키는 </a:t>
            </a:r>
            <a:r>
              <a:rPr lang="ko-KR" altLang="en-US" sz="2800" dirty="0"/>
              <a:t>영국과 네덜란드에서 필드하키를 </a:t>
            </a:r>
            <a:r>
              <a:rPr lang="ko-KR" altLang="en-US" sz="2800" dirty="0" smtClean="0"/>
              <a:t>얼음 위에서 </a:t>
            </a:r>
            <a:r>
              <a:rPr lang="ko-KR" altLang="en-US" sz="2800" dirty="0"/>
              <a:t>하던 ‘</a:t>
            </a:r>
            <a:r>
              <a:rPr lang="ko-KR" altLang="en-US" sz="2800" dirty="0" err="1"/>
              <a:t>밴디</a:t>
            </a:r>
            <a:r>
              <a:rPr lang="en-US" altLang="ko-KR" sz="2800" dirty="0"/>
              <a:t>(bandy)’</a:t>
            </a:r>
            <a:r>
              <a:rPr lang="ko-KR" altLang="en-US" sz="2800" dirty="0"/>
              <a:t>라는 경기에서 유래됐다</a:t>
            </a:r>
            <a:r>
              <a:rPr lang="en-US" altLang="ko-KR" sz="2800" dirty="0"/>
              <a:t>. </a:t>
            </a:r>
            <a:r>
              <a:rPr lang="ko-KR" altLang="en-US" sz="2800" dirty="0"/>
              <a:t>처음 시작은 </a:t>
            </a:r>
            <a:r>
              <a:rPr lang="en-US" altLang="ko-KR" sz="2800" dirty="0"/>
              <a:t>1853</a:t>
            </a:r>
            <a:r>
              <a:rPr lang="ko-KR" altLang="en-US" sz="2800" dirty="0"/>
              <a:t>년 캐나다 </a:t>
            </a:r>
            <a:r>
              <a:rPr lang="ko-KR" altLang="en-US" sz="2800" dirty="0" err="1"/>
              <a:t>킹스턴과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핼리맥스에</a:t>
            </a:r>
            <a:r>
              <a:rPr lang="ko-KR" altLang="en-US" sz="2800" dirty="0"/>
              <a:t> 주둔하고 있던 영국군 또는 몬트리올 매길 대학생들이었으며</a:t>
            </a:r>
            <a:r>
              <a:rPr lang="en-US" altLang="ko-KR" sz="2800" dirty="0"/>
              <a:t>, </a:t>
            </a:r>
            <a:r>
              <a:rPr lang="ko-KR" altLang="en-US" sz="2800" dirty="0"/>
              <a:t>아이스하키 규칙을 만든 사람은 몬트리올에 살던 </a:t>
            </a:r>
            <a:r>
              <a:rPr lang="en-US" altLang="ko-KR" sz="2800" dirty="0"/>
              <a:t>R.F. </a:t>
            </a:r>
            <a:r>
              <a:rPr lang="ko-KR" altLang="en-US" sz="2800" dirty="0" err="1" smtClean="0"/>
              <a:t>스미스</a:t>
            </a:r>
            <a:r>
              <a:rPr lang="ko-KR" altLang="en-US" sz="2800" dirty="0" smtClean="0"/>
              <a:t> 였다</a:t>
            </a:r>
            <a:r>
              <a:rPr lang="en-US" altLang="ko-KR" sz="2800" dirty="0"/>
              <a:t>. 1924</a:t>
            </a:r>
            <a:r>
              <a:rPr lang="ko-KR" altLang="en-US" sz="2800" dirty="0"/>
              <a:t>년 제</a:t>
            </a:r>
            <a:r>
              <a:rPr lang="en-US" altLang="ko-KR" sz="2800" dirty="0"/>
              <a:t>1</a:t>
            </a:r>
            <a:r>
              <a:rPr lang="ko-KR" altLang="en-US" sz="2800" dirty="0"/>
              <a:t>회 동계올림픽 정식 종목 채택 이후 인조 링크가 만들어지면서 유럽과 아시아 지역으로 확산됐다</a:t>
            </a:r>
            <a:r>
              <a:rPr lang="en-US" altLang="ko-KR" sz="2800" dirty="0"/>
              <a:t>.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5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aRasoL\Desktop\20170810_한라그룹_블로그_아이스하키설명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52" y="1773296"/>
            <a:ext cx="64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룰 </a:t>
            </a:r>
            <a:r>
              <a:rPr lang="ko-KR" altLang="en-US" dirty="0" smtClean="0"/>
              <a:t>소개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경기</a:t>
            </a:r>
            <a:r>
              <a:rPr lang="ko-KR" altLang="en-US" sz="2000" dirty="0"/>
              <a:t>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16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asoL\Desktop\20170810_한라그룹_블로그_아이스하키설명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44" y="1917312"/>
            <a:ext cx="64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룰 </a:t>
            </a:r>
            <a:r>
              <a:rPr lang="ko-KR" altLang="en-US" dirty="0" smtClean="0"/>
              <a:t>소개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포지</a:t>
            </a:r>
            <a:r>
              <a:rPr lang="ko-KR" altLang="en-US" sz="2000" dirty="0"/>
              <a:t>션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87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</a:t>
            </a:r>
            <a:r>
              <a:rPr lang="ko-KR" altLang="en-US" dirty="0" smtClean="0"/>
              <a:t>룰 </a:t>
            </a:r>
            <a:r>
              <a:rPr lang="ko-KR" altLang="en-US" dirty="0" smtClean="0"/>
              <a:t>소개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26" name="Picture 2" descr="C:\Users\PaRasoL\Desktop\스포츠\20170810_한라그룹_블로그_아이스하키설명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7312"/>
            <a:ext cx="6480002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3-4. </a:t>
            </a:r>
            <a:r>
              <a:rPr lang="ko-KR" altLang="en-US" dirty="0" smtClean="0"/>
              <a:t>룰 </a:t>
            </a:r>
            <a:r>
              <a:rPr lang="ko-KR" altLang="en-US" dirty="0" smtClean="0"/>
              <a:t>소개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반칙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3074" name="Picture 2" descr="C:\Users\PaRasoL\Desktop\6052-canucks-leafs_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3500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asoL\Desktop\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4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4-1. </a:t>
            </a:r>
            <a:r>
              <a:rPr lang="ko-KR" altLang="en-US" dirty="0" smtClean="0"/>
              <a:t>장비 </a:t>
            </a:r>
            <a:r>
              <a:rPr lang="ko-KR" altLang="en-US" dirty="0" smtClean="0"/>
              <a:t>소개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기본장비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78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445</TotalTime>
  <Words>255</Words>
  <Application>Microsoft Office PowerPoint</Application>
  <PresentationFormat>화면 슬라이드 쇼(4:3)</PresentationFormat>
  <Paragraphs>53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필수</vt:lpstr>
      <vt:lpstr>아이스하키 (Ice Hockey)</vt:lpstr>
      <vt:lpstr>목차</vt:lpstr>
      <vt:lpstr>1. 아이스하키를 선택한 이유</vt:lpstr>
      <vt:lpstr>2. 아이스하키의 유래</vt:lpstr>
      <vt:lpstr>3-1. 룰 소개 (경기장)</vt:lpstr>
      <vt:lpstr>3-2. 룰 소개 (포지션)</vt:lpstr>
      <vt:lpstr>3-3. 룰 소개 (시간)</vt:lpstr>
      <vt:lpstr>3-4. 룰 소개 (반칙)</vt:lpstr>
      <vt:lpstr>4-1. 장비 소개 (기본장비)</vt:lpstr>
      <vt:lpstr>4-2. 장비 소개 (보호장비)</vt:lpstr>
      <vt:lpstr>4-3. 장비 소개 (골텐더)</vt:lpstr>
      <vt:lpstr>5. 아이스하키의 매력</vt:lpstr>
      <vt:lpstr>6. 영상 관람</vt:lpstr>
      <vt:lpstr>7. 질의 응답</vt:lpstr>
      <vt:lpstr>출처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아이스하키 (Ice Hockey)</dc:title>
  <dc:creator>Windows 사용자</dc:creator>
  <cp:lastModifiedBy>Windows 사용자</cp:lastModifiedBy>
  <cp:revision>48</cp:revision>
  <dcterms:created xsi:type="dcterms:W3CDTF">2018-11-15T07:09:57Z</dcterms:created>
  <dcterms:modified xsi:type="dcterms:W3CDTF">2018-11-29T19:47:06Z</dcterms:modified>
</cp:coreProperties>
</file>