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64" r:id="rId3"/>
    <p:sldId id="261" r:id="rId4"/>
    <p:sldId id="262" r:id="rId5"/>
    <p:sldId id="263" r:id="rId6"/>
    <p:sldId id="257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275B5D-CDB4-4DAD-976B-873B6358DE34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834590-B792-4CFA-9901-5A04BA07BCF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128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5B5D-CDB4-4DAD-976B-873B6358DE34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4590-B792-4CFA-9901-5A04BA07B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58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5B5D-CDB4-4DAD-976B-873B6358DE34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4590-B792-4CFA-9901-5A04BA07B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17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5B5D-CDB4-4DAD-976B-873B6358DE34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4590-B792-4CFA-9901-5A04BA07B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63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5B5D-CDB4-4DAD-976B-873B6358DE34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4590-B792-4CFA-9901-5A04BA07BCF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29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5B5D-CDB4-4DAD-976B-873B6358DE34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4590-B792-4CFA-9901-5A04BA07B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6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5B5D-CDB4-4DAD-976B-873B6358DE34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4590-B792-4CFA-9901-5A04BA07B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66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5B5D-CDB4-4DAD-976B-873B6358DE34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4590-B792-4CFA-9901-5A04BA07B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5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5B5D-CDB4-4DAD-976B-873B6358DE34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4590-B792-4CFA-9901-5A04BA07B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45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5B5D-CDB4-4DAD-976B-873B6358DE34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4590-B792-4CFA-9901-5A04BA07B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65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5B5D-CDB4-4DAD-976B-873B6358DE34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4590-B792-4CFA-9901-5A04BA07B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16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88275B5D-CDB4-4DAD-976B-873B6358DE34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F6834590-B792-4CFA-9901-5A04BA07B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09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3688" y="2924944"/>
            <a:ext cx="6264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성적 관리 프로그램 분석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28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151603" y="980728"/>
            <a:ext cx="1357693" cy="13576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로그인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정보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확인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2" y="1089140"/>
            <a:ext cx="1448206" cy="83508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FF0000"/>
                </a:solidFill>
              </a:rPr>
              <a:t>사용자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rgbClr val="FF0000"/>
                </a:solidFill>
              </a:rPr>
              <a:t>(</a:t>
            </a:r>
            <a:r>
              <a:rPr lang="ko-KR" altLang="en-US" sz="2000" dirty="0" smtClean="0">
                <a:solidFill>
                  <a:srgbClr val="FF0000"/>
                </a:solidFill>
              </a:rPr>
              <a:t>관리자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4860031" y="2477083"/>
            <a:ext cx="1" cy="5198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4151603" y="3079419"/>
            <a:ext cx="1357693" cy="13576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계정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권한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검사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628976" y="5095643"/>
            <a:ext cx="1357693" cy="13576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메뉴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선택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475655" y="2097252"/>
            <a:ext cx="2051316" cy="28199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17049" y="3573016"/>
            <a:ext cx="1538727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메뉴선택 정보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660231" y="2940434"/>
            <a:ext cx="2088233" cy="632582"/>
            <a:chOff x="5286960" y="585085"/>
            <a:chExt cx="1661304" cy="503254"/>
          </a:xfrm>
          <a:noFill/>
        </p:grpSpPr>
        <p:cxnSp>
          <p:nvCxnSpPr>
            <p:cNvPr id="12" name="직선 연결선 11"/>
            <p:cNvCxnSpPr/>
            <p:nvPr/>
          </p:nvCxnSpPr>
          <p:spPr>
            <a:xfrm>
              <a:off x="5286960" y="585085"/>
              <a:ext cx="1656184" cy="0"/>
            </a:xfrm>
            <a:prstGeom prst="lin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5292080" y="1088339"/>
              <a:ext cx="1656184" cy="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5436096" y="683753"/>
              <a:ext cx="1440160" cy="2969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rgbClr val="00B0F0"/>
                  </a:solidFill>
                </a:rPr>
                <a:t>계정 정보</a:t>
              </a:r>
              <a:endParaRPr lang="en-US" altLang="ko-KR" sz="2000" dirty="0" smtClean="0">
                <a:solidFill>
                  <a:srgbClr val="00B0F0"/>
                </a:solidFill>
              </a:endParaRPr>
            </a:p>
            <a:p>
              <a:pPr algn="ctr"/>
              <a:r>
                <a:rPr lang="ko-KR" altLang="en-US" sz="2000" dirty="0" smtClean="0">
                  <a:solidFill>
                    <a:srgbClr val="00B0F0"/>
                  </a:solidFill>
                </a:rPr>
                <a:t>저장소</a:t>
              </a:r>
              <a:endParaRPr lang="ko-KR" altLang="en-US" sz="2000" dirty="0">
                <a:solidFill>
                  <a:srgbClr val="00B0F0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539555" y="260648"/>
            <a:ext cx="252027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관리자 계정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123724" y="980728"/>
            <a:ext cx="2016228" cy="1152128"/>
            <a:chOff x="2123724" y="980728"/>
            <a:chExt cx="2016228" cy="1152128"/>
          </a:xfrm>
        </p:grpSpPr>
        <p:sp>
          <p:nvSpPr>
            <p:cNvPr id="17" name="직사각형 16"/>
            <p:cNvSpPr/>
            <p:nvPr/>
          </p:nvSpPr>
          <p:spPr>
            <a:xfrm>
              <a:off x="2123724" y="980728"/>
              <a:ext cx="2016227" cy="3173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</a:rPr>
                <a:t>계정 정보 입력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123725" y="1815555"/>
              <a:ext cx="2016227" cy="3173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</a:rPr>
                <a:t>재입력 요구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2388150" y="1449179"/>
              <a:ext cx="1440844" cy="251629"/>
              <a:chOff x="2388150" y="1449179"/>
              <a:chExt cx="1440844" cy="251629"/>
            </a:xfrm>
          </p:grpSpPr>
          <p:cxnSp>
            <p:nvCxnSpPr>
              <p:cNvPr id="20" name="직선 화살표 연결선 19"/>
              <p:cNvCxnSpPr/>
              <p:nvPr/>
            </p:nvCxnSpPr>
            <p:spPr>
              <a:xfrm>
                <a:off x="2388150" y="1449179"/>
                <a:ext cx="14408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/>
              <p:cNvCxnSpPr/>
              <p:nvPr/>
            </p:nvCxnSpPr>
            <p:spPr>
              <a:xfrm flipH="1">
                <a:off x="2388150" y="1700808"/>
                <a:ext cx="14408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직사각형 21"/>
          <p:cNvSpPr/>
          <p:nvPr/>
        </p:nvSpPr>
        <p:spPr>
          <a:xfrm>
            <a:off x="5436093" y="1599531"/>
            <a:ext cx="2016227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기존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계정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정보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48064" y="3861048"/>
            <a:ext cx="2016227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계정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권한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정보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H="1" flipV="1">
            <a:off x="5724128" y="1974205"/>
            <a:ext cx="864096" cy="7628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5573679" y="3211020"/>
            <a:ext cx="948972" cy="2883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131838" y="2505739"/>
            <a:ext cx="1538727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로그인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정보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995936" y="5055915"/>
            <a:ext cx="1538727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계정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권한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정보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89971" y="5085184"/>
            <a:ext cx="1357693" cy="13576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교</a:t>
            </a:r>
            <a:r>
              <a:rPr lang="ko-KR" altLang="en-US" sz="2000" dirty="0">
                <a:solidFill>
                  <a:schemeClr val="tx1"/>
                </a:solidFill>
              </a:rPr>
              <a:t>수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계</a:t>
            </a:r>
            <a:r>
              <a:rPr lang="ko-KR" altLang="en-US" sz="2000" dirty="0">
                <a:solidFill>
                  <a:schemeClr val="tx1"/>
                </a:solidFill>
              </a:rPr>
              <a:t>정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관리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rgbClr val="FF0000"/>
                </a:solidFill>
              </a:rPr>
              <a:t>(1-1)</a:t>
            </a:r>
          </a:p>
        </p:txBody>
      </p:sp>
      <p:sp>
        <p:nvSpPr>
          <p:cNvPr id="29" name="타원 28"/>
          <p:cNvSpPr/>
          <p:nvPr/>
        </p:nvSpPr>
        <p:spPr>
          <a:xfrm>
            <a:off x="5076056" y="5095643"/>
            <a:ext cx="1357693" cy="13576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학생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계</a:t>
            </a:r>
            <a:r>
              <a:rPr lang="ko-KR" altLang="en-US" sz="2000" dirty="0">
                <a:solidFill>
                  <a:schemeClr val="tx1"/>
                </a:solidFill>
              </a:rPr>
              <a:t>정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관리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rgbClr val="FF0000"/>
                </a:solidFill>
              </a:rPr>
              <a:t>(1-2)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H="1" flipV="1">
            <a:off x="1609211" y="5764769"/>
            <a:ext cx="947760" cy="97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051052" y="5764030"/>
            <a:ext cx="9489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366630" y="6064027"/>
            <a:ext cx="1538727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메뉴선택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</a:rPr>
              <a:t>정보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769453" y="6064027"/>
            <a:ext cx="1538727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메뉴선택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</a:rPr>
              <a:t>정보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3986669" y="4509120"/>
            <a:ext cx="640447" cy="6773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7596336" y="5013176"/>
            <a:ext cx="1357693" cy="13576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학생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성적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관리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rgbClr val="FF0000"/>
                </a:solidFill>
              </a:rPr>
              <a:t>(1-3)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444208" y="6208043"/>
            <a:ext cx="1538727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학생메뉴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선택정보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3307822" y="652534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307822" y="6669360"/>
            <a:ext cx="50806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8388424" y="6442877"/>
            <a:ext cx="0" cy="2264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66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/>
          <p:cNvSpPr/>
          <p:nvPr/>
        </p:nvSpPr>
        <p:spPr>
          <a:xfrm>
            <a:off x="4151603" y="980728"/>
            <a:ext cx="1357693" cy="13576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교</a:t>
            </a:r>
            <a:r>
              <a:rPr lang="ko-KR" altLang="en-US" sz="2000" dirty="0">
                <a:solidFill>
                  <a:schemeClr val="tx1"/>
                </a:solidFill>
              </a:rPr>
              <a:t>수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계</a:t>
            </a:r>
            <a:r>
              <a:rPr lang="ko-KR" altLang="en-US" sz="2000" dirty="0">
                <a:solidFill>
                  <a:schemeClr val="tx1"/>
                </a:solidFill>
              </a:rPr>
              <a:t>정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관리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메뉴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1089140"/>
            <a:ext cx="1448206" cy="83508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FF0000"/>
                </a:solidFill>
              </a:rPr>
              <a:t>사용자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rgbClr val="FF0000"/>
                </a:solidFill>
              </a:rPr>
              <a:t>(</a:t>
            </a:r>
            <a:r>
              <a:rPr lang="ko-KR" altLang="en-US" sz="2000" dirty="0" smtClean="0">
                <a:solidFill>
                  <a:srgbClr val="FF0000"/>
                </a:solidFill>
              </a:rPr>
              <a:t>관리자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076056" y="3102500"/>
            <a:ext cx="1357693" cy="13576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교</a:t>
            </a:r>
            <a:r>
              <a:rPr lang="ko-KR" altLang="en-US" sz="2000" dirty="0">
                <a:solidFill>
                  <a:schemeClr val="tx1"/>
                </a:solidFill>
              </a:rPr>
              <a:t>수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조</a:t>
            </a:r>
            <a:r>
              <a:rPr lang="ko-KR" altLang="en-US" sz="2000" dirty="0">
                <a:solidFill>
                  <a:schemeClr val="tx1"/>
                </a:solidFill>
              </a:rPr>
              <a:t>회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828994" y="5794643"/>
            <a:ext cx="2088233" cy="632582"/>
            <a:chOff x="5286960" y="585085"/>
            <a:chExt cx="1661304" cy="503254"/>
          </a:xfrm>
          <a:noFill/>
        </p:grpSpPr>
        <p:cxnSp>
          <p:nvCxnSpPr>
            <p:cNvPr id="31" name="직선 연결선 30"/>
            <p:cNvCxnSpPr/>
            <p:nvPr/>
          </p:nvCxnSpPr>
          <p:spPr>
            <a:xfrm>
              <a:off x="5286960" y="585085"/>
              <a:ext cx="1656184" cy="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5292080" y="1088339"/>
              <a:ext cx="1656184" cy="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5436096" y="683753"/>
              <a:ext cx="1440160" cy="2969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rgbClr val="00B0F0"/>
                  </a:solidFill>
                </a:rPr>
                <a:t>계</a:t>
              </a:r>
              <a:r>
                <a:rPr lang="ko-KR" altLang="en-US" sz="2000" dirty="0">
                  <a:solidFill>
                    <a:srgbClr val="00B0F0"/>
                  </a:solidFill>
                </a:rPr>
                <a:t>정</a:t>
              </a:r>
              <a:r>
                <a:rPr lang="ko-KR" altLang="en-US" sz="2000" dirty="0" smtClean="0">
                  <a:solidFill>
                    <a:srgbClr val="00B0F0"/>
                  </a:solidFill>
                </a:rPr>
                <a:t> 정보</a:t>
              </a:r>
              <a:endParaRPr lang="en-US" altLang="ko-KR" sz="2000" dirty="0" smtClean="0">
                <a:solidFill>
                  <a:srgbClr val="00B0F0"/>
                </a:solidFill>
              </a:endParaRPr>
            </a:p>
            <a:p>
              <a:pPr algn="ctr"/>
              <a:r>
                <a:rPr lang="ko-KR" altLang="en-US" sz="2000" dirty="0" smtClean="0">
                  <a:solidFill>
                    <a:srgbClr val="00B0F0"/>
                  </a:solidFill>
                </a:rPr>
                <a:t>저장소</a:t>
              </a:r>
              <a:endParaRPr lang="ko-KR" altLang="en-US" sz="2000" dirty="0">
                <a:solidFill>
                  <a:srgbClr val="00B0F0"/>
                </a:solidFill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539555" y="260648"/>
            <a:ext cx="302433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en-US" altLang="ko-KR" dirty="0" smtClean="0">
                <a:solidFill>
                  <a:schemeClr val="tx1"/>
                </a:solidFill>
              </a:rPr>
              <a:t>-1) </a:t>
            </a:r>
            <a:r>
              <a:rPr lang="ko-KR" altLang="en-US" dirty="0" smtClean="0">
                <a:solidFill>
                  <a:schemeClr val="tx1"/>
                </a:solidFill>
              </a:rPr>
              <a:t>관리자 교수계정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123725" y="1556792"/>
            <a:ext cx="2016227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선택 </a:t>
            </a:r>
            <a:r>
              <a:rPr lang="ko-KR" altLang="en-US" sz="2000" dirty="0" smtClean="0">
                <a:solidFill>
                  <a:schemeClr val="tx1"/>
                </a:solidFill>
              </a:rPr>
              <a:t>정보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2388150" y="1484784"/>
            <a:ext cx="144084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6804248" y="3068960"/>
            <a:ext cx="1357693" cy="13576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교</a:t>
            </a:r>
            <a:r>
              <a:rPr lang="ko-KR" altLang="en-US" sz="2000" dirty="0">
                <a:solidFill>
                  <a:schemeClr val="tx1"/>
                </a:solidFill>
              </a:rPr>
              <a:t>수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삭</a:t>
            </a:r>
            <a:r>
              <a:rPr lang="ko-KR" altLang="en-US" sz="2000" dirty="0">
                <a:solidFill>
                  <a:schemeClr val="tx1"/>
                </a:solidFill>
              </a:rPr>
              <a:t>제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286315" y="3079419"/>
            <a:ext cx="1357693" cy="13576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교</a:t>
            </a:r>
            <a:r>
              <a:rPr lang="ko-KR" altLang="en-US" sz="2000" dirty="0">
                <a:solidFill>
                  <a:schemeClr val="tx1"/>
                </a:solidFill>
              </a:rPr>
              <a:t>수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수</a:t>
            </a:r>
            <a:r>
              <a:rPr lang="ko-KR" altLang="en-US" sz="2000" dirty="0">
                <a:solidFill>
                  <a:schemeClr val="tx1"/>
                </a:solidFill>
              </a:rPr>
              <a:t>정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558123" y="3079419"/>
            <a:ext cx="1357693" cy="13576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교</a:t>
            </a:r>
            <a:r>
              <a:rPr lang="ko-KR" altLang="en-US" sz="2000" dirty="0">
                <a:solidFill>
                  <a:schemeClr val="tx1"/>
                </a:solidFill>
              </a:rPr>
              <a:t>수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등</a:t>
            </a:r>
            <a:r>
              <a:rPr lang="ko-KR" altLang="en-US" sz="2000" dirty="0">
                <a:solidFill>
                  <a:schemeClr val="tx1"/>
                </a:solidFill>
              </a:rPr>
              <a:t>록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2555776" y="2132856"/>
            <a:ext cx="1460680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4016456" y="2528900"/>
            <a:ext cx="627553" cy="5047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5292080" y="2528900"/>
            <a:ext cx="589849" cy="5047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5888664" y="2132856"/>
            <a:ext cx="1275624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2483768" y="4653136"/>
            <a:ext cx="1210452" cy="10490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3995936" y="4581128"/>
            <a:ext cx="0" cy="1121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5523491" y="4581128"/>
            <a:ext cx="0" cy="1121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5754902" y="4581128"/>
            <a:ext cx="0" cy="1121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3694220" y="2428525"/>
            <a:ext cx="603431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관리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메뉴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선택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정보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580112" y="2428524"/>
            <a:ext cx="603431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관리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메뉴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선택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정보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632865" y="2175595"/>
            <a:ext cx="603431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관리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메뉴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선택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정보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619672" y="5271939"/>
            <a:ext cx="2016227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교</a:t>
            </a:r>
            <a:r>
              <a:rPr lang="ko-KR" altLang="en-US" sz="2000" dirty="0">
                <a:solidFill>
                  <a:schemeClr val="tx1"/>
                </a:solidFill>
              </a:rPr>
              <a:t>수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등록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정보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55776" y="4767883"/>
            <a:ext cx="2016227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교수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수정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정보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139952" y="4911899"/>
            <a:ext cx="2016227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교수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조회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정보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148061" y="4911899"/>
            <a:ext cx="2016227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정보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조회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요청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540049" y="2173444"/>
            <a:ext cx="603431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관리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메뉴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선택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정보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67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타원 63"/>
          <p:cNvSpPr/>
          <p:nvPr/>
        </p:nvSpPr>
        <p:spPr>
          <a:xfrm>
            <a:off x="4151603" y="980728"/>
            <a:ext cx="1357693" cy="13576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학생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계</a:t>
            </a:r>
            <a:r>
              <a:rPr lang="ko-KR" altLang="en-US" sz="2000" dirty="0">
                <a:solidFill>
                  <a:schemeClr val="tx1"/>
                </a:solidFill>
              </a:rPr>
              <a:t>정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관리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메뉴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39552" y="1089140"/>
            <a:ext cx="1448206" cy="83508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FF0000"/>
                </a:solidFill>
              </a:rPr>
              <a:t>사용자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rgbClr val="FF0000"/>
                </a:solidFill>
              </a:rPr>
              <a:t>(</a:t>
            </a:r>
            <a:r>
              <a:rPr lang="ko-KR" altLang="en-US" sz="2000" dirty="0" smtClean="0">
                <a:solidFill>
                  <a:srgbClr val="FF0000"/>
                </a:solidFill>
              </a:rPr>
              <a:t>관리</a:t>
            </a:r>
            <a:r>
              <a:rPr lang="ko-KR" altLang="en-US" sz="2000" dirty="0">
                <a:solidFill>
                  <a:srgbClr val="FF0000"/>
                </a:solidFill>
              </a:rPr>
              <a:t>자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5076056" y="3102500"/>
            <a:ext cx="1357693" cy="13576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학생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조</a:t>
            </a:r>
            <a:r>
              <a:rPr lang="ko-KR" altLang="en-US" sz="2000" dirty="0">
                <a:solidFill>
                  <a:schemeClr val="tx1"/>
                </a:solidFill>
              </a:rPr>
              <a:t>회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3828994" y="5794643"/>
            <a:ext cx="2088233" cy="632582"/>
            <a:chOff x="5286960" y="585085"/>
            <a:chExt cx="1661304" cy="503254"/>
          </a:xfrm>
          <a:noFill/>
        </p:grpSpPr>
        <p:cxnSp>
          <p:nvCxnSpPr>
            <p:cNvPr id="68" name="직선 연결선 67"/>
            <p:cNvCxnSpPr/>
            <p:nvPr/>
          </p:nvCxnSpPr>
          <p:spPr>
            <a:xfrm>
              <a:off x="5286960" y="585085"/>
              <a:ext cx="1656184" cy="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5292080" y="1088339"/>
              <a:ext cx="1656184" cy="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0" name="직사각형 69"/>
            <p:cNvSpPr/>
            <p:nvPr/>
          </p:nvSpPr>
          <p:spPr>
            <a:xfrm>
              <a:off x="5436096" y="683753"/>
              <a:ext cx="1440160" cy="2969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rgbClr val="00B0F0"/>
                  </a:solidFill>
                </a:rPr>
                <a:t>계</a:t>
              </a:r>
              <a:r>
                <a:rPr lang="ko-KR" altLang="en-US" sz="2000" dirty="0">
                  <a:solidFill>
                    <a:srgbClr val="00B0F0"/>
                  </a:solidFill>
                </a:rPr>
                <a:t>정</a:t>
              </a:r>
              <a:r>
                <a:rPr lang="ko-KR" altLang="en-US" sz="2000" dirty="0" smtClean="0">
                  <a:solidFill>
                    <a:srgbClr val="00B0F0"/>
                  </a:solidFill>
                </a:rPr>
                <a:t> 정보</a:t>
              </a:r>
              <a:endParaRPr lang="en-US" altLang="ko-KR" sz="2000" dirty="0" smtClean="0">
                <a:solidFill>
                  <a:srgbClr val="00B0F0"/>
                </a:solidFill>
              </a:endParaRPr>
            </a:p>
            <a:p>
              <a:pPr algn="ctr"/>
              <a:r>
                <a:rPr lang="ko-KR" altLang="en-US" sz="2000" dirty="0" smtClean="0">
                  <a:solidFill>
                    <a:srgbClr val="00B0F0"/>
                  </a:solidFill>
                </a:rPr>
                <a:t>저장소</a:t>
              </a:r>
              <a:endParaRPr lang="ko-KR" altLang="en-US" sz="2000" dirty="0">
                <a:solidFill>
                  <a:srgbClr val="00B0F0"/>
                </a:solidFill>
              </a:endParaRPr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539555" y="260648"/>
            <a:ext cx="302433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1-2) </a:t>
            </a:r>
            <a:r>
              <a:rPr lang="ko-KR" altLang="en-US" dirty="0" smtClean="0">
                <a:solidFill>
                  <a:schemeClr val="tx1"/>
                </a:solidFill>
              </a:rPr>
              <a:t>관리자 학생계정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123725" y="1556792"/>
            <a:ext cx="2016227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선택 정보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2388150" y="1484784"/>
            <a:ext cx="144084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/>
          <p:cNvSpPr/>
          <p:nvPr/>
        </p:nvSpPr>
        <p:spPr>
          <a:xfrm>
            <a:off x="6804248" y="3068960"/>
            <a:ext cx="1357693" cy="13576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학생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삭</a:t>
            </a:r>
            <a:r>
              <a:rPr lang="ko-KR" altLang="en-US" sz="2000" dirty="0">
                <a:solidFill>
                  <a:schemeClr val="tx1"/>
                </a:solidFill>
              </a:rPr>
              <a:t>제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3286315" y="3079419"/>
            <a:ext cx="1357693" cy="13576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학생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수</a:t>
            </a:r>
            <a:r>
              <a:rPr lang="ko-KR" altLang="en-US" sz="2000" dirty="0">
                <a:solidFill>
                  <a:schemeClr val="tx1"/>
                </a:solidFill>
              </a:rPr>
              <a:t>정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1558123" y="3079419"/>
            <a:ext cx="1357693" cy="13576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학생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등</a:t>
            </a:r>
            <a:r>
              <a:rPr lang="ko-KR" altLang="en-US" sz="2000" dirty="0">
                <a:solidFill>
                  <a:schemeClr val="tx1"/>
                </a:solidFill>
              </a:rPr>
              <a:t>록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 flipH="1">
            <a:off x="2555776" y="2132856"/>
            <a:ext cx="1460680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H="1">
            <a:off x="4016456" y="2528900"/>
            <a:ext cx="627553" cy="5047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5292080" y="2528900"/>
            <a:ext cx="589849" cy="5047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5888664" y="2132856"/>
            <a:ext cx="1275624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>
            <a:off x="2483768" y="4653136"/>
            <a:ext cx="1210452" cy="10490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3995936" y="4581128"/>
            <a:ext cx="0" cy="1121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5523491" y="4581128"/>
            <a:ext cx="0" cy="1121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V="1">
            <a:off x="5754902" y="4581128"/>
            <a:ext cx="0" cy="1121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2483768" y="2211598"/>
            <a:ext cx="603431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관리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메뉴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선택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정보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694220" y="2428525"/>
            <a:ext cx="603431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관리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메뉴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선택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정보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580112" y="2428524"/>
            <a:ext cx="603431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관리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메뉴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선택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정보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632865" y="2175595"/>
            <a:ext cx="603431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관리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메뉴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선택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정보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619672" y="5271939"/>
            <a:ext cx="2016227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학생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등록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정보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555776" y="4767883"/>
            <a:ext cx="2016227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학생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수정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정보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139952" y="4911899"/>
            <a:ext cx="2016227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학생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조회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정보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148061" y="4911899"/>
            <a:ext cx="2016227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조회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요</a:t>
            </a:r>
            <a:r>
              <a:rPr lang="ko-KR" altLang="en-US" sz="2000" dirty="0">
                <a:solidFill>
                  <a:schemeClr val="tx1"/>
                </a:solidFill>
              </a:rPr>
              <a:t>청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정보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80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151603" y="980728"/>
            <a:ext cx="1357693" cy="13576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학생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성</a:t>
            </a:r>
            <a:r>
              <a:rPr lang="ko-KR" altLang="en-US" sz="2000" dirty="0">
                <a:solidFill>
                  <a:schemeClr val="tx1"/>
                </a:solidFill>
              </a:rPr>
              <a:t>적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관리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메뉴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076056" y="3102500"/>
            <a:ext cx="1357693" cy="13576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성</a:t>
            </a:r>
            <a:r>
              <a:rPr lang="ko-KR" altLang="en-US" sz="2000" dirty="0">
                <a:solidFill>
                  <a:schemeClr val="tx1"/>
                </a:solidFill>
              </a:rPr>
              <a:t>적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조</a:t>
            </a:r>
            <a:r>
              <a:rPr lang="ko-KR" altLang="en-US" sz="2000" dirty="0">
                <a:solidFill>
                  <a:schemeClr val="tx1"/>
                </a:solidFill>
              </a:rPr>
              <a:t>회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3043940" y="1720340"/>
            <a:ext cx="1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39555" y="260648"/>
            <a:ext cx="302433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1-3) </a:t>
            </a:r>
            <a:r>
              <a:rPr lang="ko-KR" altLang="en-US" dirty="0" smtClean="0">
                <a:solidFill>
                  <a:schemeClr val="tx1"/>
                </a:solidFill>
              </a:rPr>
              <a:t>관리자 학생성적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23725" y="1628800"/>
            <a:ext cx="2016227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선택 정보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388150" y="1484784"/>
            <a:ext cx="144084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6804248" y="3068960"/>
            <a:ext cx="1357693" cy="13576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성적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삭</a:t>
            </a:r>
            <a:r>
              <a:rPr lang="ko-KR" altLang="en-US" sz="2000" dirty="0">
                <a:solidFill>
                  <a:schemeClr val="tx1"/>
                </a:solidFill>
              </a:rPr>
              <a:t>제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286315" y="3079419"/>
            <a:ext cx="1357693" cy="13576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성적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수</a:t>
            </a:r>
            <a:r>
              <a:rPr lang="ko-KR" altLang="en-US" sz="2000" dirty="0">
                <a:solidFill>
                  <a:schemeClr val="tx1"/>
                </a:solidFill>
              </a:rPr>
              <a:t>정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558123" y="3079419"/>
            <a:ext cx="1357693" cy="13576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성적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입</a:t>
            </a:r>
            <a:r>
              <a:rPr lang="ko-KR" altLang="en-US" sz="2000" dirty="0">
                <a:solidFill>
                  <a:schemeClr val="tx1"/>
                </a:solidFill>
              </a:rPr>
              <a:t>력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2555776" y="2132856"/>
            <a:ext cx="1460680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4016456" y="2528900"/>
            <a:ext cx="627553" cy="5047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292080" y="2528900"/>
            <a:ext cx="589849" cy="5047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888664" y="2132856"/>
            <a:ext cx="1275624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483768" y="4653136"/>
            <a:ext cx="1210452" cy="10490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995936" y="4581128"/>
            <a:ext cx="0" cy="1121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523491" y="4581128"/>
            <a:ext cx="0" cy="1121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5754902" y="4581128"/>
            <a:ext cx="0" cy="1121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483768" y="2211598"/>
            <a:ext cx="603431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관리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메뉴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선택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정보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94220" y="2428525"/>
            <a:ext cx="603431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관리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메뉴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선택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정보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580112" y="2428524"/>
            <a:ext cx="603431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관리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메뉴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선택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정보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32865" y="2175595"/>
            <a:ext cx="603431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관리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메뉴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선택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정보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619672" y="5271939"/>
            <a:ext cx="2016227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학생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등록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정보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55776" y="4767883"/>
            <a:ext cx="2016227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학생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수정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정보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139952" y="4911899"/>
            <a:ext cx="2016227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학생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조회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정보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148061" y="4911899"/>
            <a:ext cx="2016227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조회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요</a:t>
            </a:r>
            <a:r>
              <a:rPr lang="ko-KR" altLang="en-US" sz="2000" dirty="0">
                <a:solidFill>
                  <a:schemeClr val="tx1"/>
                </a:solidFill>
              </a:rPr>
              <a:t>청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정보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39552" y="1089140"/>
            <a:ext cx="1448206" cy="83508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FF0000"/>
                </a:solidFill>
              </a:rPr>
              <a:t>사용자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rgbClr val="FF0000"/>
                </a:solidFill>
              </a:rPr>
              <a:t>(</a:t>
            </a:r>
            <a:r>
              <a:rPr lang="ko-KR" altLang="en-US" sz="2000" dirty="0" smtClean="0">
                <a:solidFill>
                  <a:srgbClr val="FF0000"/>
                </a:solidFill>
              </a:rPr>
              <a:t>관리자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828994" y="5794643"/>
            <a:ext cx="2088233" cy="632582"/>
            <a:chOff x="5286960" y="585085"/>
            <a:chExt cx="1661304" cy="503254"/>
          </a:xfrm>
          <a:noFill/>
        </p:grpSpPr>
        <p:cxnSp>
          <p:nvCxnSpPr>
            <p:cNvPr id="36" name="직선 연결선 35"/>
            <p:cNvCxnSpPr/>
            <p:nvPr/>
          </p:nvCxnSpPr>
          <p:spPr>
            <a:xfrm>
              <a:off x="5286960" y="585085"/>
              <a:ext cx="1656184" cy="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5292080" y="1088339"/>
              <a:ext cx="1656184" cy="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8" name="직사각형 37"/>
            <p:cNvSpPr/>
            <p:nvPr/>
          </p:nvSpPr>
          <p:spPr>
            <a:xfrm>
              <a:off x="5436096" y="683753"/>
              <a:ext cx="1440160" cy="2969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rgbClr val="00B0F0"/>
                  </a:solidFill>
                </a:rPr>
                <a:t>계</a:t>
              </a:r>
              <a:r>
                <a:rPr lang="ko-KR" altLang="en-US" sz="2000" dirty="0">
                  <a:solidFill>
                    <a:srgbClr val="00B0F0"/>
                  </a:solidFill>
                </a:rPr>
                <a:t>정</a:t>
              </a:r>
              <a:r>
                <a:rPr lang="ko-KR" altLang="en-US" sz="2000" dirty="0" smtClean="0">
                  <a:solidFill>
                    <a:srgbClr val="00B0F0"/>
                  </a:solidFill>
                </a:rPr>
                <a:t> 정보</a:t>
              </a:r>
              <a:endParaRPr lang="en-US" altLang="ko-KR" sz="2000" dirty="0" smtClean="0">
                <a:solidFill>
                  <a:srgbClr val="00B0F0"/>
                </a:solidFill>
              </a:endParaRPr>
            </a:p>
            <a:p>
              <a:pPr algn="ctr"/>
              <a:r>
                <a:rPr lang="ko-KR" altLang="en-US" sz="2000" dirty="0" smtClean="0">
                  <a:solidFill>
                    <a:srgbClr val="00B0F0"/>
                  </a:solidFill>
                </a:rPr>
                <a:t>저장소</a:t>
              </a:r>
              <a:endParaRPr lang="ko-KR" altLang="en-US" sz="20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602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4151603" y="980728"/>
            <a:ext cx="1357693" cy="13576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로그인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정보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확인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1089140"/>
            <a:ext cx="1448206" cy="83508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FF0000"/>
                </a:solidFill>
              </a:rPr>
              <a:t>사용자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rgbClr val="FF0000"/>
                </a:solidFill>
              </a:rPr>
              <a:t>(</a:t>
            </a:r>
            <a:r>
              <a:rPr lang="ko-KR" altLang="en-US" sz="2000" dirty="0" smtClean="0">
                <a:solidFill>
                  <a:srgbClr val="FF0000"/>
                </a:solidFill>
              </a:rPr>
              <a:t>교수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4860031" y="2477083"/>
            <a:ext cx="1" cy="5198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4151603" y="3079419"/>
            <a:ext cx="1357693" cy="13576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계정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권한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검사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151603" y="5095643"/>
            <a:ext cx="1357693" cy="13576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메뉴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선택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4830449" y="4493307"/>
            <a:ext cx="1" cy="5198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475655" y="2097252"/>
            <a:ext cx="2353339" cy="27891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161065" y="3573016"/>
            <a:ext cx="1538727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메뉴선택 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정보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6660231" y="2940434"/>
            <a:ext cx="2088233" cy="632582"/>
            <a:chOff x="5286960" y="585085"/>
            <a:chExt cx="1661304" cy="503254"/>
          </a:xfrm>
          <a:noFill/>
        </p:grpSpPr>
        <p:cxnSp>
          <p:nvCxnSpPr>
            <p:cNvPr id="20" name="직선 연결선 19"/>
            <p:cNvCxnSpPr/>
            <p:nvPr/>
          </p:nvCxnSpPr>
          <p:spPr>
            <a:xfrm>
              <a:off x="5286960" y="585085"/>
              <a:ext cx="1656184" cy="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5292080" y="1088339"/>
              <a:ext cx="1656184" cy="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>
              <a:off x="5436096" y="683753"/>
              <a:ext cx="1440160" cy="2969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rgbClr val="00B0F0"/>
                  </a:solidFill>
                </a:rPr>
                <a:t>계정 정보</a:t>
              </a:r>
              <a:endParaRPr lang="en-US" altLang="ko-KR" sz="2000" dirty="0" smtClean="0">
                <a:solidFill>
                  <a:srgbClr val="00B0F0"/>
                </a:solidFill>
              </a:endParaRPr>
            </a:p>
            <a:p>
              <a:pPr algn="ctr"/>
              <a:r>
                <a:rPr lang="ko-KR" altLang="en-US" sz="2000" dirty="0" smtClean="0">
                  <a:solidFill>
                    <a:srgbClr val="00B0F0"/>
                  </a:solidFill>
                </a:rPr>
                <a:t>저장소</a:t>
              </a:r>
              <a:endParaRPr lang="ko-KR" altLang="en-US" sz="2000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23" name="직선 화살표 연결선 22"/>
          <p:cNvCxnSpPr/>
          <p:nvPr/>
        </p:nvCxnSpPr>
        <p:spPr>
          <a:xfrm flipH="1">
            <a:off x="3043940" y="1720340"/>
            <a:ext cx="1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39555" y="260648"/>
            <a:ext cx="252027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교수 계정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123724" y="980728"/>
            <a:ext cx="2016228" cy="1152128"/>
            <a:chOff x="2123724" y="980728"/>
            <a:chExt cx="2016228" cy="1152128"/>
          </a:xfrm>
        </p:grpSpPr>
        <p:sp>
          <p:nvSpPr>
            <p:cNvPr id="26" name="직사각형 25"/>
            <p:cNvSpPr/>
            <p:nvPr/>
          </p:nvSpPr>
          <p:spPr>
            <a:xfrm>
              <a:off x="2123724" y="980728"/>
              <a:ext cx="2016227" cy="3173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</a:rPr>
                <a:t>계정 정보 입력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23725" y="1815555"/>
              <a:ext cx="2016227" cy="3173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</a:rPr>
                <a:t>재입력 요구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2388150" y="1449179"/>
              <a:ext cx="1440844" cy="218257"/>
              <a:chOff x="2388150" y="1449179"/>
              <a:chExt cx="1440844" cy="218257"/>
            </a:xfrm>
          </p:grpSpPr>
          <p:cxnSp>
            <p:nvCxnSpPr>
              <p:cNvPr id="29" name="직선 화살표 연결선 28"/>
              <p:cNvCxnSpPr/>
              <p:nvPr/>
            </p:nvCxnSpPr>
            <p:spPr>
              <a:xfrm>
                <a:off x="2388150" y="1449179"/>
                <a:ext cx="14408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/>
              <p:cNvCxnSpPr/>
              <p:nvPr/>
            </p:nvCxnSpPr>
            <p:spPr>
              <a:xfrm flipH="1">
                <a:off x="2388150" y="1667436"/>
                <a:ext cx="14408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직사각형 30"/>
          <p:cNvSpPr/>
          <p:nvPr/>
        </p:nvSpPr>
        <p:spPr>
          <a:xfrm>
            <a:off x="5364086" y="1621644"/>
            <a:ext cx="2016227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기존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계정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정보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076056" y="3956614"/>
            <a:ext cx="2016227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계정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권한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정보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H="1" flipV="1">
            <a:off x="5724128" y="1974205"/>
            <a:ext cx="864096" cy="7628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5573679" y="3211020"/>
            <a:ext cx="948972" cy="2883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1702139" y="5085184"/>
            <a:ext cx="1357693" cy="13576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학생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정</a:t>
            </a:r>
            <a:r>
              <a:rPr lang="ko-KR" altLang="en-US" sz="2000" dirty="0">
                <a:solidFill>
                  <a:schemeClr val="tx1"/>
                </a:solidFill>
              </a:rPr>
              <a:t>보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관리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rgbClr val="FF0000"/>
                </a:solidFill>
              </a:rPr>
              <a:t>(2-1)</a:t>
            </a:r>
          </a:p>
        </p:txBody>
      </p:sp>
      <p:sp>
        <p:nvSpPr>
          <p:cNvPr id="36" name="타원 35"/>
          <p:cNvSpPr/>
          <p:nvPr/>
        </p:nvSpPr>
        <p:spPr>
          <a:xfrm>
            <a:off x="6598683" y="5095643"/>
            <a:ext cx="1357693" cy="13576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성적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관리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rgbClr val="FF0000"/>
                </a:solidFill>
              </a:rPr>
              <a:t>(2-2)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H="1" flipV="1">
            <a:off x="3131838" y="5764769"/>
            <a:ext cx="947760" cy="97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573679" y="5764030"/>
            <a:ext cx="9489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889257" y="6064027"/>
            <a:ext cx="1538727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메뉴선택 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정보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92080" y="6064027"/>
            <a:ext cx="1538727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메뉴선택 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정보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90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151603" y="980728"/>
            <a:ext cx="1357693" cy="13576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학생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정보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관리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메뉴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2" y="1089140"/>
            <a:ext cx="1448206" cy="8350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사용자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</a:rPr>
              <a:t>교수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5076056" y="3102500"/>
            <a:ext cx="1357693" cy="13576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학생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조</a:t>
            </a:r>
            <a:r>
              <a:rPr lang="ko-KR" altLang="en-US" sz="2000" dirty="0">
                <a:solidFill>
                  <a:schemeClr val="tx1"/>
                </a:solidFill>
              </a:rPr>
              <a:t>회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828994" y="5794643"/>
            <a:ext cx="2088233" cy="632582"/>
            <a:chOff x="5286960" y="585085"/>
            <a:chExt cx="1661304" cy="503254"/>
          </a:xfrm>
          <a:noFill/>
        </p:grpSpPr>
        <p:cxnSp>
          <p:nvCxnSpPr>
            <p:cNvPr id="13" name="직선 연결선 12"/>
            <p:cNvCxnSpPr/>
            <p:nvPr/>
          </p:nvCxnSpPr>
          <p:spPr>
            <a:xfrm>
              <a:off x="5286960" y="585085"/>
              <a:ext cx="1656184" cy="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5292080" y="1088339"/>
              <a:ext cx="1656184" cy="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5436096" y="683753"/>
              <a:ext cx="1440160" cy="2969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rgbClr val="00B0F0"/>
                  </a:solidFill>
                </a:rPr>
                <a:t>계</a:t>
              </a:r>
              <a:r>
                <a:rPr lang="ko-KR" altLang="en-US" sz="2000" dirty="0">
                  <a:solidFill>
                    <a:srgbClr val="00B0F0"/>
                  </a:solidFill>
                </a:rPr>
                <a:t>정</a:t>
              </a:r>
              <a:r>
                <a:rPr lang="ko-KR" altLang="en-US" sz="2000" dirty="0" smtClean="0">
                  <a:solidFill>
                    <a:srgbClr val="00B0F0"/>
                  </a:solidFill>
                </a:rPr>
                <a:t> 정보</a:t>
              </a:r>
              <a:endParaRPr lang="en-US" altLang="ko-KR" sz="2000" dirty="0" smtClean="0">
                <a:solidFill>
                  <a:srgbClr val="00B0F0"/>
                </a:solidFill>
              </a:endParaRPr>
            </a:p>
            <a:p>
              <a:pPr algn="ctr"/>
              <a:r>
                <a:rPr lang="ko-KR" altLang="en-US" sz="2000" dirty="0" smtClean="0">
                  <a:solidFill>
                    <a:srgbClr val="00B0F0"/>
                  </a:solidFill>
                </a:rPr>
                <a:t>저장소</a:t>
              </a:r>
              <a:endParaRPr lang="ko-KR" altLang="en-US" sz="2000" dirty="0">
                <a:solidFill>
                  <a:srgbClr val="00B0F0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539555" y="260648"/>
            <a:ext cx="2736301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2-1) </a:t>
            </a:r>
            <a:r>
              <a:rPr lang="ko-KR" altLang="en-US" dirty="0" smtClean="0">
                <a:solidFill>
                  <a:schemeClr val="tx1"/>
                </a:solidFill>
              </a:rPr>
              <a:t>학생정보 관리메뉴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23725" y="1556792"/>
            <a:ext cx="2016227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선택 정보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388150" y="1484784"/>
            <a:ext cx="144084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6804248" y="3068960"/>
            <a:ext cx="1357693" cy="13576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학생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삭</a:t>
            </a:r>
            <a:r>
              <a:rPr lang="ko-KR" altLang="en-US" sz="2000" dirty="0">
                <a:solidFill>
                  <a:schemeClr val="tx1"/>
                </a:solidFill>
              </a:rPr>
              <a:t>제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286315" y="3079419"/>
            <a:ext cx="1357693" cy="13576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학생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수</a:t>
            </a:r>
            <a:r>
              <a:rPr lang="ko-KR" altLang="en-US" sz="2000" dirty="0">
                <a:solidFill>
                  <a:schemeClr val="tx1"/>
                </a:solidFill>
              </a:rPr>
              <a:t>정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558123" y="3079419"/>
            <a:ext cx="1357693" cy="13576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학생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등</a:t>
            </a:r>
            <a:r>
              <a:rPr lang="ko-KR" altLang="en-US" sz="2000" dirty="0">
                <a:solidFill>
                  <a:schemeClr val="tx1"/>
                </a:solidFill>
              </a:rPr>
              <a:t>록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2555776" y="2132856"/>
            <a:ext cx="1460680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4016456" y="2528900"/>
            <a:ext cx="627553" cy="5047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5292080" y="2528900"/>
            <a:ext cx="589849" cy="5047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5888664" y="2132856"/>
            <a:ext cx="1275624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2483768" y="4653136"/>
            <a:ext cx="1210452" cy="10490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3995936" y="4581128"/>
            <a:ext cx="0" cy="1121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5523491" y="4581128"/>
            <a:ext cx="0" cy="1121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5754902" y="4581128"/>
            <a:ext cx="0" cy="1121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483768" y="2211598"/>
            <a:ext cx="603431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관리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메뉴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선택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정보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694220" y="2428525"/>
            <a:ext cx="603431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관리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메뉴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선택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정보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580112" y="2428524"/>
            <a:ext cx="603431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관리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메뉴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선택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정보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632865" y="2175595"/>
            <a:ext cx="603431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관리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메뉴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선택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정보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547664" y="5445224"/>
            <a:ext cx="2016227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학생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</a:rPr>
              <a:t>정보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등록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55776" y="4767883"/>
            <a:ext cx="2016227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학생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정보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수정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139952" y="4911899"/>
            <a:ext cx="2016227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학생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정보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조회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148061" y="4911899"/>
            <a:ext cx="2016227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정보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조회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요</a:t>
            </a:r>
            <a:r>
              <a:rPr lang="ko-KR" altLang="en-US" sz="2000" dirty="0">
                <a:solidFill>
                  <a:schemeClr val="tx1"/>
                </a:solidFill>
              </a:rPr>
              <a:t>청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39552" y="1089140"/>
            <a:ext cx="1448206" cy="83508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FF0000"/>
                </a:solidFill>
              </a:rPr>
              <a:t>사용자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rgbClr val="FF0000"/>
                </a:solidFill>
              </a:rPr>
              <a:t>(</a:t>
            </a:r>
            <a:r>
              <a:rPr lang="ko-KR" altLang="en-US" sz="2000" dirty="0" smtClean="0">
                <a:solidFill>
                  <a:srgbClr val="FF0000"/>
                </a:solidFill>
              </a:rPr>
              <a:t>교수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53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151603" y="980728"/>
            <a:ext cx="1357693" cy="13576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학생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성</a:t>
            </a:r>
            <a:r>
              <a:rPr lang="ko-KR" altLang="en-US" sz="2000" dirty="0">
                <a:solidFill>
                  <a:schemeClr val="tx1"/>
                </a:solidFill>
              </a:rPr>
              <a:t>적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관리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메뉴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2" y="1089140"/>
            <a:ext cx="1448206" cy="83508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FF0000"/>
                </a:solidFill>
              </a:rPr>
              <a:t>사용자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rgbClr val="FF0000"/>
                </a:solidFill>
              </a:rPr>
              <a:t>(</a:t>
            </a:r>
            <a:r>
              <a:rPr lang="ko-KR" altLang="en-US" sz="2000" dirty="0" smtClean="0">
                <a:solidFill>
                  <a:srgbClr val="FF0000"/>
                </a:solidFill>
              </a:rPr>
              <a:t>교수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076056" y="3102500"/>
            <a:ext cx="1357693" cy="13576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성적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조</a:t>
            </a:r>
            <a:r>
              <a:rPr lang="ko-KR" altLang="en-US" sz="2000" dirty="0">
                <a:solidFill>
                  <a:schemeClr val="tx1"/>
                </a:solidFill>
              </a:rPr>
              <a:t>회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828994" y="5794643"/>
            <a:ext cx="2088233" cy="632582"/>
            <a:chOff x="5286960" y="585085"/>
            <a:chExt cx="1661304" cy="503254"/>
          </a:xfrm>
          <a:noFill/>
        </p:grpSpPr>
        <p:cxnSp>
          <p:nvCxnSpPr>
            <p:cNvPr id="8" name="직선 연결선 7"/>
            <p:cNvCxnSpPr/>
            <p:nvPr/>
          </p:nvCxnSpPr>
          <p:spPr>
            <a:xfrm>
              <a:off x="5286960" y="585085"/>
              <a:ext cx="1656184" cy="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5292080" y="1088339"/>
              <a:ext cx="1656184" cy="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5436096" y="683753"/>
              <a:ext cx="1440160" cy="2969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rgbClr val="00B0F0"/>
                  </a:solidFill>
                </a:rPr>
                <a:t>성</a:t>
              </a:r>
              <a:r>
                <a:rPr lang="ko-KR" altLang="en-US" sz="2000" dirty="0">
                  <a:solidFill>
                    <a:srgbClr val="00B0F0"/>
                  </a:solidFill>
                </a:rPr>
                <a:t>적</a:t>
              </a:r>
              <a:r>
                <a:rPr lang="ko-KR" altLang="en-US" sz="2000" dirty="0" smtClean="0">
                  <a:solidFill>
                    <a:srgbClr val="00B0F0"/>
                  </a:solidFill>
                </a:rPr>
                <a:t> 정보</a:t>
              </a:r>
              <a:endParaRPr lang="en-US" altLang="ko-KR" sz="2000" dirty="0" smtClean="0">
                <a:solidFill>
                  <a:srgbClr val="00B0F0"/>
                </a:solidFill>
              </a:endParaRPr>
            </a:p>
            <a:p>
              <a:pPr algn="ctr"/>
              <a:r>
                <a:rPr lang="ko-KR" altLang="en-US" sz="2000" dirty="0" smtClean="0">
                  <a:solidFill>
                    <a:srgbClr val="00B0F0"/>
                  </a:solidFill>
                </a:rPr>
                <a:t>저장소</a:t>
              </a:r>
              <a:endParaRPr lang="ko-KR" altLang="en-US" sz="2000" dirty="0">
                <a:solidFill>
                  <a:srgbClr val="00B0F0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539555" y="260648"/>
            <a:ext cx="2736301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2-2) </a:t>
            </a:r>
            <a:r>
              <a:rPr lang="ko-KR" altLang="en-US" dirty="0" smtClean="0">
                <a:solidFill>
                  <a:schemeClr val="tx1"/>
                </a:solidFill>
              </a:rPr>
              <a:t>학생성적 관리메뉴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35826" y="1556792"/>
            <a:ext cx="2016227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선택 정보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388150" y="1484784"/>
            <a:ext cx="144084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6804248" y="3068960"/>
            <a:ext cx="1357693" cy="13576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성적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삭</a:t>
            </a:r>
            <a:r>
              <a:rPr lang="ko-KR" altLang="en-US" sz="2000" dirty="0">
                <a:solidFill>
                  <a:schemeClr val="tx1"/>
                </a:solidFill>
              </a:rPr>
              <a:t>제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286315" y="3079419"/>
            <a:ext cx="1357693" cy="13576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성적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수</a:t>
            </a:r>
            <a:r>
              <a:rPr lang="ko-KR" altLang="en-US" sz="2000" dirty="0">
                <a:solidFill>
                  <a:schemeClr val="tx1"/>
                </a:solidFill>
              </a:rPr>
              <a:t>정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558123" y="3079419"/>
            <a:ext cx="1357693" cy="13576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성적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입</a:t>
            </a:r>
            <a:r>
              <a:rPr lang="ko-KR" altLang="en-US" sz="2000" dirty="0">
                <a:solidFill>
                  <a:schemeClr val="tx1"/>
                </a:solidFill>
              </a:rPr>
              <a:t>력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2555776" y="2132856"/>
            <a:ext cx="1460680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4016456" y="2528900"/>
            <a:ext cx="627553" cy="5047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292080" y="2528900"/>
            <a:ext cx="589849" cy="5047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888664" y="2132856"/>
            <a:ext cx="1275624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483768" y="4653136"/>
            <a:ext cx="1210452" cy="10490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995936" y="4581128"/>
            <a:ext cx="0" cy="1121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523491" y="4581128"/>
            <a:ext cx="0" cy="1121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5754902" y="4581128"/>
            <a:ext cx="0" cy="1121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483768" y="2211598"/>
            <a:ext cx="603431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관리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메뉴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선택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정보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94220" y="2428525"/>
            <a:ext cx="603431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관리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메뉴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선택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정보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580112" y="2428524"/>
            <a:ext cx="603431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관리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메뉴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선택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정보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32865" y="2175595"/>
            <a:ext cx="603431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관리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메뉴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선택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정보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547664" y="5445224"/>
            <a:ext cx="2016227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학생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</a:rPr>
              <a:t>정보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등록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627784" y="4839891"/>
            <a:ext cx="2016227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학생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정보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수정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139952" y="4911899"/>
            <a:ext cx="2016227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학생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정보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조회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148061" y="4911899"/>
            <a:ext cx="2016227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정보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조회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요</a:t>
            </a:r>
            <a:r>
              <a:rPr lang="ko-KR" altLang="en-US" sz="2000" dirty="0">
                <a:solidFill>
                  <a:schemeClr val="tx1"/>
                </a:solidFill>
              </a:rPr>
              <a:t>청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33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/>
          <p:cNvSpPr/>
          <p:nvPr/>
        </p:nvSpPr>
        <p:spPr>
          <a:xfrm>
            <a:off x="4151603" y="980728"/>
            <a:ext cx="1357693" cy="13576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로그인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정보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확인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9552" y="1089140"/>
            <a:ext cx="1448206" cy="83508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FF0000"/>
                </a:solidFill>
              </a:rPr>
              <a:t>사용자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rgbClr val="FF0000"/>
                </a:solidFill>
              </a:rPr>
              <a:t>(</a:t>
            </a:r>
            <a:r>
              <a:rPr lang="ko-KR" altLang="en-US" sz="2000" dirty="0" smtClean="0">
                <a:solidFill>
                  <a:srgbClr val="FF0000"/>
                </a:solidFill>
              </a:rPr>
              <a:t>학생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4860031" y="2477083"/>
            <a:ext cx="1" cy="5198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151603" y="3079419"/>
            <a:ext cx="1357693" cy="13576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계정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권한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검사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715500" y="5105493"/>
            <a:ext cx="1357693" cy="13576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메뉴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선택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4613486" y="4493307"/>
            <a:ext cx="216965" cy="612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endCxn id="36" idx="1"/>
          </p:cNvCxnSpPr>
          <p:nvPr/>
        </p:nvCxnSpPr>
        <p:spPr>
          <a:xfrm>
            <a:off x="1475655" y="2097252"/>
            <a:ext cx="2438675" cy="32070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166522" y="3861048"/>
            <a:ext cx="1538727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메뉴 선택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</a:rPr>
              <a:t>정보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6660231" y="2204864"/>
            <a:ext cx="2088233" cy="720085"/>
            <a:chOff x="5286960" y="515473"/>
            <a:chExt cx="1661304" cy="572866"/>
          </a:xfrm>
          <a:noFill/>
        </p:grpSpPr>
        <p:cxnSp>
          <p:nvCxnSpPr>
            <p:cNvPr id="41" name="직선 연결선 40"/>
            <p:cNvCxnSpPr/>
            <p:nvPr/>
          </p:nvCxnSpPr>
          <p:spPr>
            <a:xfrm>
              <a:off x="5286960" y="515473"/>
              <a:ext cx="1656184" cy="0"/>
            </a:xfrm>
            <a:prstGeom prst="lin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5292080" y="1088339"/>
              <a:ext cx="1656184" cy="0"/>
            </a:xfrm>
            <a:prstGeom prst="lin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5436096" y="683753"/>
              <a:ext cx="1440160" cy="2969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rgbClr val="00B0F0"/>
                  </a:solidFill>
                </a:rPr>
                <a:t>계정 정보</a:t>
              </a:r>
              <a:endParaRPr lang="en-US" altLang="ko-KR" sz="2000" dirty="0" smtClean="0">
                <a:solidFill>
                  <a:srgbClr val="00B0F0"/>
                </a:solidFill>
              </a:endParaRPr>
            </a:p>
            <a:p>
              <a:pPr algn="ctr"/>
              <a:r>
                <a:rPr lang="ko-KR" altLang="en-US" sz="2000" dirty="0" smtClean="0">
                  <a:solidFill>
                    <a:srgbClr val="00B0F0"/>
                  </a:solidFill>
                </a:rPr>
                <a:t>저장소</a:t>
              </a:r>
              <a:endParaRPr lang="ko-KR" altLang="en-US" sz="2000" dirty="0">
                <a:solidFill>
                  <a:srgbClr val="00B0F0"/>
                </a:solidFill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539555" y="260648"/>
            <a:ext cx="2520277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학생 계정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2123724" y="980728"/>
            <a:ext cx="2016228" cy="1152128"/>
            <a:chOff x="2123724" y="980728"/>
            <a:chExt cx="2016228" cy="1152128"/>
          </a:xfrm>
        </p:grpSpPr>
        <p:sp>
          <p:nvSpPr>
            <p:cNvPr id="47" name="직사각형 46"/>
            <p:cNvSpPr/>
            <p:nvPr/>
          </p:nvSpPr>
          <p:spPr>
            <a:xfrm>
              <a:off x="2123724" y="980728"/>
              <a:ext cx="2016227" cy="3173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</a:rPr>
                <a:t>입력 계정 정보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123725" y="1815555"/>
              <a:ext cx="2016227" cy="3173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</a:rPr>
                <a:t>재입력 요구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2388150" y="1449179"/>
              <a:ext cx="1440844" cy="251629"/>
              <a:chOff x="2388150" y="1449179"/>
              <a:chExt cx="1440844" cy="251629"/>
            </a:xfrm>
          </p:grpSpPr>
          <p:cxnSp>
            <p:nvCxnSpPr>
              <p:cNvPr id="50" name="직선 화살표 연결선 49"/>
              <p:cNvCxnSpPr/>
              <p:nvPr/>
            </p:nvCxnSpPr>
            <p:spPr>
              <a:xfrm>
                <a:off x="2388150" y="1449179"/>
                <a:ext cx="14408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/>
              <p:nvPr/>
            </p:nvCxnSpPr>
            <p:spPr>
              <a:xfrm flipH="1">
                <a:off x="2388150" y="1700808"/>
                <a:ext cx="14408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직사각형 51"/>
          <p:cNvSpPr/>
          <p:nvPr/>
        </p:nvSpPr>
        <p:spPr>
          <a:xfrm>
            <a:off x="5436096" y="1311499"/>
            <a:ext cx="2016227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기존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계정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정보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220069" y="3356992"/>
            <a:ext cx="2016227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계정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권한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정보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5509296" y="2852753"/>
            <a:ext cx="948972" cy="2883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 flipV="1">
            <a:off x="5652120" y="1659574"/>
            <a:ext cx="806148" cy="4376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5590571" y="5105492"/>
            <a:ext cx="1357693" cy="13576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성적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조회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131838" y="2505739"/>
            <a:ext cx="1538727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로그인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정보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499992" y="4839891"/>
            <a:ext cx="1538727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계정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권한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정보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5148064" y="5733255"/>
            <a:ext cx="37050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5004048" y="5992019"/>
            <a:ext cx="603431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메뉴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선택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정보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7308304" y="5517232"/>
            <a:ext cx="1810258" cy="576064"/>
            <a:chOff x="7308304" y="5517232"/>
            <a:chExt cx="1810258" cy="576064"/>
          </a:xfrm>
        </p:grpSpPr>
        <p:cxnSp>
          <p:nvCxnSpPr>
            <p:cNvPr id="66" name="직선 연결선 65"/>
            <p:cNvCxnSpPr/>
            <p:nvPr/>
          </p:nvCxnSpPr>
          <p:spPr>
            <a:xfrm>
              <a:off x="7429056" y="5517232"/>
              <a:ext cx="1535432" cy="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7452320" y="6093296"/>
              <a:ext cx="1512168" cy="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68" name="직사각형 67"/>
            <p:cNvSpPr/>
            <p:nvPr/>
          </p:nvSpPr>
          <p:spPr>
            <a:xfrm>
              <a:off x="7308304" y="5633096"/>
              <a:ext cx="1810258" cy="3732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rgbClr val="00B0F0"/>
                  </a:solidFill>
                </a:rPr>
                <a:t>성</a:t>
              </a:r>
              <a:r>
                <a:rPr lang="ko-KR" altLang="en-US" sz="1600" dirty="0">
                  <a:solidFill>
                    <a:srgbClr val="00B0F0"/>
                  </a:solidFill>
                </a:rPr>
                <a:t>적</a:t>
              </a:r>
              <a:r>
                <a:rPr lang="ko-KR" altLang="en-US" sz="1600" dirty="0" smtClean="0">
                  <a:solidFill>
                    <a:srgbClr val="00B0F0"/>
                  </a:solidFill>
                </a:rPr>
                <a:t> 정보</a:t>
              </a:r>
              <a:endParaRPr lang="en-US" altLang="ko-KR" sz="1600" dirty="0" smtClean="0">
                <a:solidFill>
                  <a:srgbClr val="00B0F0"/>
                </a:solidFill>
              </a:endParaRPr>
            </a:p>
            <a:p>
              <a:pPr algn="ctr"/>
              <a:r>
                <a:rPr lang="ko-KR" altLang="en-US" sz="1600" dirty="0" smtClean="0">
                  <a:solidFill>
                    <a:srgbClr val="00B0F0"/>
                  </a:solidFill>
                </a:rPr>
                <a:t>저장소</a:t>
              </a:r>
              <a:endParaRPr lang="ko-KR" altLang="en-US" sz="1600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75" name="직선 화살표 연결선 74"/>
          <p:cNvCxnSpPr/>
          <p:nvPr/>
        </p:nvCxnSpPr>
        <p:spPr>
          <a:xfrm flipH="1">
            <a:off x="7020272" y="5733256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6920897" y="5992019"/>
            <a:ext cx="603431" cy="317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조회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요</a:t>
            </a:r>
            <a:r>
              <a:rPr lang="ko-KR" altLang="en-US" sz="1100" dirty="0">
                <a:solidFill>
                  <a:schemeClr val="tx1"/>
                </a:solidFill>
              </a:rPr>
              <a:t>청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정보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4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264</TotalTime>
  <Words>436</Words>
  <Application>Microsoft Office PowerPoint</Application>
  <PresentationFormat>화면 슬라이드 쇼(4:3)</PresentationFormat>
  <Paragraphs>348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Corbel</vt:lpstr>
      <vt:lpstr>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신 민현</cp:lastModifiedBy>
  <cp:revision>35</cp:revision>
  <dcterms:created xsi:type="dcterms:W3CDTF">2018-11-05T00:40:23Z</dcterms:created>
  <dcterms:modified xsi:type="dcterms:W3CDTF">2018-11-05T08:33:58Z</dcterms:modified>
</cp:coreProperties>
</file>