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59" r:id="rId8"/>
    <p:sldId id="261" r:id="rId9"/>
    <p:sldId id="269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35C"/>
    <a:srgbClr val="E4B79C"/>
    <a:srgbClr val="E6D3C5"/>
    <a:srgbClr val="F9F4F1"/>
    <a:srgbClr val="EDD0BE"/>
    <a:srgbClr val="DEA886"/>
    <a:srgbClr val="DEC6B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-640" y="-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2018-10-18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67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2018-10-18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596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2018-10-18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960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2018-10-18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423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2018-10-18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871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2018-10-18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338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2018-10-18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14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2018-10-18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586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2018-10-18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4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2018-10-18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117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2018-10-18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546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7266-5F83-43E5-8B4C-B854B0D57007}" type="datetimeFigureOut">
              <a:rPr lang="ko-KR" altLang="en-US" smtClean="0"/>
              <a:pPr/>
              <a:t>2018-10-18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18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876550"/>
            <a:ext cx="12192000" cy="3981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9926" y="1905001"/>
            <a:ext cx="5998744" cy="1981200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659104" y="2176635"/>
            <a:ext cx="5444791" cy="1391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3700" b="1" spc="600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나눔스퀘어 ExtraBold" panose="020B0600000101010101" pitchFamily="50" charset="-127"/>
                <a:cs typeface="Segoe UI Black" panose="020B0A02040204020203" pitchFamily="34" charset="0"/>
              </a:rPr>
              <a:t>C</a:t>
            </a:r>
            <a:r>
              <a:rPr lang="ko-KR" altLang="en-US" sz="3700" b="1" spc="600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나눔스퀘어 ExtraBold" panose="020B0600000101010101" pitchFamily="50" charset="-127"/>
                <a:cs typeface="Segoe UI Black" panose="020B0A02040204020203" pitchFamily="34" charset="0"/>
              </a:rPr>
              <a:t>언어를 이용한</a:t>
            </a:r>
            <a:endParaRPr lang="en-US" altLang="ko-KR" sz="3700" b="1" spc="600" dirty="0" smtClean="0">
              <a:solidFill>
                <a:schemeClr val="bg2">
                  <a:lumMod val="25000"/>
                </a:schemeClr>
              </a:solidFill>
              <a:latin typeface="+mj-lt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ko-KR" altLang="en-US" sz="3700" b="1" spc="600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나눔스퀘어 ExtraBold" panose="020B0600000101010101" pitchFamily="50" charset="-127"/>
                <a:cs typeface="Segoe UI Black" panose="020B0A02040204020203" pitchFamily="34" charset="0"/>
              </a:rPr>
              <a:t>성적관리 프로그램</a:t>
            </a:r>
            <a:endParaRPr lang="en-US" altLang="ko-KR" sz="3700" b="1" spc="600" dirty="0" smtClean="0">
              <a:solidFill>
                <a:schemeClr val="bg2">
                  <a:lumMod val="25000"/>
                </a:schemeClr>
              </a:solidFill>
              <a:latin typeface="+mj-lt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315575" y="6251449"/>
            <a:ext cx="2701591" cy="373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발표자 </a:t>
            </a:r>
            <a:r>
              <a:rPr lang="en-US" altLang="ko-KR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: </a:t>
            </a:r>
            <a:r>
              <a:rPr lang="ko-KR" altLang="en-US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신하늘</a:t>
            </a:r>
            <a:endParaRPr lang="en-US" altLang="ko-KR" sz="14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732670" y="5284649"/>
            <a:ext cx="202105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7200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6</a:t>
            </a:r>
            <a:r>
              <a:rPr lang="ko-KR" altLang="en-US" sz="7200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조</a:t>
            </a:r>
            <a:endParaRPr lang="ru-RU" altLang="ko-KR" sz="7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57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5" y="260224"/>
            <a:ext cx="11696699" cy="6331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06804" y="2416233"/>
            <a:ext cx="2988896" cy="69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FINISH</a:t>
            </a:r>
          </a:p>
          <a:p>
            <a:pPr eaLnBrk="1" hangingPunct="1"/>
            <a: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OUR</a:t>
            </a:r>
            <a:b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</a:br>
            <a: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PRESENTATION</a:t>
            </a:r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/>
            </a:r>
            <a:b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THANK YOU</a:t>
            </a:r>
            <a:endParaRPr lang="ru-RU" altLang="ko-KR" b="1" spc="3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Shape 499"/>
          <p:cNvSpPr/>
          <p:nvPr/>
        </p:nvSpPr>
        <p:spPr>
          <a:xfrm>
            <a:off x="7829550" y="5170239"/>
            <a:ext cx="4133849" cy="107816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latin typeface="Consolas" pitchFamily="49" charset="0"/>
              </a:rPr>
              <a:t>Copyright by https://m.post.naver.com/viewer/postView.nhn?volumeNo=11301602&amp;memberNo=3867789</a:t>
            </a:r>
            <a:endParaRPr sz="1200" b="1" dirty="0">
              <a:latin typeface="Consolas" pitchFamily="49" charset="0"/>
            </a:endParaRPr>
          </a:p>
        </p:txBody>
      </p:sp>
      <p:pic>
        <p:nvPicPr>
          <p:cNvPr id="13" name="그림 12" descr="by-n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9969" y="5776504"/>
            <a:ext cx="2099606" cy="73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904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목차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4"/>
            <a:ext cx="8951372" cy="23545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 smtClean="0"/>
              <a:t>프로그램의 지향점</a:t>
            </a:r>
            <a:endParaRPr lang="en-US" altLang="ko-KR" sz="28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 smtClean="0"/>
              <a:t>변경된 점</a:t>
            </a:r>
            <a:endParaRPr lang="en-US" altLang="ko-KR" sz="28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 smtClean="0"/>
              <a:t>현재 구현된 기능</a:t>
            </a:r>
            <a:endParaRPr lang="en-US" altLang="ko-KR" sz="28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 smtClean="0"/>
              <a:t>구현중인 기능</a:t>
            </a:r>
            <a:endParaRPr lang="en-US" altLang="ko-KR" sz="28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 smtClean="0"/>
              <a:t>추가해야 할 기능</a:t>
            </a:r>
            <a:endParaRPr lang="ko-KR" altLang="en-US" sz="2800" b="1" dirty="0" smtClean="0"/>
          </a:p>
          <a:p>
            <a:pPr>
              <a:lnSpc>
                <a:spcPct val="150000"/>
              </a:lnSpc>
            </a:pPr>
            <a:endParaRPr sz="2800" b="1" dirty="0"/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6569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1. </a:t>
            </a:r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프로그램의 지향점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2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943100" y="1809750"/>
            <a:ext cx="16287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시작화</a:t>
            </a:r>
            <a:r>
              <a:rPr lang="ko-KR" altLang="en-US" dirty="0" smtClean="0"/>
              <a:t>면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38575" y="1800225"/>
            <a:ext cx="1628775" cy="69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성적 입력    함수로 이동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86425" y="1800225"/>
            <a:ext cx="1628775" cy="69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개인정보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81900" y="1800225"/>
            <a:ext cx="1628775" cy="69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성적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486900" y="1800225"/>
            <a:ext cx="1628775" cy="695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시작화</a:t>
            </a:r>
            <a:r>
              <a:rPr lang="ko-KR" altLang="en-US" dirty="0" smtClean="0">
                <a:solidFill>
                  <a:schemeClr val="bg1"/>
                </a:solidFill>
              </a:rPr>
              <a:t>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29050" y="2800350"/>
            <a:ext cx="1628775" cy="69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교수용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성적 조회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함수로 이동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76900" y="2800350"/>
            <a:ext cx="1628775" cy="69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개인정보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72375" y="2800350"/>
            <a:ext cx="1628775" cy="69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전체 성적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477375" y="2800350"/>
            <a:ext cx="1628775" cy="695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시작화</a:t>
            </a:r>
            <a:r>
              <a:rPr lang="ko-KR" altLang="en-US" dirty="0" smtClean="0">
                <a:solidFill>
                  <a:schemeClr val="bg1"/>
                </a:solidFill>
              </a:rPr>
              <a:t>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76900" y="3810000"/>
            <a:ext cx="1628775" cy="69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개인정보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572375" y="3810000"/>
            <a:ext cx="1628775" cy="69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본인 성적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</a:t>
            </a:r>
            <a:r>
              <a:rPr lang="ko-KR" altLang="en-US" dirty="0" smtClean="0">
                <a:solidFill>
                  <a:schemeClr val="tx1"/>
                </a:solidFill>
              </a:rPr>
              <a:t>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477375" y="3810000"/>
            <a:ext cx="1628775" cy="695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시작화</a:t>
            </a:r>
            <a:r>
              <a:rPr lang="ko-KR" altLang="en-US" dirty="0" smtClean="0">
                <a:solidFill>
                  <a:schemeClr val="bg1"/>
                </a:solidFill>
              </a:rPr>
              <a:t>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29050" y="4800600"/>
            <a:ext cx="1628775" cy="69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수정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함수로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이동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76900" y="4800600"/>
            <a:ext cx="1628775" cy="69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개인정보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572375" y="4800600"/>
            <a:ext cx="1628775" cy="69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477375" y="4800600"/>
            <a:ext cx="1628775" cy="695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시작화</a:t>
            </a:r>
            <a:r>
              <a:rPr lang="ko-KR" altLang="en-US" dirty="0" smtClean="0">
                <a:solidFill>
                  <a:schemeClr val="bg1"/>
                </a:solidFill>
              </a:rPr>
              <a:t>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829050" y="3810000"/>
            <a:ext cx="1628775" cy="69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학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생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용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성적 조회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함수로 이동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29050" y="5734050"/>
            <a:ext cx="1628775" cy="69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삭제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함수로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이동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76900" y="5734050"/>
            <a:ext cx="1628775" cy="69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개인정보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572375" y="5734050"/>
            <a:ext cx="1628775" cy="69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477375" y="5734050"/>
            <a:ext cx="1628775" cy="695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시작화</a:t>
            </a:r>
            <a:r>
              <a:rPr lang="ko-KR" altLang="en-US" dirty="0" smtClean="0">
                <a:solidFill>
                  <a:schemeClr val="bg1"/>
                </a:solidFill>
              </a:rPr>
              <a:t>면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69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1. </a:t>
            </a:r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프로그램의 지향점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2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971675" y="1819275"/>
            <a:ext cx="16287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시작화</a:t>
            </a:r>
            <a:r>
              <a:rPr lang="ko-KR" altLang="en-US" dirty="0" smtClean="0"/>
              <a:t>면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38575" y="1800225"/>
            <a:ext cx="1628775" cy="69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정렬 함수로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r>
              <a:rPr lang="ko-KR" altLang="en-US" dirty="0" smtClean="0">
                <a:solidFill>
                  <a:schemeClr val="tx1"/>
                </a:solidFill>
              </a:rPr>
              <a:t>동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86425" y="1800225"/>
            <a:ext cx="1628775" cy="69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개인정보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81900" y="1800225"/>
            <a:ext cx="1628775" cy="69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 정렬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상대 평가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486900" y="1800225"/>
            <a:ext cx="1628775" cy="695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시작화</a:t>
            </a:r>
            <a:r>
              <a:rPr lang="ko-KR" altLang="en-US" dirty="0" smtClean="0">
                <a:solidFill>
                  <a:schemeClr val="bg1"/>
                </a:solidFill>
              </a:rPr>
              <a:t>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38575" y="2724150"/>
            <a:ext cx="1628775" cy="69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정렬 함수로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r>
              <a:rPr lang="ko-KR" altLang="en-US" dirty="0" smtClean="0">
                <a:solidFill>
                  <a:schemeClr val="tx1"/>
                </a:solidFill>
              </a:rPr>
              <a:t>동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686425" y="2724150"/>
            <a:ext cx="1628775" cy="69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개인정보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581900" y="2724150"/>
            <a:ext cx="1628775" cy="69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 정렬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절대 평가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486900" y="2724150"/>
            <a:ext cx="1628775" cy="695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시작화</a:t>
            </a:r>
            <a:r>
              <a:rPr lang="ko-KR" altLang="en-US" dirty="0" smtClean="0">
                <a:solidFill>
                  <a:schemeClr val="bg1"/>
                </a:solidFill>
              </a:rPr>
              <a:t>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857625" y="3638550"/>
            <a:ext cx="1628775" cy="695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종료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69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</a:t>
            </a: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. </a:t>
            </a:r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변경된 점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2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Shape 388"/>
          <p:cNvSpPr/>
          <p:nvPr/>
        </p:nvSpPr>
        <p:spPr>
          <a:xfrm>
            <a:off x="2469103" y="2135724"/>
            <a:ext cx="8951372" cy="40936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Autofit/>
          </a:bodyPr>
          <a:lstStyle/>
          <a:p>
            <a:pPr marL="571500" indent="-571500">
              <a:lnSpc>
                <a:spcPct val="150000"/>
              </a:lnSpc>
              <a:buAutoNum type="romanUcPeriod"/>
            </a:pPr>
            <a:r>
              <a:rPr lang="ko-KR" altLang="en-US" sz="2800" b="1" dirty="0" smtClean="0"/>
              <a:t>헤더파일 분리</a:t>
            </a:r>
            <a:endParaRPr lang="en-US" altLang="ko-KR" sz="2800" b="1" dirty="0" smtClean="0"/>
          </a:p>
          <a:p>
            <a:pPr marL="571500" indent="-571500">
              <a:lnSpc>
                <a:spcPct val="150000"/>
              </a:lnSpc>
              <a:buAutoNum type="romanUcPeriod"/>
            </a:pPr>
            <a:r>
              <a:rPr lang="ko-KR" altLang="en-US" sz="2800" b="1" dirty="0" smtClean="0"/>
              <a:t>코드 최적화</a:t>
            </a:r>
            <a:endParaRPr lang="en-US" altLang="ko-KR" sz="2800" b="1" dirty="0" smtClean="0"/>
          </a:p>
          <a:p>
            <a:pPr marL="571500" indent="-571500">
              <a:lnSpc>
                <a:spcPct val="150000"/>
              </a:lnSpc>
              <a:buAutoNum type="romanUcPeriod"/>
            </a:pPr>
            <a:r>
              <a:rPr lang="en-US" sz="2800" b="1" dirty="0" smtClean="0"/>
              <a:t>UI </a:t>
            </a:r>
            <a:r>
              <a:rPr lang="ko-KR" altLang="en-US" sz="2800" b="1" dirty="0" smtClean="0"/>
              <a:t>최적화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xmlns="" val="6569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06804" y="2409825"/>
            <a:ext cx="2236421" cy="762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PROCESS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OF</a:t>
            </a:r>
            <a:b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OUR 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PROJECT</a:t>
            </a:r>
            <a:endParaRPr lang="ru-RU" altLang="ko-KR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2" name="Group 508"/>
          <p:cNvGrpSpPr/>
          <p:nvPr/>
        </p:nvGrpSpPr>
        <p:grpSpPr>
          <a:xfrm>
            <a:off x="5078304" y="2454716"/>
            <a:ext cx="1666065" cy="5041459"/>
            <a:chOff x="-240163" y="-282677"/>
            <a:chExt cx="2128090" cy="6439536"/>
          </a:xfrm>
        </p:grpSpPr>
        <p:sp>
          <p:nvSpPr>
            <p:cNvPr id="13" name="Shape 505"/>
            <p:cNvSpPr/>
            <p:nvPr/>
          </p:nvSpPr>
          <p:spPr>
            <a:xfrm>
              <a:off x="835970" y="701882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506"/>
            <p:cNvSpPr/>
            <p:nvPr/>
          </p:nvSpPr>
          <p:spPr>
            <a:xfrm>
              <a:off x="-240163" y="-282677"/>
              <a:ext cx="2128090" cy="2107020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507"/>
            <p:cNvSpPr/>
            <p:nvPr/>
          </p:nvSpPr>
          <p:spPr>
            <a:xfrm>
              <a:off x="147712" y="485815"/>
              <a:ext cx="1352339" cy="5700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START</a:t>
              </a:r>
              <a:endParaRPr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6" name="Group 503"/>
          <p:cNvGrpSpPr/>
          <p:nvPr/>
        </p:nvGrpSpPr>
        <p:grpSpPr>
          <a:xfrm>
            <a:off x="8247812" y="3147414"/>
            <a:ext cx="3486988" cy="3081923"/>
            <a:chOff x="-28446" y="1428951"/>
            <a:chExt cx="5206950" cy="3176940"/>
          </a:xfrm>
        </p:grpSpPr>
        <p:sp>
          <p:nvSpPr>
            <p:cNvPr id="17" name="Shape 498"/>
            <p:cNvSpPr/>
            <p:nvPr/>
          </p:nvSpPr>
          <p:spPr>
            <a:xfrm>
              <a:off x="-28446" y="1428951"/>
              <a:ext cx="5206950" cy="87311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b="1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</a:t>
              </a:r>
              <a:r>
                <a:rPr lang="ko-KR" altLang="en-US" sz="2000" b="1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현재 구현한 기능</a:t>
              </a:r>
              <a:endParaRPr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Shape 499"/>
            <p:cNvSpPr/>
            <p:nvPr/>
          </p:nvSpPr>
          <p:spPr>
            <a:xfrm>
              <a:off x="56893" y="2105692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 marL="285750" indent="-285750">
                <a:lnSpc>
                  <a:spcPct val="150000"/>
                </a:lnSpc>
                <a:buAutoNum type="romanUcPeriod"/>
              </a:pPr>
              <a:r>
                <a:rPr lang="ko-KR" altLang="en-US" b="1" dirty="0" smtClean="0"/>
                <a:t>성적 입력</a:t>
              </a:r>
              <a:endParaRPr lang="en-US" altLang="ko-KR" b="1" dirty="0" smtClean="0"/>
            </a:p>
            <a:p>
              <a:pPr marL="285750" indent="-285750">
                <a:lnSpc>
                  <a:spcPct val="150000"/>
                </a:lnSpc>
                <a:buAutoNum type="romanUcPeriod"/>
              </a:pPr>
              <a:r>
                <a:rPr lang="ko-KR" altLang="en-US" b="1" dirty="0" smtClean="0"/>
                <a:t>성적 저장</a:t>
              </a:r>
              <a:endParaRPr lang="en-US" altLang="ko-KR" b="1" dirty="0" smtClean="0"/>
            </a:p>
            <a:p>
              <a:pPr marL="285750" indent="-285750">
                <a:lnSpc>
                  <a:spcPct val="150000"/>
                </a:lnSpc>
                <a:buAutoNum type="romanUcPeriod"/>
              </a:pPr>
              <a:r>
                <a:rPr lang="ko-KR" altLang="en-US" b="1" dirty="0" smtClean="0"/>
                <a:t>성</a:t>
              </a:r>
              <a:r>
                <a:rPr lang="ko-KR" altLang="en-US" b="1" dirty="0" smtClean="0"/>
                <a:t>적</a:t>
              </a:r>
              <a:r>
                <a:rPr lang="en-US" altLang="ko-KR" b="1" dirty="0" smtClean="0"/>
                <a:t> </a:t>
              </a:r>
              <a:r>
                <a:rPr lang="ko-KR" altLang="en-US" b="1" dirty="0" smtClean="0"/>
                <a:t>출력</a:t>
              </a:r>
              <a:endParaRPr lang="en-US" altLang="ko-KR" b="1" dirty="0" smtClean="0"/>
            </a:p>
            <a:p>
              <a:pPr marL="285750" indent="-285750">
                <a:lnSpc>
                  <a:spcPct val="150000"/>
                </a:lnSpc>
                <a:buAutoNum type="romanUcPeriod"/>
              </a:pPr>
              <a:r>
                <a:rPr lang="en-US" altLang="ko-KR" b="1" dirty="0" smtClean="0"/>
                <a:t> </a:t>
              </a:r>
              <a:r>
                <a:rPr lang="ko-KR" altLang="en-US" b="1" dirty="0" smtClean="0"/>
                <a:t>과목별 점수로 </a:t>
              </a:r>
              <a:r>
                <a:rPr lang="ko-KR" altLang="en-US" b="1" dirty="0" smtClean="0"/>
                <a:t>학점부여</a:t>
              </a:r>
              <a:endParaRPr lang="en-US" altLang="ko-KR" b="1" dirty="0" smtClean="0"/>
            </a:p>
            <a:p>
              <a:pPr marL="285750" indent="-285750">
                <a:lnSpc>
                  <a:spcPct val="150000"/>
                </a:lnSpc>
                <a:buAutoNum type="romanUcPeriod"/>
              </a:pPr>
              <a:r>
                <a:rPr lang="en-US" altLang="ko-KR" b="1" dirty="0" smtClean="0"/>
                <a:t> </a:t>
              </a:r>
              <a:r>
                <a:rPr lang="ko-KR" altLang="en-US" b="1" dirty="0" smtClean="0"/>
                <a:t>로그인 기능</a:t>
              </a:r>
              <a:endParaRPr b="1" dirty="0"/>
            </a:p>
          </p:txBody>
        </p:sp>
        <p:grpSp>
          <p:nvGrpSpPr>
            <p:cNvPr id="19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0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1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22" name="Shape 509"/>
          <p:cNvSpPr/>
          <p:nvPr/>
        </p:nvSpPr>
        <p:spPr>
          <a:xfrm rot="13500000">
            <a:off x="7823009" y="3234372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8414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07"/>
          <p:cNvSpPr/>
          <p:nvPr/>
        </p:nvSpPr>
        <p:spPr>
          <a:xfrm>
            <a:off x="5381968" y="3056362"/>
            <a:ext cx="1058736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다이아몬드 9"/>
          <p:cNvSpPr/>
          <p:nvPr/>
        </p:nvSpPr>
        <p:spPr>
          <a:xfrm>
            <a:off x="4335024" y="1777424"/>
            <a:ext cx="3199252" cy="3199252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Shape 507"/>
          <p:cNvSpPr/>
          <p:nvPr/>
        </p:nvSpPr>
        <p:spPr>
          <a:xfrm>
            <a:off x="5201895" y="3143814"/>
            <a:ext cx="1418882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0" name="Group 503"/>
          <p:cNvGrpSpPr/>
          <p:nvPr/>
        </p:nvGrpSpPr>
        <p:grpSpPr>
          <a:xfrm>
            <a:off x="8668295" y="2347315"/>
            <a:ext cx="2542630" cy="2377085"/>
            <a:chOff x="-78391" y="1392739"/>
            <a:chExt cx="5206950" cy="2399857"/>
          </a:xfrm>
        </p:grpSpPr>
        <p:sp>
          <p:nvSpPr>
            <p:cNvPr id="21" name="Shape 498"/>
            <p:cNvSpPr/>
            <p:nvPr/>
          </p:nvSpPr>
          <p:spPr>
            <a:xfrm>
              <a:off x="-78391" y="1392739"/>
              <a:ext cx="5206950" cy="48310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000" b="1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4. </a:t>
              </a:r>
              <a:r>
                <a:rPr lang="ko-KR" altLang="en-US" sz="2000" b="1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 중인 기능 </a:t>
              </a:r>
              <a:endParaRPr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2" name="Shape 499"/>
            <p:cNvSpPr/>
            <p:nvPr/>
          </p:nvSpPr>
          <p:spPr>
            <a:xfrm>
              <a:off x="39196" y="2059294"/>
              <a:ext cx="5057971" cy="17333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marL="285750" indent="-285750">
                <a:lnSpc>
                  <a:spcPct val="150000"/>
                </a:lnSpc>
                <a:buAutoNum type="romanUcPeriod"/>
              </a:pPr>
              <a:r>
                <a:rPr lang="ko-KR" altLang="en-US" b="1" dirty="0" smtClean="0"/>
                <a:t>교수용 로그인</a:t>
              </a:r>
              <a:endParaRPr lang="en-US" altLang="ko-KR" b="1" dirty="0" smtClean="0"/>
            </a:p>
            <a:p>
              <a:pPr marL="285750" indent="-285750">
                <a:lnSpc>
                  <a:spcPct val="150000"/>
                </a:lnSpc>
                <a:buAutoNum type="romanUcPeriod"/>
              </a:pPr>
              <a:r>
                <a:rPr lang="ko-KR" altLang="en-US" b="1" dirty="0" smtClean="0"/>
                <a:t>성적 </a:t>
              </a:r>
              <a:r>
                <a:rPr lang="ko-KR" altLang="en-US" b="1" dirty="0" smtClean="0"/>
                <a:t>정렬</a:t>
              </a:r>
              <a:endParaRPr lang="en-US" altLang="ko-KR" b="1" dirty="0" smtClean="0"/>
            </a:p>
            <a:p>
              <a:pPr marL="285750" indent="-285750">
                <a:lnSpc>
                  <a:spcPct val="150000"/>
                </a:lnSpc>
                <a:buAutoNum type="romanUcPeriod"/>
              </a:pPr>
              <a:r>
                <a:rPr lang="ko-KR" altLang="en-US" b="1" dirty="0" smtClean="0"/>
                <a:t>성적 삭제</a:t>
              </a:r>
              <a:endParaRPr lang="en-US" altLang="ko-KR" b="1" dirty="0" smtClean="0"/>
            </a:p>
            <a:p>
              <a:pPr marL="285750" indent="-285750">
                <a:lnSpc>
                  <a:spcPct val="150000"/>
                </a:lnSpc>
                <a:buAutoNum type="romanUcPeriod"/>
              </a:pPr>
              <a:r>
                <a:rPr lang="ko-KR" altLang="en-US" b="1" dirty="0" smtClean="0"/>
                <a:t>성적 수정</a:t>
              </a:r>
              <a:endParaRPr b="1" dirty="0"/>
            </a:p>
          </p:txBody>
        </p:sp>
        <p:grpSp>
          <p:nvGrpSpPr>
            <p:cNvPr id="23" name="Group 502"/>
            <p:cNvGrpSpPr/>
            <p:nvPr/>
          </p:nvGrpSpPr>
          <p:grpSpPr>
            <a:xfrm>
              <a:off x="43160" y="1967464"/>
              <a:ext cx="4674924" cy="0"/>
              <a:chOff x="0" y="0"/>
              <a:chExt cx="4674923" cy="0"/>
            </a:xfrm>
          </p:grpSpPr>
          <p:sp>
            <p:nvSpPr>
              <p:cNvPr id="24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2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33" name="Shape 509"/>
          <p:cNvSpPr/>
          <p:nvPr/>
        </p:nvSpPr>
        <p:spPr>
          <a:xfrm rot="13500000">
            <a:off x="8249622" y="242675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" name="Shape 520"/>
          <p:cNvSpPr/>
          <p:nvPr/>
        </p:nvSpPr>
        <p:spPr>
          <a:xfrm flipH="1">
            <a:off x="5947184" y="-161925"/>
            <a:ext cx="2301466" cy="7109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3805"/>
                </a:lnTo>
                <a:lnTo>
                  <a:pt x="0" y="10800"/>
                </a:lnTo>
                <a:lnTo>
                  <a:pt x="21600" y="1779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65656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1815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06804" y="2409825"/>
            <a:ext cx="2236421" cy="762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PROCESS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OF</a:t>
            </a:r>
            <a:b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OUR 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PROJECT</a:t>
            </a:r>
            <a:endParaRPr lang="ru-RU" altLang="ko-KR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2" name="Group 508"/>
          <p:cNvGrpSpPr/>
          <p:nvPr/>
        </p:nvGrpSpPr>
        <p:grpSpPr>
          <a:xfrm>
            <a:off x="5078304" y="-546381"/>
            <a:ext cx="1666065" cy="4650665"/>
            <a:chOff x="-240163" y="-4116026"/>
            <a:chExt cx="2128090" cy="5940369"/>
          </a:xfrm>
        </p:grpSpPr>
        <p:sp>
          <p:nvSpPr>
            <p:cNvPr id="13" name="Shape 505"/>
            <p:cNvSpPr/>
            <p:nvPr/>
          </p:nvSpPr>
          <p:spPr>
            <a:xfrm>
              <a:off x="835970" y="-4116026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506"/>
            <p:cNvSpPr/>
            <p:nvPr/>
          </p:nvSpPr>
          <p:spPr>
            <a:xfrm>
              <a:off x="-240163" y="-282677"/>
              <a:ext cx="2128090" cy="2107020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507"/>
            <p:cNvSpPr/>
            <p:nvPr/>
          </p:nvSpPr>
          <p:spPr>
            <a:xfrm>
              <a:off x="147712" y="485815"/>
              <a:ext cx="1352339" cy="5700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FINISH</a:t>
              </a:r>
              <a:endParaRPr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2" name="Shape 509"/>
          <p:cNvSpPr/>
          <p:nvPr/>
        </p:nvSpPr>
        <p:spPr>
          <a:xfrm rot="13500000">
            <a:off x="7261034" y="318674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16" name="Group 503"/>
          <p:cNvGrpSpPr/>
          <p:nvPr/>
        </p:nvGrpSpPr>
        <p:grpSpPr>
          <a:xfrm>
            <a:off x="7620545" y="3090265"/>
            <a:ext cx="3056980" cy="2891435"/>
            <a:chOff x="-78391" y="1392739"/>
            <a:chExt cx="6260267" cy="2919134"/>
          </a:xfrm>
        </p:grpSpPr>
        <p:sp>
          <p:nvSpPr>
            <p:cNvPr id="17" name="Shape 498"/>
            <p:cNvSpPr/>
            <p:nvPr/>
          </p:nvSpPr>
          <p:spPr>
            <a:xfrm>
              <a:off x="-78391" y="1392739"/>
              <a:ext cx="5206950" cy="48310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000" b="1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5. </a:t>
              </a:r>
              <a:r>
                <a:rPr lang="ko-KR" altLang="en-US" sz="2000" b="1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추가해야 할 기능</a:t>
              </a:r>
              <a:endParaRPr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Shape 499"/>
            <p:cNvSpPr/>
            <p:nvPr/>
          </p:nvSpPr>
          <p:spPr>
            <a:xfrm>
              <a:off x="39195" y="2059294"/>
              <a:ext cx="6142681" cy="225257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marL="285750" indent="-285750">
                <a:lnSpc>
                  <a:spcPct val="150000"/>
                </a:lnSpc>
                <a:buAutoNum type="romanUcPeriod"/>
              </a:pPr>
              <a:r>
                <a:rPr lang="ko-KR" altLang="en-US" b="1" dirty="0" smtClean="0"/>
                <a:t>평균 학점 출력</a:t>
              </a:r>
              <a:endParaRPr lang="en-US" altLang="ko-KR" b="1" dirty="0" smtClean="0"/>
            </a:p>
            <a:p>
              <a:pPr marL="285750" indent="-285750">
                <a:lnSpc>
                  <a:spcPct val="150000"/>
                </a:lnSpc>
                <a:buAutoNum type="romanUcPeriod"/>
              </a:pPr>
              <a:r>
                <a:rPr lang="ko-KR" altLang="en-US" b="1" dirty="0" smtClean="0"/>
                <a:t>아이디 생성 중복 회피</a:t>
              </a:r>
              <a:endParaRPr lang="en-US" altLang="ko-KR" b="1" dirty="0" smtClean="0"/>
            </a:p>
            <a:p>
              <a:pPr marL="285750" indent="-285750">
                <a:lnSpc>
                  <a:spcPct val="150000"/>
                </a:lnSpc>
                <a:buAutoNum type="romanUcPeriod"/>
              </a:pPr>
              <a:r>
                <a:rPr lang="ko-KR" altLang="en-US" b="1" dirty="0" smtClean="0"/>
                <a:t> 과목 추가</a:t>
              </a:r>
              <a:r>
                <a:rPr lang="en-US" altLang="ko-KR" b="1" dirty="0" smtClean="0"/>
                <a:t>/</a:t>
              </a:r>
              <a:r>
                <a:rPr lang="ko-KR" altLang="en-US" b="1" dirty="0" smtClean="0"/>
                <a:t>삭제</a:t>
              </a:r>
              <a:r>
                <a:rPr lang="en-US" altLang="ko-KR" b="1" dirty="0" smtClean="0"/>
                <a:t>/</a:t>
              </a:r>
              <a:r>
                <a:rPr lang="ko-KR" altLang="en-US" b="1" dirty="0" smtClean="0"/>
                <a:t>수정</a:t>
              </a:r>
              <a:endParaRPr lang="en-US" altLang="ko-KR" b="1" dirty="0" smtClean="0"/>
            </a:p>
            <a:p>
              <a:pPr marL="285750" indent="-285750">
                <a:lnSpc>
                  <a:spcPct val="150000"/>
                </a:lnSpc>
                <a:buAutoNum type="romanUcPeriod"/>
              </a:pPr>
              <a:r>
                <a:rPr lang="en-US" b="1" dirty="0" smtClean="0"/>
                <a:t> </a:t>
              </a:r>
              <a:r>
                <a:rPr lang="ko-KR" altLang="en-US" b="1" dirty="0" smtClean="0"/>
                <a:t>상대평가</a:t>
              </a:r>
              <a:r>
                <a:rPr lang="en-US" altLang="ko-KR" b="1" dirty="0" smtClean="0"/>
                <a:t>/</a:t>
              </a:r>
              <a:r>
                <a:rPr lang="ko-KR" altLang="en-US" b="1" dirty="0" smtClean="0"/>
                <a:t>절대평가 기준</a:t>
              </a:r>
              <a:r>
                <a:rPr lang="ko-KR" altLang="en-US" b="1" dirty="0"/>
                <a:t> </a:t>
              </a:r>
              <a:r>
                <a:rPr lang="en-US" altLang="ko-KR" b="1" dirty="0" smtClean="0"/>
                <a:t> </a:t>
              </a:r>
              <a:r>
                <a:rPr lang="en-US" altLang="ko-KR" b="1" dirty="0" smtClean="0"/>
                <a:t> </a:t>
              </a:r>
              <a:r>
                <a:rPr lang="ko-KR" altLang="en-US" b="1" dirty="0" smtClean="0"/>
                <a:t>만들기</a:t>
              </a:r>
              <a:endParaRPr lang="en-US" altLang="ko-KR" b="1" dirty="0" smtClean="0"/>
            </a:p>
          </p:txBody>
        </p:sp>
        <p:grpSp>
          <p:nvGrpSpPr>
            <p:cNvPr id="19" name="Group 502"/>
            <p:cNvGrpSpPr/>
            <p:nvPr/>
          </p:nvGrpSpPr>
          <p:grpSpPr>
            <a:xfrm>
              <a:off x="43160" y="1967464"/>
              <a:ext cx="4674924" cy="0"/>
              <a:chOff x="0" y="0"/>
              <a:chExt cx="4674923" cy="0"/>
            </a:xfrm>
          </p:grpSpPr>
          <p:sp>
            <p:nvSpPr>
              <p:cNvPr id="20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1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1392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14582" y="1748135"/>
            <a:ext cx="7983276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Q &amp; A</a:t>
            </a:r>
            <a:endParaRPr lang="en-US" altLang="ko-KR" sz="20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69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191</Words>
  <Application>Microsoft Office PowerPoint</Application>
  <PresentationFormat>사용자 지정</PresentationFormat>
  <Paragraphs>96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신민현</cp:lastModifiedBy>
  <cp:revision>20</cp:revision>
  <dcterms:created xsi:type="dcterms:W3CDTF">2017-09-09T13:40:14Z</dcterms:created>
  <dcterms:modified xsi:type="dcterms:W3CDTF">2018-10-18T01:21:06Z</dcterms:modified>
</cp:coreProperties>
</file>