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4" r:id="rId4"/>
    <p:sldId id="258" r:id="rId5"/>
    <p:sldId id="259" r:id="rId6"/>
  </p:sldIdLst>
  <p:sldSz cx="9906000" cy="6858000" type="A4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52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6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0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20CF-EFA6-45C8-AE0C-96BCBA8C764C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6F28-0437-4CE8-86F2-6ABCD1BA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26577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토익</a:t>
            </a:r>
            <a:r>
              <a:rPr lang="ko-KR" altLang="en-US" sz="4400" dirty="0" smtClean="0"/>
              <a:t> 오답 노트정리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400" dirty="0">
                <a:latin typeface="+mj-ea"/>
              </a:rPr>
              <a:t>-</a:t>
            </a:r>
            <a:r>
              <a:rPr lang="ko-KR" altLang="en-US" sz="2400" dirty="0" err="1" smtClean="0">
                <a:latin typeface="+mj-ea"/>
              </a:rPr>
              <a:t>한국폴리텍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en-US" altLang="ko-KR" sz="2400" dirty="0" smtClean="0">
                <a:latin typeface="+mj-ea"/>
              </a:rPr>
              <a:t>Ⅱ</a:t>
            </a:r>
            <a:r>
              <a:rPr lang="ko-KR" altLang="en-US" sz="2400" dirty="0" smtClean="0">
                <a:latin typeface="+mj-ea"/>
              </a:rPr>
              <a:t>대학교 중간평가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718560"/>
            <a:ext cx="7429500" cy="263652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		</a:t>
            </a:r>
          </a:p>
          <a:p>
            <a:pPr algn="l"/>
            <a:r>
              <a:rPr lang="ko-KR" altLang="en-US" dirty="0" smtClean="0"/>
              <a:t>오답내용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r>
              <a:rPr lang="en-US" altLang="ko-KR" dirty="0" smtClean="0"/>
              <a:t>	             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요점정리</a:t>
            </a:r>
            <a:r>
              <a:rPr lang="en-US" altLang="ko-KR" dirty="0" smtClean="0"/>
              <a:t>:                                  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: 1802100265</a:t>
            </a:r>
          </a:p>
          <a:p>
            <a:pPr algn="l"/>
            <a:r>
              <a:rPr lang="en-US" altLang="ko-KR" dirty="0" smtClean="0"/>
              <a:t>		                          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 도 </a:t>
            </a:r>
            <a:r>
              <a:rPr lang="ko-KR" altLang="en-US" dirty="0" err="1" smtClean="0"/>
              <a:t>엽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	</a:t>
            </a:r>
            <a:r>
              <a:rPr lang="ko-KR" altLang="en-US" dirty="0" smtClean="0"/>
              <a:t>제출일</a:t>
            </a:r>
            <a:r>
              <a:rPr lang="en-US" altLang="ko-KR" dirty="0" smtClean="0"/>
              <a:t>:2018.10.12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4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65461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possible ------ is that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new system will streamline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Manufacturing process and increase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Productivity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Conclusive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Conclude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Conclusion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concluding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P168-2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1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한가지 가능한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------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새로운 시스템이 합리적인 제조 과정과 생산성을 늘릴 것이다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One possible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을 받아줄 절이 필요하므로 답은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conclusion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Streamline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합리화하다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능률화하다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문제를 더 천천히 읽어야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겠다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</a:t>
                      </a:r>
                      <a:r>
                        <a:rPr lang="en-US" altLang="ko-KR" sz="800" b="1" baseline="0" dirty="0" smtClean="0"/>
                        <a:t>) Conclusion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33861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Every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person should ------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Necessary healthcare without worry or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Burden over medical treatment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receivable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Receiving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Receives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P168-9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2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모든 사람들은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------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을 해야 한다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건강관리의 필요를 걱정과  과다한 의학적 치료 부담 없이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Should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뒤에 동사원형이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와야 절이 되므로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receive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Burden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기본기를 더 탄탄히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(D)</a:t>
                      </a:r>
                      <a:r>
                        <a:rPr lang="en-US" altLang="ko-KR" sz="800" b="1" baseline="0" dirty="0" smtClean="0"/>
                        <a:t> receive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9456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------ and member of the board of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Directors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, Mr. Robert Nelson, passed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Away this morning at the age of 76.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(A) Foundation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(B) Founder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(C) Found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(D) Founded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P168-8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2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------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이자 이사회의 멤버인 미스터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로버트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넬슨씨가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아침에 돌아가셨다 이번 아침에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76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세의 나이로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and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뒤의 구와 같은 형식의 단어가 필요하므로 설립자인 뜻의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founder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of board of Directors</a:t>
                      </a:r>
                    </a:p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이사회의 멤버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단어숙련을 더 열심히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Founder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55884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mayor of Oakland wanted ------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his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promise to reduce unemployment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rate.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Keep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Kept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Being kept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To keep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P180-2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오클랜드의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시장은 유지되는 것을 원했다  그의 약속을 실업률 감소라는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주격보어 자리에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와야하서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to keep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보어에 대한 이해가 더 필요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(D) To keep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8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777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new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skin care product keeps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skin ------ and completely block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ultraviolet rays.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moisten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moisture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P180-5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새로운 피부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보호제는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피부를 유지한다 촉촉하고 자외선을 완벽하게 차단하는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목적격 보어가 필요하기에 형용사형인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moist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skin care product </a:t>
                      </a:r>
                    </a:p>
                    <a:p>
                      <a:pPr algn="ctr" latinLnBrk="1"/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피부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형용사의 쓰임에 대한 이해 필요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(C) moist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37724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According to a reader’s poll in the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Sunday’s newspaper,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Miami ------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most livable big city in the country for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third consecutive year.</a:t>
                      </a:r>
                    </a:p>
                    <a:p>
                      <a:pPr latinLnBrk="1"/>
                      <a:endParaRPr lang="en-US" altLang="ko-KR" sz="10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elects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receives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appears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remains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P180-8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2 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독자의 투표에 따라 일요일 신문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마이애미는 남겨두었다 가장 살 수 있는 큰 도시를 시골에서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년동안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연이어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문장 해석의 의미상 그대로 두었다가 알맞으니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remains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적절히다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해석에 더 노력할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(D) remains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72092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Since real estate is so ------- outside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Boston, people have begun to move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 there from inside the city.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afford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affords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affordable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affordability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P180-6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□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부동산 이후로는 보스턴 외각의 가격이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알맞는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사람들은 움직였다 밖으로 그들의 도시 중심부에서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목적격 보어가 필요하기에 형용사형인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affordable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 estate </a:t>
                      </a:r>
                    </a:p>
                    <a:p>
                      <a:pPr algn="ctr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부동산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어휘에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더 노력할 것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(C)</a:t>
                      </a:r>
                      <a:r>
                        <a:rPr lang="en-US" altLang="ko-KR" sz="800" b="1" baseline="0" dirty="0" smtClean="0"/>
                        <a:t> affordable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59479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Almost half of the population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world don’t have ------ to clean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drinking water.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 access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accesses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accessible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P208-2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거의 절반의 인구는 세계에서 가지지 않았다 접근하는 것을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개끗한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물을 마시는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to clean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을 수식하기 위해 동사원형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access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기본기에 더 충실할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(B) access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7371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Our New York branch will be closed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from February 8th to the 11th in ------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of the Lunar New Year.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observe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observation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observance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observably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P208-5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우리의 뉴욕 지사는 닫을 것이다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월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일부터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일까지 볼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수있을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것이다 구정에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전치사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을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수식하기위한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명사형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observation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Lunar New Year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구정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어휘와 해석능력을 늘릴 것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(C) observance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3118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If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you have ------ questions, just call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our customer service desk between 9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a.m. and 6 p.m. on business days.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some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another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P208-8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만약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너가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더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질문있다면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전화해라 고객 안내 데스크에 오전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부터 오후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시까지 영업을 하는 날에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If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절이 의문문이므로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any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의 차이 이해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(B) any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81967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supervisor should teach every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customer service ------ how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deal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with customer complaints.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represent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representative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representatives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representatively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P208-7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2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관리자는 가르쳐야 한다 모든 고객 서비스를 대표에게 어떻게 상대해야 하는지 고객 불편사항을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목적어가 필요하므로 명사형인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representative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단어의 품사에 대해 잘 기억할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(B)</a:t>
                      </a:r>
                      <a:r>
                        <a:rPr lang="en-US" altLang="ko-KR" sz="800" b="1" baseline="0" dirty="0" smtClean="0"/>
                        <a:t> representative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56420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personnel director supports a new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personnel policy,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but ------ directors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oppose it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one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another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others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other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P208-10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인사 부장은 제안했다 새로운 인사 규정을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그러나 다른 부장은 반대했다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의미상 다른 하나라는 뜻이므로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other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Personnel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director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인사 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the other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의 차이 이해</a:t>
                      </a: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(D) the other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1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62582"/>
              </p:ext>
            </p:extLst>
          </p:nvPr>
        </p:nvGraphicFramePr>
        <p:xfrm>
          <a:off x="35859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The new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office is ------ located on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waterfront in beautiful downtown San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Francisco.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conveniently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convenience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P218-2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새로운 회사는 편리하게 위치해 있다 해안가에 예쁜 시내에 샌프란시스코의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located on the waterfront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구를 수식해주기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위한 부사형이 필요하므로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conveniently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Waterfront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해안가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문장의 형태에 주의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(A)  conveniently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08507"/>
              </p:ext>
            </p:extLst>
          </p:nvPr>
        </p:nvGraphicFramePr>
        <p:xfrm>
          <a:off x="5074023" y="1742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Those who have tickets for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Albuquerque must get on before 7:10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p.m.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because the flight will take off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------ at 7:40 p.m.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prompted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promptness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P218-7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☆ 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             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티켓을 가진 사람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알부케르케행을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반드시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가야한다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  오후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분 전까지 왜냐하면 항공의 이륙이 떠난다 제시간에 오후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40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분의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7:40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분이라는 의미를 꾸며줄 말이 필요하므로 부사형인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promptly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promptly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 시간에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어휘에 더 신경 쓸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(C) promptly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67826"/>
              </p:ext>
            </p:extLst>
          </p:nvPr>
        </p:nvGraphicFramePr>
        <p:xfrm>
          <a:off x="35859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Recent research indicates that investing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 information technology businesses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Would not ------ lead to high yields.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necessarily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necessary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necessitate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necessity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P218-4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최근 조사는 나타낸다 투자하는 것을 정보 기술 사업이라는 하지 않다고 필연적으로 높은 수익을 내는 것을 이끌어낸다고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lead to high yields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절을 수식해주기 위한 부사형이 필요하므로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necessarily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yields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수확량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문장의 형태에 주의 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(A) necessarily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13953"/>
              </p:ext>
            </p:extLst>
          </p:nvPr>
        </p:nvGraphicFramePr>
        <p:xfrm>
          <a:off x="5074023" y="3486768"/>
          <a:ext cx="4805082" cy="334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"/>
                <a:gridCol w="3361764"/>
                <a:gridCol w="385482"/>
                <a:gridCol w="824754"/>
              </a:tblGrid>
              <a:tr h="3945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Counterfeit money is so similar to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Genuine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bills that it is ------ for the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General public to tell the difference.</a:t>
                      </a: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hardly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harden</a:t>
                      </a: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hardness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         .          /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문제지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P218-10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☆ ☆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☆ ☆ ☆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  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50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□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이해부족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 □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어휘부족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  □ 암기부족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□ 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8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해설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위조 화폐는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비슷히다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진짜의 돈과 그것은 어렵다 국가에서 생산한 것과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다른점을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말하기는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의미상 어렵다는 뜻이기 때문에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hard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가 적절하다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OPL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917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각오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해석에 더 집중할 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정답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(A)</a:t>
                      </a:r>
                      <a:r>
                        <a:rPr lang="en-US" altLang="ko-KR" sz="800" b="1" baseline="0" dirty="0" smtClean="0"/>
                        <a:t> hard</a:t>
                      </a:r>
                      <a:endParaRPr lang="ko-KR" altLang="en-US" sz="8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복습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 ○ ○ ○ ○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5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1584</Words>
  <Application>Microsoft Office PowerPoint</Application>
  <PresentationFormat>A4 용지(210x297mm)</PresentationFormat>
  <Paragraphs>606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토익 오답 노트정리  -한국폴리텍 Ⅱ대학교 중간평가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jinytube@gmail.com</dc:creator>
  <cp:lastModifiedBy>Windows 사용자</cp:lastModifiedBy>
  <cp:revision>22</cp:revision>
  <cp:lastPrinted>2018-09-10T11:44:55Z</cp:lastPrinted>
  <dcterms:created xsi:type="dcterms:W3CDTF">2018-08-31T08:41:15Z</dcterms:created>
  <dcterms:modified xsi:type="dcterms:W3CDTF">2018-10-11T17:00:58Z</dcterms:modified>
</cp:coreProperties>
</file>