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2" r:id="rId5"/>
    <p:sldId id="261" r:id="rId6"/>
    <p:sldId id="279" r:id="rId7"/>
    <p:sldId id="277" r:id="rId8"/>
    <p:sldId id="283" r:id="rId9"/>
    <p:sldId id="263" r:id="rId10"/>
    <p:sldId id="284" r:id="rId11"/>
    <p:sldId id="280" r:id="rId12"/>
    <p:sldId id="260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97" d="100"/>
          <a:sy n="97" d="100"/>
        </p:scale>
        <p:origin x="72" y="120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2892" y="1011902"/>
            <a:ext cx="5929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TCP- IP </a:t>
            </a:r>
            <a:r>
              <a:rPr kumimoji="1" lang="ko-KR" altLang="en-US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소켓 프로그래밍</a:t>
            </a:r>
            <a:endParaRPr kumimoji="1" lang="ja-JP" altLang="en-US" sz="4400" b="1" dirty="0">
              <a:latin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2B805C-107C-43D2-8D4C-BB3F9263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1" y="1730478"/>
            <a:ext cx="8084273" cy="4813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AE9F5-5165-4052-A397-818962AF2BAF}"/>
              </a:ext>
            </a:extLst>
          </p:cNvPr>
          <p:cNvSpPr txBox="1"/>
          <p:nvPr/>
        </p:nvSpPr>
        <p:spPr>
          <a:xfrm>
            <a:off x="6322144" y="4995062"/>
            <a:ext cx="586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1502100450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안성현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1502100473 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이한솔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1502101153  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김승도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1602100369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최봉수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1802100265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김도엽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1802100297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이대영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2603867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25216" y="1653069"/>
              <a:ext cx="173981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3-2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012220" y="392703"/>
            <a:ext cx="6898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기능 설명 </a:t>
            </a:r>
            <a:r>
              <a:rPr kumimoji="1" lang="en-US" altLang="ko-KR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kumimoji="1" lang="ko-KR" altLang="en-US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</a:t>
            </a:r>
            <a:endParaRPr kumimoji="1" lang="ja-JP" altLang="en-US" sz="4800" b="1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pic>
        <p:nvPicPr>
          <p:cNvPr id="132" name="그림 131" descr="스크린샷이(가) 표시된 사진&#10;&#10;자동 생성된 설명">
            <a:extLst>
              <a:ext uri="{FF2B5EF4-FFF2-40B4-BE49-F238E27FC236}">
                <a16:creationId xmlns:a16="http://schemas.microsoft.com/office/drawing/2014/main" id="{0524D75D-0D53-41EA-8AA8-356E6EEB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" y="1800341"/>
            <a:ext cx="6263059" cy="352729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D329313-3C71-4E01-916C-64A07CBCCDF5}"/>
              </a:ext>
            </a:extLst>
          </p:cNvPr>
          <p:cNvSpPr txBox="1"/>
          <p:nvPr/>
        </p:nvSpPr>
        <p:spPr>
          <a:xfrm>
            <a:off x="6461241" y="3429000"/>
            <a:ext cx="573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ReceiveMenu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메소드를 통해 메뉴 정보를 수신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메뉴정보를 메인 메뉴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사이드 메뉴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음료 메뉴로 나눠서 저장 및 리스트 뷰로 확인 할 수 있음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Order_button_Click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메소드로 메뉴 주문 정보 송신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 정보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손님 테이블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1) +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 정보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요청사항 메시지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있을 시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Call_button_Click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메소드로 직원 호출 요청 가능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 정보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손님 테이블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1) +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직원 호출요청 메시지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5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656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4576997" y="3394213"/>
            <a:ext cx="3038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시연</a:t>
            </a:r>
            <a:endParaRPr kumimoji="1" lang="ja-JP" altLang="en-US" sz="6000" b="1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6C8CE-2CC2-42A3-8283-B1AC917638D8}"/>
              </a:ext>
            </a:extLst>
          </p:cNvPr>
          <p:cNvSpPr/>
          <p:nvPr/>
        </p:nvSpPr>
        <p:spPr>
          <a:xfrm>
            <a:off x="0" y="0"/>
            <a:ext cx="12192000" cy="63938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A9442D7-B570-4792-B380-F2F681D2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65" y="458976"/>
            <a:ext cx="2873581" cy="17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177DF1E8-492E-40FA-B694-5BA0D6E277A8}"/>
              </a:ext>
            </a:extLst>
          </p:cNvPr>
          <p:cNvSpPr/>
          <p:nvPr/>
        </p:nvSpPr>
        <p:spPr>
          <a:xfrm>
            <a:off x="0" y="485633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5A3291F-F65C-4332-8B04-B725CA2F82DD}"/>
              </a:ext>
            </a:extLst>
          </p:cNvPr>
          <p:cNvSpPr/>
          <p:nvPr/>
        </p:nvSpPr>
        <p:spPr>
          <a:xfrm>
            <a:off x="0" y="502209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A790D5D-7D9F-4101-8E8F-2B786EC63F7E}"/>
              </a:ext>
            </a:extLst>
          </p:cNvPr>
          <p:cNvSpPr/>
          <p:nvPr/>
        </p:nvSpPr>
        <p:spPr>
          <a:xfrm>
            <a:off x="934720" y="2661920"/>
            <a:ext cx="10363200" cy="1894761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017F0-09A5-472F-B9AF-0FEA4D609999}"/>
              </a:ext>
            </a:extLst>
          </p:cNvPr>
          <p:cNvSpPr txBox="1"/>
          <p:nvPr/>
        </p:nvSpPr>
        <p:spPr>
          <a:xfrm>
            <a:off x="4940876" y="2991577"/>
            <a:ext cx="2310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 n A</a:t>
            </a:r>
            <a:endParaRPr lang="ko-KR" altLang="en-US" sz="6600" b="1" dirty="0">
              <a:solidFill>
                <a:srgbClr val="FFC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グループ化 3">
            <a:extLst>
              <a:ext uri="{FF2B5EF4-FFF2-40B4-BE49-F238E27FC236}">
                <a16:creationId xmlns:a16="http://schemas.microsoft.com/office/drawing/2014/main" id="{14C57906-9E35-4215-BD1E-86F254916B0C}"/>
              </a:ext>
            </a:extLst>
          </p:cNvPr>
          <p:cNvGrpSpPr/>
          <p:nvPr/>
        </p:nvGrpSpPr>
        <p:grpSpPr>
          <a:xfrm>
            <a:off x="556590" y="1107042"/>
            <a:ext cx="3869636" cy="1134834"/>
            <a:chOff x="556590" y="1460994"/>
            <a:chExt cx="3869636" cy="1134834"/>
          </a:xfrm>
        </p:grpSpPr>
        <p:sp>
          <p:nvSpPr>
            <p:cNvPr id="17" name="ホームベース 4">
              <a:extLst>
                <a:ext uri="{FF2B5EF4-FFF2-40B4-BE49-F238E27FC236}">
                  <a16:creationId xmlns:a16="http://schemas.microsoft.com/office/drawing/2014/main" id="{CA57591F-0316-4532-8AFC-0B4F0D586D81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5">
              <a:extLst>
                <a:ext uri="{FF2B5EF4-FFF2-40B4-BE49-F238E27FC236}">
                  <a16:creationId xmlns:a16="http://schemas.microsoft.com/office/drawing/2014/main" id="{EB993854-FD7F-4E64-B2D1-B2E557B5CF5E}"/>
                </a:ext>
              </a:extLst>
            </p:cNvPr>
            <p:cNvSpPr txBox="1"/>
            <p:nvPr/>
          </p:nvSpPr>
          <p:spPr>
            <a:xfrm>
              <a:off x="795130" y="1705243"/>
              <a:ext cx="1611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5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40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8">
            <a:extLst>
              <a:ext uri="{FF2B5EF4-FFF2-40B4-BE49-F238E27FC236}">
                <a16:creationId xmlns:a16="http://schemas.microsoft.com/office/drawing/2014/main" id="{F0591927-51F6-4D9E-829D-AF626F57FFF5}"/>
              </a:ext>
            </a:extLst>
          </p:cNvPr>
          <p:cNvSpPr txBox="1"/>
          <p:nvPr/>
        </p:nvSpPr>
        <p:spPr>
          <a:xfrm>
            <a:off x="795130" y="179757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 spc="-300" dirty="0">
              <a:solidFill>
                <a:srgbClr val="1F33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160214" y="2991577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9A8DD613-153E-4CDF-A27C-50D3CCDFA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402575"/>
            <a:ext cx="2286000" cy="2286000"/>
          </a:xfrm>
          <a:prstGeom prst="rect">
            <a:avLst/>
          </a:prstGeom>
        </p:spPr>
      </p:pic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B0A13F0B-4540-4D87-A329-90DFC9D46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234619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62906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93683" y="527391"/>
            <a:ext cx="3869636" cy="677932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512023"/>
              <a:ext cx="1125629" cy="1081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 차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873723" y="1507757"/>
            <a:ext cx="8070575" cy="677932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32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669047" cy="697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작품 소개</a:t>
              </a:r>
              <a:endParaRPr kumimoji="1" lang="ja-JP" altLang="en-US" sz="3200" dirty="0">
                <a:latin typeface="메이플스토리" panose="02000300000000000000" pitchFamily="2" charset="-127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873723" y="2628635"/>
            <a:ext cx="8070575" cy="677932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32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1744388" cy="697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제안 배경</a:t>
              </a:r>
              <a:endParaRPr kumimoji="1" lang="ja-JP" altLang="en-US" sz="3200" dirty="0">
                <a:latin typeface="메이플스토리" panose="02000300000000000000" pitchFamily="2" charset="-127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873723" y="3759345"/>
            <a:ext cx="8070575" cy="677932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32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1705916" cy="697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작품 설명</a:t>
              </a:r>
              <a:endParaRPr kumimoji="1" lang="ja-JP" altLang="en-US" sz="3200" dirty="0">
                <a:latin typeface="메이플스토리" panose="02000300000000000000" pitchFamily="2" charset="-127"/>
              </a:endParaRPr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16FC4F35-D8B2-487F-B907-48C27A713454}"/>
              </a:ext>
            </a:extLst>
          </p:cNvPr>
          <p:cNvGrpSpPr/>
          <p:nvPr/>
        </p:nvGrpSpPr>
        <p:grpSpPr>
          <a:xfrm>
            <a:off x="879756" y="4890055"/>
            <a:ext cx="8070575" cy="677932"/>
            <a:chOff x="1965105" y="2451651"/>
            <a:chExt cx="8070575" cy="808384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25766BEA-8123-4585-AE2F-C0AE929186D6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32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4CC9B071-E632-4FB6-B381-42791EB6304B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CECDC76E-0F54-40D5-88D5-D375A9D394EE}"/>
                </a:ext>
              </a:extLst>
            </p:cNvPr>
            <p:cNvSpPr txBox="1"/>
            <p:nvPr/>
          </p:nvSpPr>
          <p:spPr>
            <a:xfrm>
              <a:off x="3313043" y="2532676"/>
              <a:ext cx="1705916" cy="697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작품 시연</a:t>
              </a:r>
              <a:endParaRPr kumimoji="1" lang="ja-JP" altLang="en-US" sz="3200" dirty="0">
                <a:latin typeface="메이플스토리" panose="02000300000000000000" pitchFamily="2" charset="-127"/>
              </a:endParaRPr>
            </a:p>
          </p:txBody>
        </p:sp>
      </p:grpSp>
      <p:grpSp>
        <p:nvGrpSpPr>
          <p:cNvPr id="27" name="グループ化 18">
            <a:extLst>
              <a:ext uri="{FF2B5EF4-FFF2-40B4-BE49-F238E27FC236}">
                <a16:creationId xmlns:a16="http://schemas.microsoft.com/office/drawing/2014/main" id="{B3193CFA-9D1D-47AA-A877-A776414B7AAB}"/>
              </a:ext>
            </a:extLst>
          </p:cNvPr>
          <p:cNvGrpSpPr/>
          <p:nvPr/>
        </p:nvGrpSpPr>
        <p:grpSpPr>
          <a:xfrm>
            <a:off x="873723" y="6018151"/>
            <a:ext cx="8070575" cy="677932"/>
            <a:chOff x="1965105" y="2451651"/>
            <a:chExt cx="8070575" cy="808384"/>
          </a:xfrm>
        </p:grpSpPr>
        <p:sp>
          <p:nvSpPr>
            <p:cNvPr id="28" name="正方形/長方形 19">
              <a:extLst>
                <a:ext uri="{FF2B5EF4-FFF2-40B4-BE49-F238E27FC236}">
                  <a16:creationId xmlns:a16="http://schemas.microsoft.com/office/drawing/2014/main" id="{397E541C-4728-4546-B19F-AA08F000FCC0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  <a:endParaRPr lang="ja-JP" altLang="en-US" sz="32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" name="正方形/長方形 20">
              <a:extLst>
                <a:ext uri="{FF2B5EF4-FFF2-40B4-BE49-F238E27FC236}">
                  <a16:creationId xmlns:a16="http://schemas.microsoft.com/office/drawing/2014/main" id="{12F82BB9-7F53-4782-925C-DE370ACDB828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" name="テキスト ボックス 21">
              <a:extLst>
                <a:ext uri="{FF2B5EF4-FFF2-40B4-BE49-F238E27FC236}">
                  <a16:creationId xmlns:a16="http://schemas.microsoft.com/office/drawing/2014/main" id="{EA46F58F-809A-4988-9EDD-2CEBE2CAECF4}"/>
                </a:ext>
              </a:extLst>
            </p:cNvPr>
            <p:cNvSpPr txBox="1"/>
            <p:nvPr/>
          </p:nvSpPr>
          <p:spPr>
            <a:xfrm>
              <a:off x="3313043" y="2532676"/>
              <a:ext cx="997389" cy="697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QnA</a:t>
              </a:r>
              <a:endParaRPr kumimoji="1" lang="ja-JP" altLang="en-US" sz="3200" dirty="0">
                <a:latin typeface="메이플스토리" panose="02000300000000000000" pitchFamily="2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23AB96C-8739-4587-AE62-8D11A91EC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81" y="152118"/>
            <a:ext cx="1802032" cy="10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548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4514479" y="3394213"/>
            <a:ext cx="3163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소개</a:t>
            </a:r>
            <a:endParaRPr kumimoji="1" lang="ja-JP" altLang="en-US" sz="60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16A0E3-88EE-492A-8E47-0F5A9A549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332" y="507054"/>
            <a:ext cx="2776314" cy="16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96810" y="1654569"/>
              <a:ext cx="1548694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23068" y="395159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소개</a:t>
            </a:r>
            <a:endParaRPr kumimoji="1" lang="ja-JP" altLang="en-US" sz="48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62606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B091012-88B0-40B0-82D8-C5A40E10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87" y="-202304"/>
            <a:ext cx="3351956" cy="1995642"/>
          </a:xfrm>
          <a:prstGeom prst="rect">
            <a:avLst/>
          </a:prstGeom>
        </p:spPr>
      </p:pic>
      <p:pic>
        <p:nvPicPr>
          <p:cNvPr id="14" name="그림 13" descr="건물이(가) 표시된 사진&#10;&#10;자동 생성된 설명">
            <a:extLst>
              <a:ext uri="{FF2B5EF4-FFF2-40B4-BE49-F238E27FC236}">
                <a16:creationId xmlns:a16="http://schemas.microsoft.com/office/drawing/2014/main" id="{AAB8E80D-3121-441B-A658-106DC9FE6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99" y="3551369"/>
            <a:ext cx="3962400" cy="2639568"/>
          </a:xfrm>
          <a:prstGeom prst="rect">
            <a:avLst/>
          </a:prstGeom>
        </p:spPr>
      </p:pic>
      <p:pic>
        <p:nvPicPr>
          <p:cNvPr id="19" name="그림 18" descr="사람, 여자, 실내, 서있는이(가) 표시된 사진&#10;&#10;자동 생성된 설명">
            <a:extLst>
              <a:ext uri="{FF2B5EF4-FFF2-40B4-BE49-F238E27FC236}">
                <a16:creationId xmlns:a16="http://schemas.microsoft.com/office/drawing/2014/main" id="{A38CA2AE-CE8B-4991-A9AC-2C6DA2DFC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6" y="2091244"/>
            <a:ext cx="5596607" cy="3493366"/>
          </a:xfrm>
          <a:prstGeom prst="rect">
            <a:avLst/>
          </a:prstGeom>
        </p:spPr>
      </p:pic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D66DD948-EE91-42E6-971B-9AB3897B5344}"/>
              </a:ext>
            </a:extLst>
          </p:cNvPr>
          <p:cNvSpPr/>
          <p:nvPr/>
        </p:nvSpPr>
        <p:spPr>
          <a:xfrm>
            <a:off x="1501137" y="1701355"/>
            <a:ext cx="9202994" cy="474815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96810" y="1654569"/>
              <a:ext cx="1548694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23068" y="395159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소개</a:t>
            </a:r>
            <a:endParaRPr kumimoji="1" lang="ja-JP" altLang="en-US" sz="48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62606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63987" y="1995642"/>
            <a:ext cx="10405185" cy="4424146"/>
            <a:chOff x="986577" y="1800646"/>
            <a:chExt cx="8379981" cy="4466720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986577" y="1800646"/>
              <a:ext cx="4319175" cy="4466720"/>
              <a:chOff x="-2096541" y="1800646"/>
              <a:chExt cx="4319175" cy="4466720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-2032082" y="1800646"/>
                <a:ext cx="4254716" cy="4073315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-2096541" y="5956627"/>
                <a:ext cx="4254715" cy="31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그림</a:t>
                </a:r>
                <a:r>
                  <a:rPr kumimoji="1" lang="en-US" altLang="ko-KR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1. </a:t>
                </a:r>
                <a:r>
                  <a:rPr kumimoji="1"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음식점에서 태블릿 </a:t>
                </a:r>
                <a:r>
                  <a:rPr kumimoji="1" lang="en-US" altLang="ko-KR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PC</a:t>
                </a:r>
                <a:r>
                  <a:rPr kumimoji="1"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로 음식을 주문 하는 장면</a:t>
                </a:r>
                <a:endParaRPr kumimoji="1" lang="ja-JP" altLang="en-US" sz="1400" dirty="0">
                  <a:latin typeface="메이플스토리" panose="02000300000000000000" pitchFamily="2" charset="-127"/>
                </a:endParaRPr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>
              <a:off x="5534993" y="5538282"/>
              <a:ext cx="3831565" cy="31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그림</a:t>
              </a:r>
              <a:r>
                <a:rPr kumimoji="1" lang="en-US" altLang="ko-KR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2. </a:t>
              </a:r>
              <a:r>
                <a:rPr kumimoji="1" lang="ko-KR" altLang="en-US" sz="14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카페에서 각 테이블마다 설치된 스마트 메뉴</a:t>
              </a:r>
              <a:endParaRPr kumimoji="1" lang="ja-JP" altLang="en-US" sz="1400" dirty="0">
                <a:latin typeface="메이플스토리" panose="02000300000000000000" pitchFamily="2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091012-88B0-40B0-82D8-C5A40E10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87" y="-202304"/>
            <a:ext cx="3351956" cy="1995642"/>
          </a:xfrm>
          <a:prstGeom prst="rect">
            <a:avLst/>
          </a:prstGeom>
        </p:spPr>
      </p:pic>
      <p:pic>
        <p:nvPicPr>
          <p:cNvPr id="9" name="그림 8" descr="실내, 테이블, 앉아있는, 컴퓨터이(가) 표시된 사진&#10;&#10;자동 생성된 설명">
            <a:extLst>
              <a:ext uri="{FF2B5EF4-FFF2-40B4-BE49-F238E27FC236}">
                <a16:creationId xmlns:a16="http://schemas.microsoft.com/office/drawing/2014/main" id="{00441F27-E253-4A56-A349-C9FC5367D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1" y="2420139"/>
            <a:ext cx="4757546" cy="31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630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4443947" y="3394213"/>
            <a:ext cx="3304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제안 배경</a:t>
            </a:r>
            <a:endParaRPr kumimoji="1" lang="ja-JP" altLang="en-US" sz="60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027668-F5F7-4A90-9807-9BA3994D1598}"/>
              </a:ext>
            </a:extLst>
          </p:cNvPr>
          <p:cNvSpPr/>
          <p:nvPr/>
        </p:nvSpPr>
        <p:spPr>
          <a:xfrm>
            <a:off x="0" y="0"/>
            <a:ext cx="12192000" cy="63938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133F9F0-9455-4F11-A1B2-49B8BFA1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65" y="458976"/>
            <a:ext cx="2873581" cy="17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57482" y="1666577"/>
              <a:ext cx="1630446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11556" y="404991"/>
            <a:ext cx="2720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제안 배경</a:t>
            </a:r>
            <a:endParaRPr kumimoji="1" lang="ja-JP" altLang="en-US" sz="48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pic>
        <p:nvPicPr>
          <p:cNvPr id="38" name="그래픽 37" descr="새 휠체어">
            <a:extLst>
              <a:ext uri="{FF2B5EF4-FFF2-40B4-BE49-F238E27FC236}">
                <a16:creationId xmlns:a16="http://schemas.microsoft.com/office/drawing/2014/main" id="{BC8C8D43-F050-4A36-B0E2-EDD832CF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371" y="2981960"/>
            <a:ext cx="1478280" cy="1478280"/>
          </a:xfrm>
          <a:prstGeom prst="rect">
            <a:avLst/>
          </a:prstGeom>
        </p:spPr>
      </p:pic>
      <p:pic>
        <p:nvPicPr>
          <p:cNvPr id="40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590" y="2981960"/>
            <a:ext cx="1455090" cy="14550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DE06FA-34F7-48A6-B918-2B663A98E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21" y="-209616"/>
            <a:ext cx="3357743" cy="1999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2E278-CE46-4773-980E-21FFE3A83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70" y="1968416"/>
            <a:ext cx="8239430" cy="4600604"/>
          </a:xfrm>
          <a:prstGeom prst="rect">
            <a:avLst/>
          </a:prstGeom>
        </p:spPr>
      </p:pic>
      <p:pic>
        <p:nvPicPr>
          <p:cNvPr id="11" name="그림 10" descr="실내, 사람, 테이블, 케이크이(가) 표시된 사진&#10;&#10;자동 생성된 설명">
            <a:extLst>
              <a:ext uri="{FF2B5EF4-FFF2-40B4-BE49-F238E27FC236}">
                <a16:creationId xmlns:a16="http://schemas.microsoft.com/office/drawing/2014/main" id="{DBDF36F0-B7BB-43AA-97D3-A63F139C0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3375"/>
            <a:ext cx="5658836" cy="31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627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4480816" y="3394213"/>
            <a:ext cx="3230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3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설명</a:t>
            </a:r>
            <a:endParaRPr kumimoji="1" lang="ja-JP" altLang="en-US" sz="6000" b="1" spc="300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02C72-6F6E-456B-A1BC-5A99B7FEA664}"/>
              </a:ext>
            </a:extLst>
          </p:cNvPr>
          <p:cNvSpPr/>
          <p:nvPr/>
        </p:nvSpPr>
        <p:spPr>
          <a:xfrm>
            <a:off x="0" y="0"/>
            <a:ext cx="12192000" cy="63938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B3B14D-BD82-4E45-8BF4-4EC8BA2A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65" y="458976"/>
            <a:ext cx="2873581" cy="17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2603867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25216" y="1653069"/>
              <a:ext cx="167355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Part 3-1</a:t>
              </a:r>
              <a:endParaRPr kumimoji="1" lang="ja-JP" altLang="en-US" sz="3600" b="1" dirty="0">
                <a:solidFill>
                  <a:srgbClr val="1F3359"/>
                </a:solidFill>
                <a:latin typeface="메이플스토리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012220" y="392703"/>
            <a:ext cx="5389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작품 기능 설명 </a:t>
            </a:r>
            <a:r>
              <a:rPr kumimoji="1" lang="en-US" altLang="ko-KR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kumimoji="1" lang="ko-KR" altLang="en-US" sz="48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서버</a:t>
            </a:r>
            <a:endParaRPr kumimoji="1" lang="ja-JP" altLang="en-US" sz="4800" b="1" dirty="0">
              <a:solidFill>
                <a:schemeClr val="bg1"/>
              </a:solidFill>
              <a:latin typeface="메이플스토리" panose="02000300000000000000" pitchFamily="2" charset="-127"/>
            </a:endParaRPr>
          </a:p>
        </p:txBody>
      </p:sp>
      <p:pic>
        <p:nvPicPr>
          <p:cNvPr id="132" name="그림 131" descr="스크린샷이(가) 표시된 사진&#10;&#10;자동 생성된 설명">
            <a:extLst>
              <a:ext uri="{FF2B5EF4-FFF2-40B4-BE49-F238E27FC236}">
                <a16:creationId xmlns:a16="http://schemas.microsoft.com/office/drawing/2014/main" id="{2D5ED32B-508A-433F-8F92-3C780013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" y="2056261"/>
            <a:ext cx="5734709" cy="270193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244A8A3F-7B0B-422F-A069-D7C40153D5C8}"/>
              </a:ext>
            </a:extLst>
          </p:cNvPr>
          <p:cNvSpPr txBox="1"/>
          <p:nvPr/>
        </p:nvSpPr>
        <p:spPr>
          <a:xfrm>
            <a:off x="6005690" y="1905539"/>
            <a:ext cx="6287865" cy="493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startClient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메소드를 통해 클라이언트 접속 요청 처리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멀티스레드로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구현 및 클라이언트가 접속 요청 시 스레드를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생성하여 요청 처리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클라이언트가 서버에 접속 성공할 시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startBusiness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 를 통해 메뉴 정보를 송신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메뉴정보는 이미지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메뉴이름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가격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클라이언트로부터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startBusiness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메소드를 통해 주문정보 수신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메뉴정보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요청사항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있을 시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직원 호출 요청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EditMenu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클래스에서 메뉴 추가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제거 가능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 정보는 파일 입출력으로 구현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fontAlgn="base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◎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서빙 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주문목록을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줄씩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지우기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최봉수</cp:lastModifiedBy>
  <cp:revision>80</cp:revision>
  <dcterms:created xsi:type="dcterms:W3CDTF">2019-06-16T11:26:11Z</dcterms:created>
  <dcterms:modified xsi:type="dcterms:W3CDTF">2019-06-28T00:29:44Z</dcterms:modified>
</cp:coreProperties>
</file>