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FFFF"/>
    <a:srgbClr val="3569F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>
        <p:scale>
          <a:sx n="170" d="100"/>
          <a:sy n="170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9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31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36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77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5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63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97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2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3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2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1E49-858C-4AC1-84B6-6970BD99D649}" type="datetimeFigureOut">
              <a:rPr lang="ko-KR" altLang="en-US" smtClean="0"/>
              <a:t>2019-03-28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3BD6-9DF7-4A8C-A822-8A62406535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55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44914" y="236158"/>
            <a:ext cx="822341" cy="184666"/>
          </a:xfrm>
          <a:prstGeom prst="rect">
            <a:avLst/>
          </a:prstGeom>
          <a:solidFill>
            <a:srgbClr val="000066"/>
          </a:solidFill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100" dirty="0" smtClean="0">
                <a:ln w="8255">
                  <a:noFill/>
                </a:ln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OP</a:t>
            </a:r>
            <a:r>
              <a:rPr lang="en-US" altLang="ko-KR" sz="1200" spc="100" dirty="0" smtClean="0">
                <a:ln w="8255">
                  <a:noFill/>
                </a:ln>
                <a:solidFill>
                  <a:srgbClr val="0000FF"/>
                </a:solidFill>
                <a:effectLst/>
                <a:latin typeface="Berlin Sans FB Demi" panose="020E0802020502020306" pitchFamily="34" charset="0"/>
              </a:rPr>
              <a:t>IN</a:t>
            </a:r>
            <a:r>
              <a:rPr lang="en-US" altLang="ko-KR" sz="1200" spc="100" dirty="0" smtClean="0">
                <a:ln w="8255">
                  <a:noFill/>
                </a:ln>
                <a:solidFill>
                  <a:srgbClr val="3569FD"/>
                </a:solidFill>
                <a:effectLst/>
                <a:latin typeface="Berlin Sans FB Demi" panose="020E0802020502020306" pitchFamily="34" charset="0"/>
              </a:rPr>
              <a:t>S</a:t>
            </a:r>
            <a:r>
              <a:rPr lang="en-US" altLang="ko-KR" sz="1200" spc="100" dirty="0" smtClean="0">
                <a:effectLst/>
                <a:latin typeface="Berlin Sans FB Demi" panose="020E0802020502020306" pitchFamily="34" charset="0"/>
              </a:rPr>
              <a:t> </a:t>
            </a:r>
            <a:r>
              <a:rPr lang="en-US" altLang="ko-KR" sz="1200" dirty="0" smtClean="0">
                <a:solidFill>
                  <a:srgbClr val="00FFFF"/>
                </a:solidFill>
                <a:effectLst/>
                <a:latin typeface="Berlin Sans FB Demi" panose="020E0802020502020306" pitchFamily="34" charset="0"/>
              </a:rPr>
              <a:t>Lab</a:t>
            </a:r>
            <a:endParaRPr lang="ko-KR" altLang="en-US" sz="1200" dirty="0">
              <a:solidFill>
                <a:srgbClr val="00FFFF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4913" y="646427"/>
            <a:ext cx="822341" cy="184666"/>
          </a:xfrm>
          <a:prstGeom prst="rect">
            <a:avLst/>
          </a:prstGeom>
          <a:solidFill>
            <a:srgbClr val="000066"/>
          </a:solidFill>
          <a:ln w="952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1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Berlin Sans FB Demi" panose="020E0802020502020306" pitchFamily="34" charset="0"/>
              </a:rPr>
              <a:t>OP</a:t>
            </a:r>
            <a:r>
              <a:rPr lang="en-US" altLang="ko-KR" sz="1200" spc="100" dirty="0" smtClean="0">
                <a:ln w="9525">
                  <a:solidFill>
                    <a:srgbClr val="00FFFF"/>
                  </a:solidFill>
                </a:ln>
                <a:solidFill>
                  <a:srgbClr val="0000FF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Berlin Sans FB Demi" panose="020E0802020502020306" pitchFamily="34" charset="0"/>
              </a:rPr>
              <a:t>IN</a:t>
            </a:r>
            <a:r>
              <a:rPr lang="en-US" altLang="ko-KR" sz="1200" spc="100" dirty="0" smtClean="0">
                <a:ln w="9525">
                  <a:solidFill>
                    <a:schemeClr val="bg1"/>
                  </a:solidFill>
                </a:ln>
                <a:solidFill>
                  <a:srgbClr val="3569FD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Berlin Sans FB Demi" panose="020E0802020502020306" pitchFamily="34" charset="0"/>
              </a:rPr>
              <a:t>S</a:t>
            </a:r>
            <a:r>
              <a:rPr lang="en-US" altLang="ko-KR" sz="1200" spc="100" dirty="0" smtClean="0">
                <a:ln>
                  <a:solidFill>
                    <a:srgbClr val="00FFFF"/>
                  </a:solidFill>
                </a:ln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n-US" altLang="ko-KR" sz="1200" dirty="0" smtClean="0">
                <a:solidFill>
                  <a:srgbClr val="00FFFF"/>
                </a:solidFill>
                <a:effectLst>
                  <a:outerShdw blurRad="38100" dist="38100" dir="2700000" algn="tl">
                    <a:schemeClr val="bg1">
                      <a:alpha val="43000"/>
                    </a:schemeClr>
                  </a:outerShdw>
                </a:effectLst>
                <a:latin typeface="Berlin Sans FB Demi" panose="020E0802020502020306" pitchFamily="34" charset="0"/>
              </a:rPr>
              <a:t>Lab</a:t>
            </a:r>
            <a:endParaRPr lang="ko-KR" altLang="en-US" sz="1200" dirty="0">
              <a:solidFill>
                <a:srgbClr val="00FFFF"/>
              </a:solidFill>
              <a:effectLst>
                <a:outerShdw blurRad="38100" dist="38100" dir="2700000" algn="tl">
                  <a:schemeClr val="bg1">
                    <a:alpha val="43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44913" y="1013553"/>
            <a:ext cx="822341" cy="184666"/>
          </a:xfrm>
          <a:prstGeom prst="rect">
            <a:avLst/>
          </a:prstGeom>
          <a:solidFill>
            <a:srgbClr val="000066"/>
          </a:solidFill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100" dirty="0" smtClean="0">
                <a:ln w="825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chemeClr val="bg1"/>
                </a:solidFill>
                <a:effectLst/>
                <a:latin typeface="Berlin Sans FB Demi" panose="020E0802020502020306" pitchFamily="34" charset="0"/>
              </a:rPr>
              <a:t>OP</a:t>
            </a:r>
            <a:r>
              <a:rPr lang="en-US" altLang="ko-KR" sz="1200" spc="100" dirty="0" smtClean="0">
                <a:ln w="825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0000FF"/>
                </a:solidFill>
                <a:effectLst/>
                <a:latin typeface="Berlin Sans FB Demi" panose="020E0802020502020306" pitchFamily="34" charset="0"/>
              </a:rPr>
              <a:t>IN</a:t>
            </a:r>
            <a:r>
              <a:rPr lang="en-US" altLang="ko-KR" sz="1200" spc="100" dirty="0" smtClean="0">
                <a:ln w="825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3569FD"/>
                </a:solidFill>
                <a:effectLst/>
                <a:latin typeface="Berlin Sans FB Demi" panose="020E0802020502020306" pitchFamily="34" charset="0"/>
              </a:rPr>
              <a:t>S</a:t>
            </a:r>
            <a:r>
              <a:rPr lang="en-US" altLang="ko-KR" sz="1200" spc="100" dirty="0" smtClean="0">
                <a:ln w="825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effectLst/>
                <a:latin typeface="Berlin Sans FB Demi" panose="020E0802020502020306" pitchFamily="34" charset="0"/>
              </a:rPr>
              <a:t> </a:t>
            </a:r>
            <a:r>
              <a:rPr lang="en-US" altLang="ko-KR" sz="1200" dirty="0" smtClean="0">
                <a:ln w="8255">
                  <a:solidFill>
                    <a:schemeClr val="accent4">
                      <a:lumMod val="20000"/>
                      <a:lumOff val="80000"/>
                    </a:schemeClr>
                  </a:solidFill>
                </a:ln>
                <a:solidFill>
                  <a:srgbClr val="00FFFF"/>
                </a:solidFill>
                <a:effectLst/>
                <a:latin typeface="Berlin Sans FB Demi" panose="020E0802020502020306" pitchFamily="34" charset="0"/>
              </a:rPr>
              <a:t>Lab</a:t>
            </a:r>
            <a:endParaRPr lang="ko-KR" altLang="en-US" sz="1200" dirty="0">
              <a:ln w="8255">
                <a:solidFill>
                  <a:schemeClr val="accent4">
                    <a:lumMod val="20000"/>
                    <a:lumOff val="80000"/>
                  </a:schemeClr>
                </a:solidFill>
              </a:ln>
              <a:solidFill>
                <a:srgbClr val="00FFFF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476" y="236158"/>
            <a:ext cx="868828" cy="200055"/>
          </a:xfrm>
          <a:prstGeom prst="rect">
            <a:avLst/>
          </a:prstGeom>
          <a:solidFill>
            <a:srgbClr val="000066"/>
          </a:solidFill>
          <a:ln w="952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300" spc="100" dirty="0" smtClean="0">
                <a:ln w="6350">
                  <a:noFill/>
                </a:ln>
                <a:solidFill>
                  <a:schemeClr val="bg1"/>
                </a:solidFill>
                <a:latin typeface="Berlin Sans FB Demi" panose="020E0802020502020306" pitchFamily="34" charset="0"/>
              </a:rPr>
              <a:t>OP</a:t>
            </a:r>
            <a:r>
              <a:rPr lang="en-US" altLang="ko-KR" sz="1300" spc="100" dirty="0" smtClean="0">
                <a:ln w="9525">
                  <a:solidFill>
                    <a:srgbClr val="00FFFF"/>
                  </a:solidFill>
                </a:ln>
                <a:solidFill>
                  <a:srgbClr val="0000FF"/>
                </a:solidFill>
                <a:latin typeface="Berlin Sans FB Demi" panose="020E0802020502020306" pitchFamily="34" charset="0"/>
              </a:rPr>
              <a:t>IN</a:t>
            </a:r>
            <a:r>
              <a:rPr lang="en-US" altLang="ko-KR" sz="1300" spc="100" dirty="0" smtClean="0">
                <a:ln w="9525">
                  <a:solidFill>
                    <a:schemeClr val="bg1"/>
                  </a:solidFill>
                </a:ln>
                <a:solidFill>
                  <a:srgbClr val="3569FD"/>
                </a:solidFill>
                <a:latin typeface="Berlin Sans FB Demi" panose="020E0802020502020306" pitchFamily="34" charset="0"/>
              </a:rPr>
              <a:t>S</a:t>
            </a:r>
            <a:r>
              <a:rPr lang="en-US" altLang="ko-KR" sz="1300" dirty="0" smtClean="0">
                <a:ln>
                  <a:solidFill>
                    <a:srgbClr val="00FFFF"/>
                  </a:solidFill>
                </a:ln>
                <a:latin typeface="Berlin Sans FB Demi" panose="020E0802020502020306" pitchFamily="34" charset="0"/>
              </a:rPr>
              <a:t> </a:t>
            </a:r>
            <a:r>
              <a:rPr lang="en-US" altLang="ko-KR" sz="1300" dirty="0" smtClean="0">
                <a:solidFill>
                  <a:srgbClr val="00FFFF"/>
                </a:solidFill>
                <a:latin typeface="Berlin Sans FB Demi" panose="020E0802020502020306" pitchFamily="34" charset="0"/>
              </a:rPr>
              <a:t>Lab</a:t>
            </a:r>
            <a:endParaRPr lang="ko-KR" altLang="en-US" sz="1300" dirty="0">
              <a:solidFill>
                <a:srgbClr val="00FFFF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44913" y="1435127"/>
            <a:ext cx="822341" cy="184666"/>
          </a:xfrm>
          <a:prstGeom prst="rect">
            <a:avLst/>
          </a:prstGeom>
          <a:solidFill>
            <a:srgbClr val="000066"/>
          </a:solidFill>
          <a:ln w="9525">
            <a:noFill/>
          </a:ln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1200" spc="100" dirty="0" smtClean="0">
                <a:ln w="6350">
                  <a:noFill/>
                </a:ln>
                <a:solidFill>
                  <a:schemeClr val="bg1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OP</a:t>
            </a:r>
            <a:r>
              <a:rPr lang="en-US" altLang="ko-KR" sz="1200" spc="100" dirty="0" smtClean="0">
                <a:ln w="8255">
                  <a:solidFill>
                    <a:srgbClr val="00FFFF"/>
                  </a:solidFill>
                </a:ln>
                <a:solidFill>
                  <a:srgbClr val="0000FF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IN</a:t>
            </a:r>
            <a:r>
              <a:rPr lang="en-US" altLang="ko-KR" sz="1200" spc="100" dirty="0" smtClean="0">
                <a:ln w="8255">
                  <a:solidFill>
                    <a:schemeClr val="bg1"/>
                  </a:solidFill>
                </a:ln>
                <a:solidFill>
                  <a:srgbClr val="3569FD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S</a:t>
            </a:r>
            <a:r>
              <a:rPr lang="en-US" altLang="ko-KR" sz="1200" spc="100" dirty="0" smtClean="0">
                <a:ln>
                  <a:solidFill>
                    <a:srgbClr val="00FFFF"/>
                  </a:solidFill>
                </a:ln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 </a:t>
            </a:r>
            <a:r>
              <a:rPr lang="en-US" altLang="ko-KR" sz="1200" dirty="0" smtClean="0">
                <a:solidFill>
                  <a:srgbClr val="00FFFF"/>
                </a:solidFill>
                <a:effectLst>
                  <a:outerShdw blurRad="63500" sx="102000" sy="102000" algn="ctr" rotWithShape="0">
                    <a:schemeClr val="bg1">
                      <a:alpha val="40000"/>
                    </a:schemeClr>
                  </a:outerShdw>
                </a:effectLst>
                <a:latin typeface="Berlin Sans FB Demi" panose="020E0802020502020306" pitchFamily="34" charset="0"/>
              </a:rPr>
              <a:t>Lab</a:t>
            </a:r>
            <a:endParaRPr lang="ko-KR" altLang="en-US" sz="1200" dirty="0">
              <a:solidFill>
                <a:srgbClr val="00FFFF"/>
              </a:solidFill>
              <a:effectLst>
                <a:outerShdw blurRad="63500" sx="102000" sy="102000" algn="ctr" rotWithShape="0">
                  <a:schemeClr val="bg1">
                    <a:alpha val="40000"/>
                  </a:schemeClr>
                </a:outerShdw>
              </a:effectLst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44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Berlin Sans FB Demi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18</cp:revision>
  <dcterms:created xsi:type="dcterms:W3CDTF">2019-03-27T07:18:45Z</dcterms:created>
  <dcterms:modified xsi:type="dcterms:W3CDTF">2019-03-28T07:59:10Z</dcterms:modified>
</cp:coreProperties>
</file>